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259" r:id="rId3"/>
    <p:sldId id="275" r:id="rId4"/>
    <p:sldId id="262" r:id="rId5"/>
    <p:sldId id="268" r:id="rId6"/>
    <p:sldId id="263" r:id="rId7"/>
    <p:sldId id="264" r:id="rId8"/>
    <p:sldId id="278" r:id="rId9"/>
    <p:sldId id="280" r:id="rId10"/>
    <p:sldId id="260" r:id="rId11"/>
    <p:sldId id="266" r:id="rId12"/>
    <p:sldId id="267" r:id="rId13"/>
    <p:sldId id="269" r:id="rId14"/>
    <p:sldId id="281" r:id="rId15"/>
    <p:sldId id="282" r:id="rId16"/>
    <p:sldId id="261" r:id="rId17"/>
    <p:sldId id="271" r:id="rId18"/>
    <p:sldId id="279" r:id="rId19"/>
    <p:sldId id="270" r:id="rId20"/>
    <p:sldId id="283" r:id="rId21"/>
    <p:sldId id="284" r:id="rId22"/>
    <p:sldId id="274" r:id="rId23"/>
    <p:sldId id="265" r:id="rId24"/>
    <p:sldId id="286" r:id="rId25"/>
    <p:sldId id="2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6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9E971-1DD9-6B43-9A78-907F01A2B5A1}" type="doc">
      <dgm:prSet loTypeId="urn:microsoft.com/office/officeart/2005/8/layout/hProcess3" loCatId="" qsTypeId="urn:microsoft.com/office/officeart/2005/8/quickstyle/simple4" qsCatId="simple" csTypeId="urn:microsoft.com/office/officeart/2005/8/colors/accent1_2" csCatId="accent1" phldr="1"/>
      <dgm:spPr/>
    </dgm:pt>
    <dgm:pt modelId="{FD8C5B1E-107C-3D4E-B150-DF389E8C7788}">
      <dgm:prSet phldrT="[Text]"/>
      <dgm:spPr/>
      <dgm:t>
        <a:bodyPr/>
        <a:lstStyle/>
        <a:p>
          <a:r>
            <a:rPr lang="en-US" dirty="0" smtClean="0"/>
            <a:t>Flow of slurry with paramagnetic material</a:t>
          </a:r>
          <a:endParaRPr lang="en-US" dirty="0"/>
        </a:p>
      </dgm:t>
    </dgm:pt>
    <dgm:pt modelId="{9315C225-F99B-9348-9EC4-5447C3A00FBA}" type="parTrans" cxnId="{DD521863-E027-3744-81E7-6760936846DC}">
      <dgm:prSet/>
      <dgm:spPr/>
      <dgm:t>
        <a:bodyPr/>
        <a:lstStyle/>
        <a:p>
          <a:endParaRPr lang="en-US"/>
        </a:p>
      </dgm:t>
    </dgm:pt>
    <dgm:pt modelId="{1199C3EA-2CC9-184E-9DFC-5554E2EC3251}" type="sibTrans" cxnId="{DD521863-E027-3744-81E7-6760936846DC}">
      <dgm:prSet/>
      <dgm:spPr/>
      <dgm:t>
        <a:bodyPr/>
        <a:lstStyle/>
        <a:p>
          <a:endParaRPr lang="en-US"/>
        </a:p>
      </dgm:t>
    </dgm:pt>
    <dgm:pt modelId="{458A8DF6-E0A2-6840-8C67-CC522112FAC0}" type="pres">
      <dgm:prSet presAssocID="{D519E971-1DD9-6B43-9A78-907F01A2B5A1}" presName="Name0" presStyleCnt="0">
        <dgm:presLayoutVars>
          <dgm:dir/>
          <dgm:animLvl val="lvl"/>
          <dgm:resizeHandles val="exact"/>
        </dgm:presLayoutVars>
      </dgm:prSet>
      <dgm:spPr/>
    </dgm:pt>
    <dgm:pt modelId="{6889E254-0DEF-CE41-9134-3FD0062EDAAA}" type="pres">
      <dgm:prSet presAssocID="{D519E971-1DD9-6B43-9A78-907F01A2B5A1}" presName="dummy" presStyleCnt="0"/>
      <dgm:spPr/>
    </dgm:pt>
    <dgm:pt modelId="{D2E998F1-5518-9D49-A8B0-B6C21947CE5A}" type="pres">
      <dgm:prSet presAssocID="{D519E971-1DD9-6B43-9A78-907F01A2B5A1}" presName="linH" presStyleCnt="0"/>
      <dgm:spPr/>
    </dgm:pt>
    <dgm:pt modelId="{91882D95-4C3B-A841-ABA9-86763C7D5B54}" type="pres">
      <dgm:prSet presAssocID="{D519E971-1DD9-6B43-9A78-907F01A2B5A1}" presName="padding1" presStyleCnt="0"/>
      <dgm:spPr/>
    </dgm:pt>
    <dgm:pt modelId="{42C9B124-456B-FF43-8CFE-D9D7655F1027}" type="pres">
      <dgm:prSet presAssocID="{FD8C5B1E-107C-3D4E-B150-DF389E8C7788}" presName="linV" presStyleCnt="0"/>
      <dgm:spPr/>
    </dgm:pt>
    <dgm:pt modelId="{F9CF621E-984B-1D43-8238-E51A38C73A7E}" type="pres">
      <dgm:prSet presAssocID="{FD8C5B1E-107C-3D4E-B150-DF389E8C7788}" presName="spVertical1" presStyleCnt="0"/>
      <dgm:spPr/>
    </dgm:pt>
    <dgm:pt modelId="{0C4D3EB9-A6AB-684C-92F6-A1903A11E10C}" type="pres">
      <dgm:prSet presAssocID="{FD8C5B1E-107C-3D4E-B150-DF389E8C7788}" presName="parTx" presStyleLbl="revTx" presStyleIdx="0" presStyleCnt="1" custScaleX="77703">
        <dgm:presLayoutVars>
          <dgm:chMax val="0"/>
          <dgm:chPref val="0"/>
          <dgm:bulletEnabled val="1"/>
        </dgm:presLayoutVars>
      </dgm:prSet>
      <dgm:spPr/>
      <dgm:t>
        <a:bodyPr/>
        <a:lstStyle/>
        <a:p>
          <a:endParaRPr lang="en-US"/>
        </a:p>
      </dgm:t>
    </dgm:pt>
    <dgm:pt modelId="{4F029413-5A88-4F45-8B98-62F00719FE2E}" type="pres">
      <dgm:prSet presAssocID="{FD8C5B1E-107C-3D4E-B150-DF389E8C7788}" presName="spVertical2" presStyleCnt="0"/>
      <dgm:spPr/>
    </dgm:pt>
    <dgm:pt modelId="{52BB2CE3-2636-9A45-8990-2CD39BE4E850}" type="pres">
      <dgm:prSet presAssocID="{FD8C5B1E-107C-3D4E-B150-DF389E8C7788}" presName="spVertical3" presStyleCnt="0"/>
      <dgm:spPr/>
    </dgm:pt>
    <dgm:pt modelId="{95397B09-95E0-2348-AF21-BEB15D5DD779}" type="pres">
      <dgm:prSet presAssocID="{D519E971-1DD9-6B43-9A78-907F01A2B5A1}" presName="padding2" presStyleCnt="0"/>
      <dgm:spPr/>
    </dgm:pt>
    <dgm:pt modelId="{0CCD6A5E-5B47-FB4A-B63F-1293AA4512AD}" type="pres">
      <dgm:prSet presAssocID="{D519E971-1DD9-6B43-9A78-907F01A2B5A1}" presName="negArrow" presStyleCnt="0"/>
      <dgm:spPr/>
    </dgm:pt>
    <dgm:pt modelId="{3149BD97-CFA5-9848-AA2C-B4482BB5CE7E}" type="pres">
      <dgm:prSet presAssocID="{D519E971-1DD9-6B43-9A78-907F01A2B5A1}" presName="backgroundArrow" presStyleLbl="node1" presStyleIdx="0" presStyleCnt="1"/>
      <dgm:spPr/>
    </dgm:pt>
  </dgm:ptLst>
  <dgm:cxnLst>
    <dgm:cxn modelId="{71FC5293-F9F1-634A-A1FA-14CFDDDF2AF8}" type="presOf" srcId="{D519E971-1DD9-6B43-9A78-907F01A2B5A1}" destId="{458A8DF6-E0A2-6840-8C67-CC522112FAC0}" srcOrd="0" destOrd="0" presId="urn:microsoft.com/office/officeart/2005/8/layout/hProcess3"/>
    <dgm:cxn modelId="{DD521863-E027-3744-81E7-6760936846DC}" srcId="{D519E971-1DD9-6B43-9A78-907F01A2B5A1}" destId="{FD8C5B1E-107C-3D4E-B150-DF389E8C7788}" srcOrd="0" destOrd="0" parTransId="{9315C225-F99B-9348-9EC4-5447C3A00FBA}" sibTransId="{1199C3EA-2CC9-184E-9DFC-5554E2EC3251}"/>
    <dgm:cxn modelId="{58B9C010-3DF6-D645-A085-9A6AC1B27CB0}" type="presOf" srcId="{FD8C5B1E-107C-3D4E-B150-DF389E8C7788}" destId="{0C4D3EB9-A6AB-684C-92F6-A1903A11E10C}" srcOrd="0" destOrd="0" presId="urn:microsoft.com/office/officeart/2005/8/layout/hProcess3"/>
    <dgm:cxn modelId="{A14A928F-AEB1-F04C-BC0E-DC57D1AED89E}" type="presParOf" srcId="{458A8DF6-E0A2-6840-8C67-CC522112FAC0}" destId="{6889E254-0DEF-CE41-9134-3FD0062EDAAA}" srcOrd="0" destOrd="0" presId="urn:microsoft.com/office/officeart/2005/8/layout/hProcess3"/>
    <dgm:cxn modelId="{431D55CF-23DE-4F48-AC93-6A640C5E57E9}" type="presParOf" srcId="{458A8DF6-E0A2-6840-8C67-CC522112FAC0}" destId="{D2E998F1-5518-9D49-A8B0-B6C21947CE5A}" srcOrd="1" destOrd="0" presId="urn:microsoft.com/office/officeart/2005/8/layout/hProcess3"/>
    <dgm:cxn modelId="{AA7C67BE-FB78-8C44-B2F8-5CF771233325}" type="presParOf" srcId="{D2E998F1-5518-9D49-A8B0-B6C21947CE5A}" destId="{91882D95-4C3B-A841-ABA9-86763C7D5B54}" srcOrd="0" destOrd="0" presId="urn:microsoft.com/office/officeart/2005/8/layout/hProcess3"/>
    <dgm:cxn modelId="{F7FC8712-18D3-7E42-B179-3F8407A05933}" type="presParOf" srcId="{D2E998F1-5518-9D49-A8B0-B6C21947CE5A}" destId="{42C9B124-456B-FF43-8CFE-D9D7655F1027}" srcOrd="1" destOrd="0" presId="urn:microsoft.com/office/officeart/2005/8/layout/hProcess3"/>
    <dgm:cxn modelId="{2CD458CE-3D6E-E648-A7A7-85C5EF288566}" type="presParOf" srcId="{42C9B124-456B-FF43-8CFE-D9D7655F1027}" destId="{F9CF621E-984B-1D43-8238-E51A38C73A7E}" srcOrd="0" destOrd="0" presId="urn:microsoft.com/office/officeart/2005/8/layout/hProcess3"/>
    <dgm:cxn modelId="{FC93AD4C-169B-EB4A-88FB-EEEE236B0DA7}" type="presParOf" srcId="{42C9B124-456B-FF43-8CFE-D9D7655F1027}" destId="{0C4D3EB9-A6AB-684C-92F6-A1903A11E10C}" srcOrd="1" destOrd="0" presId="urn:microsoft.com/office/officeart/2005/8/layout/hProcess3"/>
    <dgm:cxn modelId="{90CC6D3F-0F20-1B43-BEC7-B5E15E337E57}" type="presParOf" srcId="{42C9B124-456B-FF43-8CFE-D9D7655F1027}" destId="{4F029413-5A88-4F45-8B98-62F00719FE2E}" srcOrd="2" destOrd="0" presId="urn:microsoft.com/office/officeart/2005/8/layout/hProcess3"/>
    <dgm:cxn modelId="{4E0959FF-E32D-4C46-9680-D2E85B3B4346}" type="presParOf" srcId="{42C9B124-456B-FF43-8CFE-D9D7655F1027}" destId="{52BB2CE3-2636-9A45-8990-2CD39BE4E850}" srcOrd="3" destOrd="0" presId="urn:microsoft.com/office/officeart/2005/8/layout/hProcess3"/>
    <dgm:cxn modelId="{8D06E0DA-80DF-F74B-AC2C-7F0DE606DAEC}" type="presParOf" srcId="{D2E998F1-5518-9D49-A8B0-B6C21947CE5A}" destId="{95397B09-95E0-2348-AF21-BEB15D5DD779}" srcOrd="2" destOrd="0" presId="urn:microsoft.com/office/officeart/2005/8/layout/hProcess3"/>
    <dgm:cxn modelId="{F84AE108-C927-E441-A56C-BEA1EFEDF819}" type="presParOf" srcId="{D2E998F1-5518-9D49-A8B0-B6C21947CE5A}" destId="{0CCD6A5E-5B47-FB4A-B63F-1293AA4512AD}" srcOrd="3" destOrd="0" presId="urn:microsoft.com/office/officeart/2005/8/layout/hProcess3"/>
    <dgm:cxn modelId="{9D884283-A2EA-9046-8ECA-1E1983BCACA0}" type="presParOf" srcId="{D2E998F1-5518-9D49-A8B0-B6C21947CE5A}" destId="{3149BD97-CFA5-9848-AA2C-B4482BB5CE7E}"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B6946E-AECC-C949-BB23-824B7E125843}"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D461BD3E-0B09-B34A-8B70-2043140453D1}">
      <dgm:prSet phldrT="[Text]"/>
      <dgm:spPr/>
      <dgm:t>
        <a:bodyPr/>
        <a:lstStyle/>
        <a:p>
          <a:r>
            <a:rPr lang="en-US" dirty="0" smtClean="0"/>
            <a:t>Collect NTS Soils</a:t>
          </a:r>
          <a:endParaRPr lang="en-US" dirty="0"/>
        </a:p>
      </dgm:t>
    </dgm:pt>
    <dgm:pt modelId="{4B236D50-986D-DC4E-901B-B074B89F0C22}" type="parTrans" cxnId="{FD665AD2-70D4-1D48-ACF0-24CDFB5CF632}">
      <dgm:prSet/>
      <dgm:spPr/>
      <dgm:t>
        <a:bodyPr/>
        <a:lstStyle/>
        <a:p>
          <a:endParaRPr lang="en-US"/>
        </a:p>
      </dgm:t>
    </dgm:pt>
    <dgm:pt modelId="{E478C92F-F549-D84A-8FC8-50BD31222551}" type="sibTrans" cxnId="{FD665AD2-70D4-1D48-ACF0-24CDFB5CF632}">
      <dgm:prSet/>
      <dgm:spPr/>
      <dgm:t>
        <a:bodyPr/>
        <a:lstStyle/>
        <a:p>
          <a:endParaRPr lang="en-US"/>
        </a:p>
      </dgm:t>
    </dgm:pt>
    <dgm:pt modelId="{37A0D358-94C9-7940-8634-465C341281CA}">
      <dgm:prSet phldrT="[Text]"/>
      <dgm:spPr/>
      <dgm:t>
        <a:bodyPr/>
        <a:lstStyle/>
        <a:p>
          <a:r>
            <a:rPr lang="en-US" dirty="0" smtClean="0"/>
            <a:t>75 μ Size Split</a:t>
          </a:r>
          <a:endParaRPr lang="en-US" dirty="0"/>
        </a:p>
      </dgm:t>
    </dgm:pt>
    <dgm:pt modelId="{BBE3D489-A166-0C4F-8F86-2CBF6884F6BA}" type="parTrans" cxnId="{4B3769CF-7A77-2542-B466-B495B443F52B}">
      <dgm:prSet/>
      <dgm:spPr/>
      <dgm:t>
        <a:bodyPr/>
        <a:lstStyle/>
        <a:p>
          <a:endParaRPr lang="en-US"/>
        </a:p>
      </dgm:t>
    </dgm:pt>
    <dgm:pt modelId="{4A1BB8A8-13AF-CC47-A38D-5D48E4079B7F}" type="sibTrans" cxnId="{4B3769CF-7A77-2542-B466-B495B443F52B}">
      <dgm:prSet/>
      <dgm:spPr/>
      <dgm:t>
        <a:bodyPr/>
        <a:lstStyle/>
        <a:p>
          <a:endParaRPr lang="en-US"/>
        </a:p>
      </dgm:t>
    </dgm:pt>
    <dgm:pt modelId="{18543047-C221-DA46-B189-37A459DECA39}">
      <dgm:prSet phldrT="[Text]"/>
      <dgm:spPr/>
      <dgm:t>
        <a:bodyPr/>
        <a:lstStyle/>
        <a:p>
          <a:r>
            <a:rPr lang="en-US" dirty="0" smtClean="0"/>
            <a:t>Magnetic Separation on Small Fraction</a:t>
          </a:r>
          <a:endParaRPr lang="en-US" dirty="0"/>
        </a:p>
      </dgm:t>
    </dgm:pt>
    <dgm:pt modelId="{FFAEC0F5-9F70-7741-9E2A-C85FDC622F83}" type="parTrans" cxnId="{2EB3E3E6-FC40-BE4B-96B9-B9C225F714E2}">
      <dgm:prSet/>
      <dgm:spPr/>
      <dgm:t>
        <a:bodyPr/>
        <a:lstStyle/>
        <a:p>
          <a:endParaRPr lang="en-US"/>
        </a:p>
      </dgm:t>
    </dgm:pt>
    <dgm:pt modelId="{7A81FB3F-EFCC-8340-9FB5-13AB7607A9D3}" type="sibTrans" cxnId="{2EB3E3E6-FC40-BE4B-96B9-B9C225F714E2}">
      <dgm:prSet/>
      <dgm:spPr/>
      <dgm:t>
        <a:bodyPr/>
        <a:lstStyle/>
        <a:p>
          <a:endParaRPr lang="en-US"/>
        </a:p>
      </dgm:t>
    </dgm:pt>
    <dgm:pt modelId="{2801023A-C6EC-1F40-BA3F-910893FB554D}">
      <dgm:prSet phldrT="[Text]"/>
      <dgm:spPr/>
      <dgm:t>
        <a:bodyPr/>
        <a:lstStyle/>
        <a:p>
          <a:r>
            <a:rPr lang="en-US" dirty="0" smtClean="0"/>
            <a:t>Large Fraction</a:t>
          </a:r>
          <a:endParaRPr lang="en-US" dirty="0"/>
        </a:p>
      </dgm:t>
    </dgm:pt>
    <dgm:pt modelId="{BB9EFF70-D56B-CA47-811E-6266FD7302EB}" type="parTrans" cxnId="{6E77B7D5-DE46-3D4B-9F9D-AE49E62B1D94}">
      <dgm:prSet/>
      <dgm:spPr/>
      <dgm:t>
        <a:bodyPr/>
        <a:lstStyle/>
        <a:p>
          <a:endParaRPr lang="en-US"/>
        </a:p>
      </dgm:t>
    </dgm:pt>
    <dgm:pt modelId="{D6A67AC2-A204-FF48-B6F5-93B813E8B4DF}" type="sibTrans" cxnId="{6E77B7D5-DE46-3D4B-9F9D-AE49E62B1D94}">
      <dgm:prSet/>
      <dgm:spPr/>
      <dgm:t>
        <a:bodyPr/>
        <a:lstStyle/>
        <a:p>
          <a:endParaRPr lang="en-US"/>
        </a:p>
      </dgm:t>
    </dgm:pt>
    <dgm:pt modelId="{CF49889E-3A51-5542-BF5B-E22124989BFB}">
      <dgm:prSet phldrT="[Text]"/>
      <dgm:spPr/>
      <dgm:t>
        <a:bodyPr/>
        <a:lstStyle/>
        <a:p>
          <a:r>
            <a:rPr lang="en-US" dirty="0" err="1" smtClean="0"/>
            <a:t>Pu</a:t>
          </a:r>
          <a:r>
            <a:rPr lang="en-US" dirty="0" smtClean="0"/>
            <a:t> Concentrate</a:t>
          </a:r>
          <a:endParaRPr lang="en-US" dirty="0"/>
        </a:p>
      </dgm:t>
    </dgm:pt>
    <dgm:pt modelId="{8C4FF218-BD65-4544-8A59-95D3F99DFC23}" type="parTrans" cxnId="{B295B9C7-1A60-6E48-9660-C708DFCCFE67}">
      <dgm:prSet/>
      <dgm:spPr/>
      <dgm:t>
        <a:bodyPr/>
        <a:lstStyle/>
        <a:p>
          <a:endParaRPr lang="en-US"/>
        </a:p>
      </dgm:t>
    </dgm:pt>
    <dgm:pt modelId="{9C9D8239-0A99-874F-AE0A-B738DC76A608}" type="sibTrans" cxnId="{B295B9C7-1A60-6E48-9660-C708DFCCFE67}">
      <dgm:prSet/>
      <dgm:spPr/>
      <dgm:t>
        <a:bodyPr/>
        <a:lstStyle/>
        <a:p>
          <a:endParaRPr lang="en-US"/>
        </a:p>
      </dgm:t>
    </dgm:pt>
    <dgm:pt modelId="{B736C581-5BCB-2B44-AB8C-86CAEAB54076}">
      <dgm:prSet phldrT="[Text]"/>
      <dgm:spPr/>
      <dgm:t>
        <a:bodyPr/>
        <a:lstStyle/>
        <a:p>
          <a:r>
            <a:rPr lang="en-US" dirty="0" smtClean="0"/>
            <a:t>Decontaminated Soils</a:t>
          </a:r>
          <a:endParaRPr lang="en-US" dirty="0"/>
        </a:p>
      </dgm:t>
    </dgm:pt>
    <dgm:pt modelId="{A8179A99-7693-7E4F-8E2B-CE7B2C42447F}" type="parTrans" cxnId="{3A9D9808-DBBC-C94C-84C8-AAEFDE39CB59}">
      <dgm:prSet/>
      <dgm:spPr/>
      <dgm:t>
        <a:bodyPr/>
        <a:lstStyle/>
        <a:p>
          <a:endParaRPr lang="en-US"/>
        </a:p>
      </dgm:t>
    </dgm:pt>
    <dgm:pt modelId="{F32D84D3-F488-CE4F-8ED7-F41A671CF4AE}" type="sibTrans" cxnId="{3A9D9808-DBBC-C94C-84C8-AAEFDE39CB59}">
      <dgm:prSet/>
      <dgm:spPr/>
      <dgm:t>
        <a:bodyPr/>
        <a:lstStyle/>
        <a:p>
          <a:endParaRPr lang="en-US"/>
        </a:p>
      </dgm:t>
    </dgm:pt>
    <dgm:pt modelId="{6E7D75DB-E95A-3F43-AA79-C1194654F423}" type="pres">
      <dgm:prSet presAssocID="{EFB6946E-AECC-C949-BB23-824B7E125843}" presName="diagram" presStyleCnt="0">
        <dgm:presLayoutVars>
          <dgm:chPref val="1"/>
          <dgm:dir/>
          <dgm:animOne val="branch"/>
          <dgm:animLvl val="lvl"/>
          <dgm:resizeHandles val="exact"/>
        </dgm:presLayoutVars>
      </dgm:prSet>
      <dgm:spPr/>
      <dgm:t>
        <a:bodyPr/>
        <a:lstStyle/>
        <a:p>
          <a:endParaRPr lang="en-US"/>
        </a:p>
      </dgm:t>
    </dgm:pt>
    <dgm:pt modelId="{87974149-5477-EF45-8F9E-6CE0967C31C0}" type="pres">
      <dgm:prSet presAssocID="{D461BD3E-0B09-B34A-8B70-2043140453D1}" presName="root1" presStyleCnt="0"/>
      <dgm:spPr/>
    </dgm:pt>
    <dgm:pt modelId="{F8430632-0C7A-9743-BD9D-2D688497D580}" type="pres">
      <dgm:prSet presAssocID="{D461BD3E-0B09-B34A-8B70-2043140453D1}" presName="LevelOneTextNode" presStyleLbl="node0" presStyleIdx="0" presStyleCnt="1">
        <dgm:presLayoutVars>
          <dgm:chPref val="3"/>
        </dgm:presLayoutVars>
      </dgm:prSet>
      <dgm:spPr/>
      <dgm:t>
        <a:bodyPr/>
        <a:lstStyle/>
        <a:p>
          <a:endParaRPr lang="en-US"/>
        </a:p>
      </dgm:t>
    </dgm:pt>
    <dgm:pt modelId="{4D8A8169-8D58-DD47-B700-33AAE719554A}" type="pres">
      <dgm:prSet presAssocID="{D461BD3E-0B09-B34A-8B70-2043140453D1}" presName="level2hierChild" presStyleCnt="0"/>
      <dgm:spPr/>
    </dgm:pt>
    <dgm:pt modelId="{195B5BCE-72BD-944C-854C-56D2A9ADEA98}" type="pres">
      <dgm:prSet presAssocID="{BBE3D489-A166-0C4F-8F86-2CBF6884F6BA}" presName="conn2-1" presStyleLbl="parChTrans1D2" presStyleIdx="0" presStyleCnt="1"/>
      <dgm:spPr/>
      <dgm:t>
        <a:bodyPr/>
        <a:lstStyle/>
        <a:p>
          <a:endParaRPr lang="en-US"/>
        </a:p>
      </dgm:t>
    </dgm:pt>
    <dgm:pt modelId="{EA9B8A63-21F6-AC4B-AA60-C8368D9D2364}" type="pres">
      <dgm:prSet presAssocID="{BBE3D489-A166-0C4F-8F86-2CBF6884F6BA}" presName="connTx" presStyleLbl="parChTrans1D2" presStyleIdx="0" presStyleCnt="1"/>
      <dgm:spPr/>
      <dgm:t>
        <a:bodyPr/>
        <a:lstStyle/>
        <a:p>
          <a:endParaRPr lang="en-US"/>
        </a:p>
      </dgm:t>
    </dgm:pt>
    <dgm:pt modelId="{BBAA46E3-C009-E645-BC08-919130D02311}" type="pres">
      <dgm:prSet presAssocID="{37A0D358-94C9-7940-8634-465C341281CA}" presName="root2" presStyleCnt="0"/>
      <dgm:spPr/>
    </dgm:pt>
    <dgm:pt modelId="{0231120D-EDBE-B643-8FE1-9A0184C66FF4}" type="pres">
      <dgm:prSet presAssocID="{37A0D358-94C9-7940-8634-465C341281CA}" presName="LevelTwoTextNode" presStyleLbl="node2" presStyleIdx="0" presStyleCnt="1">
        <dgm:presLayoutVars>
          <dgm:chPref val="3"/>
        </dgm:presLayoutVars>
      </dgm:prSet>
      <dgm:spPr/>
      <dgm:t>
        <a:bodyPr/>
        <a:lstStyle/>
        <a:p>
          <a:endParaRPr lang="en-US"/>
        </a:p>
      </dgm:t>
    </dgm:pt>
    <dgm:pt modelId="{16BAA6E9-5F1D-914F-A50B-5972F90950F9}" type="pres">
      <dgm:prSet presAssocID="{37A0D358-94C9-7940-8634-465C341281CA}" presName="level3hierChild" presStyleCnt="0"/>
      <dgm:spPr/>
    </dgm:pt>
    <dgm:pt modelId="{BD72E2F5-962E-8840-91E7-76D72FFBB6B7}" type="pres">
      <dgm:prSet presAssocID="{FFAEC0F5-9F70-7741-9E2A-C85FDC622F83}" presName="conn2-1" presStyleLbl="parChTrans1D3" presStyleIdx="0" presStyleCnt="2"/>
      <dgm:spPr/>
      <dgm:t>
        <a:bodyPr/>
        <a:lstStyle/>
        <a:p>
          <a:endParaRPr lang="en-US"/>
        </a:p>
      </dgm:t>
    </dgm:pt>
    <dgm:pt modelId="{3C69FFDC-C8CA-E143-9ED7-07909CE5951A}" type="pres">
      <dgm:prSet presAssocID="{FFAEC0F5-9F70-7741-9E2A-C85FDC622F83}" presName="connTx" presStyleLbl="parChTrans1D3" presStyleIdx="0" presStyleCnt="2"/>
      <dgm:spPr/>
      <dgm:t>
        <a:bodyPr/>
        <a:lstStyle/>
        <a:p>
          <a:endParaRPr lang="en-US"/>
        </a:p>
      </dgm:t>
    </dgm:pt>
    <dgm:pt modelId="{22CD0153-B2AE-4843-8FF9-79362247472A}" type="pres">
      <dgm:prSet presAssocID="{18543047-C221-DA46-B189-37A459DECA39}" presName="root2" presStyleCnt="0"/>
      <dgm:spPr/>
    </dgm:pt>
    <dgm:pt modelId="{5B49E74D-824E-314F-A4A2-EFD4D31EF871}" type="pres">
      <dgm:prSet presAssocID="{18543047-C221-DA46-B189-37A459DECA39}" presName="LevelTwoTextNode" presStyleLbl="node3" presStyleIdx="0" presStyleCnt="2">
        <dgm:presLayoutVars>
          <dgm:chPref val="3"/>
        </dgm:presLayoutVars>
      </dgm:prSet>
      <dgm:spPr/>
      <dgm:t>
        <a:bodyPr/>
        <a:lstStyle/>
        <a:p>
          <a:endParaRPr lang="en-US"/>
        </a:p>
      </dgm:t>
    </dgm:pt>
    <dgm:pt modelId="{82326488-3E32-B34A-B7F9-E8B02178C753}" type="pres">
      <dgm:prSet presAssocID="{18543047-C221-DA46-B189-37A459DECA39}" presName="level3hierChild" presStyleCnt="0"/>
      <dgm:spPr/>
    </dgm:pt>
    <dgm:pt modelId="{91BD2D5F-E676-8343-8967-00AE8F70DC71}" type="pres">
      <dgm:prSet presAssocID="{8C4FF218-BD65-4544-8A59-95D3F99DFC23}" presName="conn2-1" presStyleLbl="parChTrans1D4" presStyleIdx="0" presStyleCnt="2"/>
      <dgm:spPr/>
      <dgm:t>
        <a:bodyPr/>
        <a:lstStyle/>
        <a:p>
          <a:endParaRPr lang="en-US"/>
        </a:p>
      </dgm:t>
    </dgm:pt>
    <dgm:pt modelId="{F4016AB1-45D8-C14C-B3F1-078D3DDF1473}" type="pres">
      <dgm:prSet presAssocID="{8C4FF218-BD65-4544-8A59-95D3F99DFC23}" presName="connTx" presStyleLbl="parChTrans1D4" presStyleIdx="0" presStyleCnt="2"/>
      <dgm:spPr/>
      <dgm:t>
        <a:bodyPr/>
        <a:lstStyle/>
        <a:p>
          <a:endParaRPr lang="en-US"/>
        </a:p>
      </dgm:t>
    </dgm:pt>
    <dgm:pt modelId="{088CEC49-2F77-8243-BCC3-D62F9B88103F}" type="pres">
      <dgm:prSet presAssocID="{CF49889E-3A51-5542-BF5B-E22124989BFB}" presName="root2" presStyleCnt="0"/>
      <dgm:spPr/>
    </dgm:pt>
    <dgm:pt modelId="{DC6482EF-4B07-C648-AD8A-B0B7359C22E1}" type="pres">
      <dgm:prSet presAssocID="{CF49889E-3A51-5542-BF5B-E22124989BFB}" presName="LevelTwoTextNode" presStyleLbl="node4" presStyleIdx="0" presStyleCnt="2">
        <dgm:presLayoutVars>
          <dgm:chPref val="3"/>
        </dgm:presLayoutVars>
      </dgm:prSet>
      <dgm:spPr/>
      <dgm:t>
        <a:bodyPr/>
        <a:lstStyle/>
        <a:p>
          <a:endParaRPr lang="en-US"/>
        </a:p>
      </dgm:t>
    </dgm:pt>
    <dgm:pt modelId="{BA53412A-ED4A-9E41-8FCA-D3963D4F7608}" type="pres">
      <dgm:prSet presAssocID="{CF49889E-3A51-5542-BF5B-E22124989BFB}" presName="level3hierChild" presStyleCnt="0"/>
      <dgm:spPr/>
    </dgm:pt>
    <dgm:pt modelId="{87D146BA-CE69-E148-B45B-B87C660F41ED}" type="pres">
      <dgm:prSet presAssocID="{A8179A99-7693-7E4F-8E2B-CE7B2C42447F}" presName="conn2-1" presStyleLbl="parChTrans1D4" presStyleIdx="1" presStyleCnt="2"/>
      <dgm:spPr/>
      <dgm:t>
        <a:bodyPr/>
        <a:lstStyle/>
        <a:p>
          <a:endParaRPr lang="en-US"/>
        </a:p>
      </dgm:t>
    </dgm:pt>
    <dgm:pt modelId="{5BF4C60D-0389-CE41-B556-149D1382BE25}" type="pres">
      <dgm:prSet presAssocID="{A8179A99-7693-7E4F-8E2B-CE7B2C42447F}" presName="connTx" presStyleLbl="parChTrans1D4" presStyleIdx="1" presStyleCnt="2"/>
      <dgm:spPr/>
      <dgm:t>
        <a:bodyPr/>
        <a:lstStyle/>
        <a:p>
          <a:endParaRPr lang="en-US"/>
        </a:p>
      </dgm:t>
    </dgm:pt>
    <dgm:pt modelId="{A2C53D93-1A07-3A48-8943-8562691D8764}" type="pres">
      <dgm:prSet presAssocID="{B736C581-5BCB-2B44-AB8C-86CAEAB54076}" presName="root2" presStyleCnt="0"/>
      <dgm:spPr/>
    </dgm:pt>
    <dgm:pt modelId="{5F419428-EEF6-1441-A7C9-3FDCF5184395}" type="pres">
      <dgm:prSet presAssocID="{B736C581-5BCB-2B44-AB8C-86CAEAB54076}" presName="LevelTwoTextNode" presStyleLbl="node4" presStyleIdx="1" presStyleCnt="2">
        <dgm:presLayoutVars>
          <dgm:chPref val="3"/>
        </dgm:presLayoutVars>
      </dgm:prSet>
      <dgm:spPr/>
      <dgm:t>
        <a:bodyPr/>
        <a:lstStyle/>
        <a:p>
          <a:endParaRPr lang="en-US"/>
        </a:p>
      </dgm:t>
    </dgm:pt>
    <dgm:pt modelId="{D6B14EEB-114D-D648-AA32-99555072C0B1}" type="pres">
      <dgm:prSet presAssocID="{B736C581-5BCB-2B44-AB8C-86CAEAB54076}" presName="level3hierChild" presStyleCnt="0"/>
      <dgm:spPr/>
    </dgm:pt>
    <dgm:pt modelId="{F6CF9114-8179-7841-94C3-23CCB813F0D3}" type="pres">
      <dgm:prSet presAssocID="{BB9EFF70-D56B-CA47-811E-6266FD7302EB}" presName="conn2-1" presStyleLbl="parChTrans1D3" presStyleIdx="1" presStyleCnt="2"/>
      <dgm:spPr/>
      <dgm:t>
        <a:bodyPr/>
        <a:lstStyle/>
        <a:p>
          <a:endParaRPr lang="en-US"/>
        </a:p>
      </dgm:t>
    </dgm:pt>
    <dgm:pt modelId="{5671C99F-E425-4645-8668-F030FB831A41}" type="pres">
      <dgm:prSet presAssocID="{BB9EFF70-D56B-CA47-811E-6266FD7302EB}" presName="connTx" presStyleLbl="parChTrans1D3" presStyleIdx="1" presStyleCnt="2"/>
      <dgm:spPr/>
      <dgm:t>
        <a:bodyPr/>
        <a:lstStyle/>
        <a:p>
          <a:endParaRPr lang="en-US"/>
        </a:p>
      </dgm:t>
    </dgm:pt>
    <dgm:pt modelId="{A5A76236-41E5-7B42-91C2-821567DB3FB7}" type="pres">
      <dgm:prSet presAssocID="{2801023A-C6EC-1F40-BA3F-910893FB554D}" presName="root2" presStyleCnt="0"/>
      <dgm:spPr/>
    </dgm:pt>
    <dgm:pt modelId="{72F53534-F274-3740-A5E3-9F6BBD4ADE5B}" type="pres">
      <dgm:prSet presAssocID="{2801023A-C6EC-1F40-BA3F-910893FB554D}" presName="LevelTwoTextNode" presStyleLbl="node3" presStyleIdx="1" presStyleCnt="2">
        <dgm:presLayoutVars>
          <dgm:chPref val="3"/>
        </dgm:presLayoutVars>
      </dgm:prSet>
      <dgm:spPr/>
      <dgm:t>
        <a:bodyPr/>
        <a:lstStyle/>
        <a:p>
          <a:endParaRPr lang="en-US"/>
        </a:p>
      </dgm:t>
    </dgm:pt>
    <dgm:pt modelId="{81A2FA5E-BE33-4548-9A28-29B9E6FBB7C4}" type="pres">
      <dgm:prSet presAssocID="{2801023A-C6EC-1F40-BA3F-910893FB554D}" presName="level3hierChild" presStyleCnt="0"/>
      <dgm:spPr/>
    </dgm:pt>
  </dgm:ptLst>
  <dgm:cxnLst>
    <dgm:cxn modelId="{EDCD1383-A740-8043-A5A2-A1E2A33B742E}" type="presOf" srcId="{B736C581-5BCB-2B44-AB8C-86CAEAB54076}" destId="{5F419428-EEF6-1441-A7C9-3FDCF5184395}" srcOrd="0" destOrd="0" presId="urn:microsoft.com/office/officeart/2005/8/layout/hierarchy2"/>
    <dgm:cxn modelId="{6E77B7D5-DE46-3D4B-9F9D-AE49E62B1D94}" srcId="{37A0D358-94C9-7940-8634-465C341281CA}" destId="{2801023A-C6EC-1F40-BA3F-910893FB554D}" srcOrd="1" destOrd="0" parTransId="{BB9EFF70-D56B-CA47-811E-6266FD7302EB}" sibTransId="{D6A67AC2-A204-FF48-B6F5-93B813E8B4DF}"/>
    <dgm:cxn modelId="{6548E7BA-2D5A-DC45-8B59-3D90947B77BD}" type="presOf" srcId="{2801023A-C6EC-1F40-BA3F-910893FB554D}" destId="{72F53534-F274-3740-A5E3-9F6BBD4ADE5B}" srcOrd="0" destOrd="0" presId="urn:microsoft.com/office/officeart/2005/8/layout/hierarchy2"/>
    <dgm:cxn modelId="{65AF7A49-3498-5745-9243-11E2BDD2E9C2}" type="presOf" srcId="{8C4FF218-BD65-4544-8A59-95D3F99DFC23}" destId="{91BD2D5F-E676-8343-8967-00AE8F70DC71}" srcOrd="0" destOrd="0" presId="urn:microsoft.com/office/officeart/2005/8/layout/hierarchy2"/>
    <dgm:cxn modelId="{B3672F91-C9D8-9541-BAD5-4894C5BD5CC3}" type="presOf" srcId="{8C4FF218-BD65-4544-8A59-95D3F99DFC23}" destId="{F4016AB1-45D8-C14C-B3F1-078D3DDF1473}" srcOrd="1" destOrd="0" presId="urn:microsoft.com/office/officeart/2005/8/layout/hierarchy2"/>
    <dgm:cxn modelId="{9A091A00-AE1F-6B41-8A3E-53D376315807}" type="presOf" srcId="{18543047-C221-DA46-B189-37A459DECA39}" destId="{5B49E74D-824E-314F-A4A2-EFD4D31EF871}" srcOrd="0" destOrd="0" presId="urn:microsoft.com/office/officeart/2005/8/layout/hierarchy2"/>
    <dgm:cxn modelId="{D3384952-6AAC-4C4D-BB64-788C7AEC9900}" type="presOf" srcId="{A8179A99-7693-7E4F-8E2B-CE7B2C42447F}" destId="{5BF4C60D-0389-CE41-B556-149D1382BE25}" srcOrd="1" destOrd="0" presId="urn:microsoft.com/office/officeart/2005/8/layout/hierarchy2"/>
    <dgm:cxn modelId="{7F8C3A9F-7886-964A-8F0C-38818BB1DB68}" type="presOf" srcId="{FFAEC0F5-9F70-7741-9E2A-C85FDC622F83}" destId="{3C69FFDC-C8CA-E143-9ED7-07909CE5951A}" srcOrd="1" destOrd="0" presId="urn:microsoft.com/office/officeart/2005/8/layout/hierarchy2"/>
    <dgm:cxn modelId="{2EB3E3E6-FC40-BE4B-96B9-B9C225F714E2}" srcId="{37A0D358-94C9-7940-8634-465C341281CA}" destId="{18543047-C221-DA46-B189-37A459DECA39}" srcOrd="0" destOrd="0" parTransId="{FFAEC0F5-9F70-7741-9E2A-C85FDC622F83}" sibTransId="{7A81FB3F-EFCC-8340-9FB5-13AB7607A9D3}"/>
    <dgm:cxn modelId="{B295B9C7-1A60-6E48-9660-C708DFCCFE67}" srcId="{18543047-C221-DA46-B189-37A459DECA39}" destId="{CF49889E-3A51-5542-BF5B-E22124989BFB}" srcOrd="0" destOrd="0" parTransId="{8C4FF218-BD65-4544-8A59-95D3F99DFC23}" sibTransId="{9C9D8239-0A99-874F-AE0A-B738DC76A608}"/>
    <dgm:cxn modelId="{FE361ABB-97DF-3E4A-949E-34070CD2AD92}" type="presOf" srcId="{A8179A99-7693-7E4F-8E2B-CE7B2C42447F}" destId="{87D146BA-CE69-E148-B45B-B87C660F41ED}" srcOrd="0" destOrd="0" presId="urn:microsoft.com/office/officeart/2005/8/layout/hierarchy2"/>
    <dgm:cxn modelId="{5C8778EA-29B1-7A4D-BF9E-E0F3CC8EF09C}" type="presOf" srcId="{EFB6946E-AECC-C949-BB23-824B7E125843}" destId="{6E7D75DB-E95A-3F43-AA79-C1194654F423}" srcOrd="0" destOrd="0" presId="urn:microsoft.com/office/officeart/2005/8/layout/hierarchy2"/>
    <dgm:cxn modelId="{22C9EE8C-A8DE-D949-A05C-F93B0E8440C4}" type="presOf" srcId="{FFAEC0F5-9F70-7741-9E2A-C85FDC622F83}" destId="{BD72E2F5-962E-8840-91E7-76D72FFBB6B7}" srcOrd="0" destOrd="0" presId="urn:microsoft.com/office/officeart/2005/8/layout/hierarchy2"/>
    <dgm:cxn modelId="{FD665AD2-70D4-1D48-ACF0-24CDFB5CF632}" srcId="{EFB6946E-AECC-C949-BB23-824B7E125843}" destId="{D461BD3E-0B09-B34A-8B70-2043140453D1}" srcOrd="0" destOrd="0" parTransId="{4B236D50-986D-DC4E-901B-B074B89F0C22}" sibTransId="{E478C92F-F549-D84A-8FC8-50BD31222551}"/>
    <dgm:cxn modelId="{41FF45BC-282E-EC48-91C5-F25AEACD17DF}" type="presOf" srcId="{CF49889E-3A51-5542-BF5B-E22124989BFB}" destId="{DC6482EF-4B07-C648-AD8A-B0B7359C22E1}" srcOrd="0" destOrd="0" presId="urn:microsoft.com/office/officeart/2005/8/layout/hierarchy2"/>
    <dgm:cxn modelId="{D0B34F33-E1B7-B440-B781-E1F59115B229}" type="presOf" srcId="{BB9EFF70-D56B-CA47-811E-6266FD7302EB}" destId="{5671C99F-E425-4645-8668-F030FB831A41}" srcOrd="1" destOrd="0" presId="urn:microsoft.com/office/officeart/2005/8/layout/hierarchy2"/>
    <dgm:cxn modelId="{8F153B4A-9786-B14C-9993-1E8B92B71D8F}" type="presOf" srcId="{BBE3D489-A166-0C4F-8F86-2CBF6884F6BA}" destId="{EA9B8A63-21F6-AC4B-AA60-C8368D9D2364}" srcOrd="1" destOrd="0" presId="urn:microsoft.com/office/officeart/2005/8/layout/hierarchy2"/>
    <dgm:cxn modelId="{3A9D9808-DBBC-C94C-84C8-AAEFDE39CB59}" srcId="{18543047-C221-DA46-B189-37A459DECA39}" destId="{B736C581-5BCB-2B44-AB8C-86CAEAB54076}" srcOrd="1" destOrd="0" parTransId="{A8179A99-7693-7E4F-8E2B-CE7B2C42447F}" sibTransId="{F32D84D3-F488-CE4F-8ED7-F41A671CF4AE}"/>
    <dgm:cxn modelId="{B2DD572D-52D9-424A-9A46-CE7405E2FFC3}" type="presOf" srcId="{D461BD3E-0B09-B34A-8B70-2043140453D1}" destId="{F8430632-0C7A-9743-BD9D-2D688497D580}" srcOrd="0" destOrd="0" presId="urn:microsoft.com/office/officeart/2005/8/layout/hierarchy2"/>
    <dgm:cxn modelId="{FADA14FE-B0FE-904D-A253-DDC89FEF1F3C}" type="presOf" srcId="{37A0D358-94C9-7940-8634-465C341281CA}" destId="{0231120D-EDBE-B643-8FE1-9A0184C66FF4}" srcOrd="0" destOrd="0" presId="urn:microsoft.com/office/officeart/2005/8/layout/hierarchy2"/>
    <dgm:cxn modelId="{4B3769CF-7A77-2542-B466-B495B443F52B}" srcId="{D461BD3E-0B09-B34A-8B70-2043140453D1}" destId="{37A0D358-94C9-7940-8634-465C341281CA}" srcOrd="0" destOrd="0" parTransId="{BBE3D489-A166-0C4F-8F86-2CBF6884F6BA}" sibTransId="{4A1BB8A8-13AF-CC47-A38D-5D48E4079B7F}"/>
    <dgm:cxn modelId="{918E752E-D603-AB49-A697-056D3C59BB86}" type="presOf" srcId="{BBE3D489-A166-0C4F-8F86-2CBF6884F6BA}" destId="{195B5BCE-72BD-944C-854C-56D2A9ADEA98}" srcOrd="0" destOrd="0" presId="urn:microsoft.com/office/officeart/2005/8/layout/hierarchy2"/>
    <dgm:cxn modelId="{A45C9CA6-2C52-5D4B-ABAD-1A925A2FCB46}" type="presOf" srcId="{BB9EFF70-D56B-CA47-811E-6266FD7302EB}" destId="{F6CF9114-8179-7841-94C3-23CCB813F0D3}" srcOrd="0" destOrd="0" presId="urn:microsoft.com/office/officeart/2005/8/layout/hierarchy2"/>
    <dgm:cxn modelId="{8E51242D-0AD0-1640-BCF5-163284C9B05E}" type="presParOf" srcId="{6E7D75DB-E95A-3F43-AA79-C1194654F423}" destId="{87974149-5477-EF45-8F9E-6CE0967C31C0}" srcOrd="0" destOrd="0" presId="urn:microsoft.com/office/officeart/2005/8/layout/hierarchy2"/>
    <dgm:cxn modelId="{FBACDE39-9AA6-3044-86BE-9118F63ED0A8}" type="presParOf" srcId="{87974149-5477-EF45-8F9E-6CE0967C31C0}" destId="{F8430632-0C7A-9743-BD9D-2D688497D580}" srcOrd="0" destOrd="0" presId="urn:microsoft.com/office/officeart/2005/8/layout/hierarchy2"/>
    <dgm:cxn modelId="{584DE95F-7FEA-9849-9ECC-76C511E55E00}" type="presParOf" srcId="{87974149-5477-EF45-8F9E-6CE0967C31C0}" destId="{4D8A8169-8D58-DD47-B700-33AAE719554A}" srcOrd="1" destOrd="0" presId="urn:microsoft.com/office/officeart/2005/8/layout/hierarchy2"/>
    <dgm:cxn modelId="{E5212BD4-D7E5-7A4E-B1F1-C7149B0E9848}" type="presParOf" srcId="{4D8A8169-8D58-DD47-B700-33AAE719554A}" destId="{195B5BCE-72BD-944C-854C-56D2A9ADEA98}" srcOrd="0" destOrd="0" presId="urn:microsoft.com/office/officeart/2005/8/layout/hierarchy2"/>
    <dgm:cxn modelId="{E644BC4F-9672-2145-AF82-CBD3638AA2E0}" type="presParOf" srcId="{195B5BCE-72BD-944C-854C-56D2A9ADEA98}" destId="{EA9B8A63-21F6-AC4B-AA60-C8368D9D2364}" srcOrd="0" destOrd="0" presId="urn:microsoft.com/office/officeart/2005/8/layout/hierarchy2"/>
    <dgm:cxn modelId="{B99D1451-6116-E14B-A8BC-5E9A308A692F}" type="presParOf" srcId="{4D8A8169-8D58-DD47-B700-33AAE719554A}" destId="{BBAA46E3-C009-E645-BC08-919130D02311}" srcOrd="1" destOrd="0" presId="urn:microsoft.com/office/officeart/2005/8/layout/hierarchy2"/>
    <dgm:cxn modelId="{7929AC11-5057-5C4A-B9D4-C2ADAF94C3F3}" type="presParOf" srcId="{BBAA46E3-C009-E645-BC08-919130D02311}" destId="{0231120D-EDBE-B643-8FE1-9A0184C66FF4}" srcOrd="0" destOrd="0" presId="urn:microsoft.com/office/officeart/2005/8/layout/hierarchy2"/>
    <dgm:cxn modelId="{BFDE6630-0D91-E444-A784-DC510BD0B072}" type="presParOf" srcId="{BBAA46E3-C009-E645-BC08-919130D02311}" destId="{16BAA6E9-5F1D-914F-A50B-5972F90950F9}" srcOrd="1" destOrd="0" presId="urn:microsoft.com/office/officeart/2005/8/layout/hierarchy2"/>
    <dgm:cxn modelId="{4676FD31-CA10-6745-8EDA-E67993814560}" type="presParOf" srcId="{16BAA6E9-5F1D-914F-A50B-5972F90950F9}" destId="{BD72E2F5-962E-8840-91E7-76D72FFBB6B7}" srcOrd="0" destOrd="0" presId="urn:microsoft.com/office/officeart/2005/8/layout/hierarchy2"/>
    <dgm:cxn modelId="{2D5CC6CA-2D0B-4643-B9EC-1A1B54699321}" type="presParOf" srcId="{BD72E2F5-962E-8840-91E7-76D72FFBB6B7}" destId="{3C69FFDC-C8CA-E143-9ED7-07909CE5951A}" srcOrd="0" destOrd="0" presId="urn:microsoft.com/office/officeart/2005/8/layout/hierarchy2"/>
    <dgm:cxn modelId="{F02160F5-949A-C143-8086-DFB7B9720D65}" type="presParOf" srcId="{16BAA6E9-5F1D-914F-A50B-5972F90950F9}" destId="{22CD0153-B2AE-4843-8FF9-79362247472A}" srcOrd="1" destOrd="0" presId="urn:microsoft.com/office/officeart/2005/8/layout/hierarchy2"/>
    <dgm:cxn modelId="{6142B167-5FDD-EE40-B495-4A3FF298A33C}" type="presParOf" srcId="{22CD0153-B2AE-4843-8FF9-79362247472A}" destId="{5B49E74D-824E-314F-A4A2-EFD4D31EF871}" srcOrd="0" destOrd="0" presId="urn:microsoft.com/office/officeart/2005/8/layout/hierarchy2"/>
    <dgm:cxn modelId="{FDD41462-79A0-E047-867B-19038515D8B1}" type="presParOf" srcId="{22CD0153-B2AE-4843-8FF9-79362247472A}" destId="{82326488-3E32-B34A-B7F9-E8B02178C753}" srcOrd="1" destOrd="0" presId="urn:microsoft.com/office/officeart/2005/8/layout/hierarchy2"/>
    <dgm:cxn modelId="{068D4447-2798-8D42-A62D-B1E720328A4E}" type="presParOf" srcId="{82326488-3E32-B34A-B7F9-E8B02178C753}" destId="{91BD2D5F-E676-8343-8967-00AE8F70DC71}" srcOrd="0" destOrd="0" presId="urn:microsoft.com/office/officeart/2005/8/layout/hierarchy2"/>
    <dgm:cxn modelId="{B09311F8-C372-3E46-B27C-AD6425010109}" type="presParOf" srcId="{91BD2D5F-E676-8343-8967-00AE8F70DC71}" destId="{F4016AB1-45D8-C14C-B3F1-078D3DDF1473}" srcOrd="0" destOrd="0" presId="urn:microsoft.com/office/officeart/2005/8/layout/hierarchy2"/>
    <dgm:cxn modelId="{96BD27B5-5B5B-8F45-9663-95DA1AF8086A}" type="presParOf" srcId="{82326488-3E32-B34A-B7F9-E8B02178C753}" destId="{088CEC49-2F77-8243-BCC3-D62F9B88103F}" srcOrd="1" destOrd="0" presId="urn:microsoft.com/office/officeart/2005/8/layout/hierarchy2"/>
    <dgm:cxn modelId="{B1D12709-D8D6-2147-ADC0-80A68C1FDDC9}" type="presParOf" srcId="{088CEC49-2F77-8243-BCC3-D62F9B88103F}" destId="{DC6482EF-4B07-C648-AD8A-B0B7359C22E1}" srcOrd="0" destOrd="0" presId="urn:microsoft.com/office/officeart/2005/8/layout/hierarchy2"/>
    <dgm:cxn modelId="{8EA90B69-7DCF-3345-97B6-1A18B35EB818}" type="presParOf" srcId="{088CEC49-2F77-8243-BCC3-D62F9B88103F}" destId="{BA53412A-ED4A-9E41-8FCA-D3963D4F7608}" srcOrd="1" destOrd="0" presId="urn:microsoft.com/office/officeart/2005/8/layout/hierarchy2"/>
    <dgm:cxn modelId="{2FFAB70B-1D71-8347-9D67-0B362AF35CD6}" type="presParOf" srcId="{82326488-3E32-B34A-B7F9-E8B02178C753}" destId="{87D146BA-CE69-E148-B45B-B87C660F41ED}" srcOrd="2" destOrd="0" presId="urn:microsoft.com/office/officeart/2005/8/layout/hierarchy2"/>
    <dgm:cxn modelId="{B9050082-5126-E644-B6A5-348182534276}" type="presParOf" srcId="{87D146BA-CE69-E148-B45B-B87C660F41ED}" destId="{5BF4C60D-0389-CE41-B556-149D1382BE25}" srcOrd="0" destOrd="0" presId="urn:microsoft.com/office/officeart/2005/8/layout/hierarchy2"/>
    <dgm:cxn modelId="{724B8881-A73F-B649-AF72-D3972BC85B06}" type="presParOf" srcId="{82326488-3E32-B34A-B7F9-E8B02178C753}" destId="{A2C53D93-1A07-3A48-8943-8562691D8764}" srcOrd="3" destOrd="0" presId="urn:microsoft.com/office/officeart/2005/8/layout/hierarchy2"/>
    <dgm:cxn modelId="{DB5FCF72-6EA5-8B47-BAFC-1E37D2C87CA0}" type="presParOf" srcId="{A2C53D93-1A07-3A48-8943-8562691D8764}" destId="{5F419428-EEF6-1441-A7C9-3FDCF5184395}" srcOrd="0" destOrd="0" presId="urn:microsoft.com/office/officeart/2005/8/layout/hierarchy2"/>
    <dgm:cxn modelId="{A4C09909-83CC-104C-991E-298829C19803}" type="presParOf" srcId="{A2C53D93-1A07-3A48-8943-8562691D8764}" destId="{D6B14EEB-114D-D648-AA32-99555072C0B1}" srcOrd="1" destOrd="0" presId="urn:microsoft.com/office/officeart/2005/8/layout/hierarchy2"/>
    <dgm:cxn modelId="{D7D5890E-B917-EB4B-ACB9-512C11995EE2}" type="presParOf" srcId="{16BAA6E9-5F1D-914F-A50B-5972F90950F9}" destId="{F6CF9114-8179-7841-94C3-23CCB813F0D3}" srcOrd="2" destOrd="0" presId="urn:microsoft.com/office/officeart/2005/8/layout/hierarchy2"/>
    <dgm:cxn modelId="{4B2612BD-93C1-B142-9E02-A8EB1A0CD532}" type="presParOf" srcId="{F6CF9114-8179-7841-94C3-23CCB813F0D3}" destId="{5671C99F-E425-4645-8668-F030FB831A41}" srcOrd="0" destOrd="0" presId="urn:microsoft.com/office/officeart/2005/8/layout/hierarchy2"/>
    <dgm:cxn modelId="{F6744BF2-3765-CE4F-83A8-2302FEE98EA5}" type="presParOf" srcId="{16BAA6E9-5F1D-914F-A50B-5972F90950F9}" destId="{A5A76236-41E5-7B42-91C2-821567DB3FB7}" srcOrd="3" destOrd="0" presId="urn:microsoft.com/office/officeart/2005/8/layout/hierarchy2"/>
    <dgm:cxn modelId="{EFBC0EEC-9227-A444-A819-01F734608A06}" type="presParOf" srcId="{A5A76236-41E5-7B42-91C2-821567DB3FB7}" destId="{72F53534-F274-3740-A5E3-9F6BBD4ADE5B}" srcOrd="0" destOrd="0" presId="urn:microsoft.com/office/officeart/2005/8/layout/hierarchy2"/>
    <dgm:cxn modelId="{F7A65D08-237A-3844-8224-739D6FF887E8}" type="presParOf" srcId="{A5A76236-41E5-7B42-91C2-821567DB3FB7}" destId="{81A2FA5E-BE33-4548-9A28-29B9E6FBB7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B6946E-AECC-C949-BB23-824B7E125843}"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D461BD3E-0B09-B34A-8B70-2043140453D1}">
      <dgm:prSet phldrT="[Text]"/>
      <dgm:spPr/>
      <dgm:t>
        <a:bodyPr/>
        <a:lstStyle/>
        <a:p>
          <a:r>
            <a:rPr lang="en-US" dirty="0" err="1" smtClean="0"/>
            <a:t>Pu</a:t>
          </a:r>
          <a:r>
            <a:rPr lang="en-US" dirty="0" smtClean="0"/>
            <a:t> Concentrate</a:t>
          </a:r>
          <a:endParaRPr lang="en-US" dirty="0"/>
        </a:p>
      </dgm:t>
    </dgm:pt>
    <dgm:pt modelId="{4B236D50-986D-DC4E-901B-B074B89F0C22}" type="parTrans" cxnId="{FD665AD2-70D4-1D48-ACF0-24CDFB5CF632}">
      <dgm:prSet/>
      <dgm:spPr/>
      <dgm:t>
        <a:bodyPr/>
        <a:lstStyle/>
        <a:p>
          <a:endParaRPr lang="en-US"/>
        </a:p>
      </dgm:t>
    </dgm:pt>
    <dgm:pt modelId="{E478C92F-F549-D84A-8FC8-50BD31222551}" type="sibTrans" cxnId="{FD665AD2-70D4-1D48-ACF0-24CDFB5CF632}">
      <dgm:prSet/>
      <dgm:spPr/>
      <dgm:t>
        <a:bodyPr/>
        <a:lstStyle/>
        <a:p>
          <a:endParaRPr lang="en-US"/>
        </a:p>
      </dgm:t>
    </dgm:pt>
    <dgm:pt modelId="{37A0D358-94C9-7940-8634-465C341281CA}">
      <dgm:prSet phldrT="[Text]"/>
      <dgm:spPr/>
      <dgm:t>
        <a:bodyPr/>
        <a:lstStyle/>
        <a:p>
          <a:r>
            <a:rPr lang="en-US" dirty="0" smtClean="0"/>
            <a:t>Magnetic Separation in Lower Magnetic Field</a:t>
          </a:r>
          <a:endParaRPr lang="en-US" dirty="0"/>
        </a:p>
      </dgm:t>
    </dgm:pt>
    <dgm:pt modelId="{BBE3D489-A166-0C4F-8F86-2CBF6884F6BA}" type="parTrans" cxnId="{4B3769CF-7A77-2542-B466-B495B443F52B}">
      <dgm:prSet/>
      <dgm:spPr/>
      <dgm:t>
        <a:bodyPr/>
        <a:lstStyle/>
        <a:p>
          <a:endParaRPr lang="en-US"/>
        </a:p>
      </dgm:t>
    </dgm:pt>
    <dgm:pt modelId="{4A1BB8A8-13AF-CC47-A38D-5D48E4079B7F}" type="sibTrans" cxnId="{4B3769CF-7A77-2542-B466-B495B443F52B}">
      <dgm:prSet/>
      <dgm:spPr/>
      <dgm:t>
        <a:bodyPr/>
        <a:lstStyle/>
        <a:p>
          <a:endParaRPr lang="en-US"/>
        </a:p>
      </dgm:t>
    </dgm:pt>
    <dgm:pt modelId="{18543047-C221-DA46-B189-37A459DECA39}">
      <dgm:prSet phldrT="[Text]"/>
      <dgm:spPr/>
      <dgm:t>
        <a:bodyPr/>
        <a:lstStyle/>
        <a:p>
          <a:r>
            <a:rPr lang="en-US" dirty="0" smtClean="0"/>
            <a:t>Magnetite Fraction</a:t>
          </a:r>
          <a:endParaRPr lang="en-US" dirty="0"/>
        </a:p>
      </dgm:t>
    </dgm:pt>
    <dgm:pt modelId="{FFAEC0F5-9F70-7741-9E2A-C85FDC622F83}" type="parTrans" cxnId="{2EB3E3E6-FC40-BE4B-96B9-B9C225F714E2}">
      <dgm:prSet/>
      <dgm:spPr/>
      <dgm:t>
        <a:bodyPr/>
        <a:lstStyle/>
        <a:p>
          <a:endParaRPr lang="en-US"/>
        </a:p>
      </dgm:t>
    </dgm:pt>
    <dgm:pt modelId="{7A81FB3F-EFCC-8340-9FB5-13AB7607A9D3}" type="sibTrans" cxnId="{2EB3E3E6-FC40-BE4B-96B9-B9C225F714E2}">
      <dgm:prSet/>
      <dgm:spPr/>
      <dgm:t>
        <a:bodyPr/>
        <a:lstStyle/>
        <a:p>
          <a:endParaRPr lang="en-US"/>
        </a:p>
      </dgm:t>
    </dgm:pt>
    <dgm:pt modelId="{2801023A-C6EC-1F40-BA3F-910893FB554D}">
      <dgm:prSet phldrT="[Text]"/>
      <dgm:spPr/>
      <dgm:t>
        <a:bodyPr/>
        <a:lstStyle/>
        <a:p>
          <a:r>
            <a:rPr lang="en-US" dirty="0" err="1" smtClean="0"/>
            <a:t>Pu</a:t>
          </a:r>
          <a:r>
            <a:rPr lang="en-US" dirty="0" smtClean="0"/>
            <a:t> Fraction</a:t>
          </a:r>
          <a:endParaRPr lang="en-US" dirty="0"/>
        </a:p>
      </dgm:t>
    </dgm:pt>
    <dgm:pt modelId="{BB9EFF70-D56B-CA47-811E-6266FD7302EB}" type="parTrans" cxnId="{6E77B7D5-DE46-3D4B-9F9D-AE49E62B1D94}">
      <dgm:prSet/>
      <dgm:spPr/>
      <dgm:t>
        <a:bodyPr/>
        <a:lstStyle/>
        <a:p>
          <a:endParaRPr lang="en-US"/>
        </a:p>
      </dgm:t>
    </dgm:pt>
    <dgm:pt modelId="{D6A67AC2-A204-FF48-B6F5-93B813E8B4DF}" type="sibTrans" cxnId="{6E77B7D5-DE46-3D4B-9F9D-AE49E62B1D94}">
      <dgm:prSet/>
      <dgm:spPr/>
      <dgm:t>
        <a:bodyPr/>
        <a:lstStyle/>
        <a:p>
          <a:endParaRPr lang="en-US"/>
        </a:p>
      </dgm:t>
    </dgm:pt>
    <dgm:pt modelId="{6E7D75DB-E95A-3F43-AA79-C1194654F423}" type="pres">
      <dgm:prSet presAssocID="{EFB6946E-AECC-C949-BB23-824B7E125843}" presName="diagram" presStyleCnt="0">
        <dgm:presLayoutVars>
          <dgm:chPref val="1"/>
          <dgm:dir/>
          <dgm:animOne val="branch"/>
          <dgm:animLvl val="lvl"/>
          <dgm:resizeHandles val="exact"/>
        </dgm:presLayoutVars>
      </dgm:prSet>
      <dgm:spPr/>
      <dgm:t>
        <a:bodyPr/>
        <a:lstStyle/>
        <a:p>
          <a:endParaRPr lang="en-US"/>
        </a:p>
      </dgm:t>
    </dgm:pt>
    <dgm:pt modelId="{87974149-5477-EF45-8F9E-6CE0967C31C0}" type="pres">
      <dgm:prSet presAssocID="{D461BD3E-0B09-B34A-8B70-2043140453D1}" presName="root1" presStyleCnt="0"/>
      <dgm:spPr/>
    </dgm:pt>
    <dgm:pt modelId="{F8430632-0C7A-9743-BD9D-2D688497D580}" type="pres">
      <dgm:prSet presAssocID="{D461BD3E-0B09-B34A-8B70-2043140453D1}" presName="LevelOneTextNode" presStyleLbl="node0" presStyleIdx="0" presStyleCnt="1">
        <dgm:presLayoutVars>
          <dgm:chPref val="3"/>
        </dgm:presLayoutVars>
      </dgm:prSet>
      <dgm:spPr/>
      <dgm:t>
        <a:bodyPr/>
        <a:lstStyle/>
        <a:p>
          <a:endParaRPr lang="en-US"/>
        </a:p>
      </dgm:t>
    </dgm:pt>
    <dgm:pt modelId="{4D8A8169-8D58-DD47-B700-33AAE719554A}" type="pres">
      <dgm:prSet presAssocID="{D461BD3E-0B09-B34A-8B70-2043140453D1}" presName="level2hierChild" presStyleCnt="0"/>
      <dgm:spPr/>
    </dgm:pt>
    <dgm:pt modelId="{195B5BCE-72BD-944C-854C-56D2A9ADEA98}" type="pres">
      <dgm:prSet presAssocID="{BBE3D489-A166-0C4F-8F86-2CBF6884F6BA}" presName="conn2-1" presStyleLbl="parChTrans1D2" presStyleIdx="0" presStyleCnt="1"/>
      <dgm:spPr/>
      <dgm:t>
        <a:bodyPr/>
        <a:lstStyle/>
        <a:p>
          <a:endParaRPr lang="en-US"/>
        </a:p>
      </dgm:t>
    </dgm:pt>
    <dgm:pt modelId="{EA9B8A63-21F6-AC4B-AA60-C8368D9D2364}" type="pres">
      <dgm:prSet presAssocID="{BBE3D489-A166-0C4F-8F86-2CBF6884F6BA}" presName="connTx" presStyleLbl="parChTrans1D2" presStyleIdx="0" presStyleCnt="1"/>
      <dgm:spPr/>
      <dgm:t>
        <a:bodyPr/>
        <a:lstStyle/>
        <a:p>
          <a:endParaRPr lang="en-US"/>
        </a:p>
      </dgm:t>
    </dgm:pt>
    <dgm:pt modelId="{BBAA46E3-C009-E645-BC08-919130D02311}" type="pres">
      <dgm:prSet presAssocID="{37A0D358-94C9-7940-8634-465C341281CA}" presName="root2" presStyleCnt="0"/>
      <dgm:spPr/>
    </dgm:pt>
    <dgm:pt modelId="{0231120D-EDBE-B643-8FE1-9A0184C66FF4}" type="pres">
      <dgm:prSet presAssocID="{37A0D358-94C9-7940-8634-465C341281CA}" presName="LevelTwoTextNode" presStyleLbl="node2" presStyleIdx="0" presStyleCnt="1">
        <dgm:presLayoutVars>
          <dgm:chPref val="3"/>
        </dgm:presLayoutVars>
      </dgm:prSet>
      <dgm:spPr/>
      <dgm:t>
        <a:bodyPr/>
        <a:lstStyle/>
        <a:p>
          <a:endParaRPr lang="en-US"/>
        </a:p>
      </dgm:t>
    </dgm:pt>
    <dgm:pt modelId="{16BAA6E9-5F1D-914F-A50B-5972F90950F9}" type="pres">
      <dgm:prSet presAssocID="{37A0D358-94C9-7940-8634-465C341281CA}" presName="level3hierChild" presStyleCnt="0"/>
      <dgm:spPr/>
    </dgm:pt>
    <dgm:pt modelId="{BD72E2F5-962E-8840-91E7-76D72FFBB6B7}" type="pres">
      <dgm:prSet presAssocID="{FFAEC0F5-9F70-7741-9E2A-C85FDC622F83}" presName="conn2-1" presStyleLbl="parChTrans1D3" presStyleIdx="0" presStyleCnt="2"/>
      <dgm:spPr/>
      <dgm:t>
        <a:bodyPr/>
        <a:lstStyle/>
        <a:p>
          <a:endParaRPr lang="en-US"/>
        </a:p>
      </dgm:t>
    </dgm:pt>
    <dgm:pt modelId="{3C69FFDC-C8CA-E143-9ED7-07909CE5951A}" type="pres">
      <dgm:prSet presAssocID="{FFAEC0F5-9F70-7741-9E2A-C85FDC622F83}" presName="connTx" presStyleLbl="parChTrans1D3" presStyleIdx="0" presStyleCnt="2"/>
      <dgm:spPr/>
      <dgm:t>
        <a:bodyPr/>
        <a:lstStyle/>
        <a:p>
          <a:endParaRPr lang="en-US"/>
        </a:p>
      </dgm:t>
    </dgm:pt>
    <dgm:pt modelId="{22CD0153-B2AE-4843-8FF9-79362247472A}" type="pres">
      <dgm:prSet presAssocID="{18543047-C221-DA46-B189-37A459DECA39}" presName="root2" presStyleCnt="0"/>
      <dgm:spPr/>
    </dgm:pt>
    <dgm:pt modelId="{5B49E74D-824E-314F-A4A2-EFD4D31EF871}" type="pres">
      <dgm:prSet presAssocID="{18543047-C221-DA46-B189-37A459DECA39}" presName="LevelTwoTextNode" presStyleLbl="node3" presStyleIdx="0" presStyleCnt="2">
        <dgm:presLayoutVars>
          <dgm:chPref val="3"/>
        </dgm:presLayoutVars>
      </dgm:prSet>
      <dgm:spPr/>
      <dgm:t>
        <a:bodyPr/>
        <a:lstStyle/>
        <a:p>
          <a:endParaRPr lang="en-US"/>
        </a:p>
      </dgm:t>
    </dgm:pt>
    <dgm:pt modelId="{82326488-3E32-B34A-B7F9-E8B02178C753}" type="pres">
      <dgm:prSet presAssocID="{18543047-C221-DA46-B189-37A459DECA39}" presName="level3hierChild" presStyleCnt="0"/>
      <dgm:spPr/>
    </dgm:pt>
    <dgm:pt modelId="{F6CF9114-8179-7841-94C3-23CCB813F0D3}" type="pres">
      <dgm:prSet presAssocID="{BB9EFF70-D56B-CA47-811E-6266FD7302EB}" presName="conn2-1" presStyleLbl="parChTrans1D3" presStyleIdx="1" presStyleCnt="2"/>
      <dgm:spPr/>
      <dgm:t>
        <a:bodyPr/>
        <a:lstStyle/>
        <a:p>
          <a:endParaRPr lang="en-US"/>
        </a:p>
      </dgm:t>
    </dgm:pt>
    <dgm:pt modelId="{5671C99F-E425-4645-8668-F030FB831A41}" type="pres">
      <dgm:prSet presAssocID="{BB9EFF70-D56B-CA47-811E-6266FD7302EB}" presName="connTx" presStyleLbl="parChTrans1D3" presStyleIdx="1" presStyleCnt="2"/>
      <dgm:spPr/>
      <dgm:t>
        <a:bodyPr/>
        <a:lstStyle/>
        <a:p>
          <a:endParaRPr lang="en-US"/>
        </a:p>
      </dgm:t>
    </dgm:pt>
    <dgm:pt modelId="{A5A76236-41E5-7B42-91C2-821567DB3FB7}" type="pres">
      <dgm:prSet presAssocID="{2801023A-C6EC-1F40-BA3F-910893FB554D}" presName="root2" presStyleCnt="0"/>
      <dgm:spPr/>
    </dgm:pt>
    <dgm:pt modelId="{72F53534-F274-3740-A5E3-9F6BBD4ADE5B}" type="pres">
      <dgm:prSet presAssocID="{2801023A-C6EC-1F40-BA3F-910893FB554D}" presName="LevelTwoTextNode" presStyleLbl="node3" presStyleIdx="1" presStyleCnt="2">
        <dgm:presLayoutVars>
          <dgm:chPref val="3"/>
        </dgm:presLayoutVars>
      </dgm:prSet>
      <dgm:spPr/>
      <dgm:t>
        <a:bodyPr/>
        <a:lstStyle/>
        <a:p>
          <a:endParaRPr lang="en-US"/>
        </a:p>
      </dgm:t>
    </dgm:pt>
    <dgm:pt modelId="{81A2FA5E-BE33-4548-9A28-29B9E6FBB7C4}" type="pres">
      <dgm:prSet presAssocID="{2801023A-C6EC-1F40-BA3F-910893FB554D}" presName="level3hierChild" presStyleCnt="0"/>
      <dgm:spPr/>
    </dgm:pt>
  </dgm:ptLst>
  <dgm:cxnLst>
    <dgm:cxn modelId="{6E77B7D5-DE46-3D4B-9F9D-AE49E62B1D94}" srcId="{37A0D358-94C9-7940-8634-465C341281CA}" destId="{2801023A-C6EC-1F40-BA3F-910893FB554D}" srcOrd="1" destOrd="0" parTransId="{BB9EFF70-D56B-CA47-811E-6266FD7302EB}" sibTransId="{D6A67AC2-A204-FF48-B6F5-93B813E8B4DF}"/>
    <dgm:cxn modelId="{4B3769CF-7A77-2542-B466-B495B443F52B}" srcId="{D461BD3E-0B09-B34A-8B70-2043140453D1}" destId="{37A0D358-94C9-7940-8634-465C341281CA}" srcOrd="0" destOrd="0" parTransId="{BBE3D489-A166-0C4F-8F86-2CBF6884F6BA}" sibTransId="{4A1BB8A8-13AF-CC47-A38D-5D48E4079B7F}"/>
    <dgm:cxn modelId="{FB0589CA-E7F0-DC43-BE21-1AEAD00841D2}" type="presOf" srcId="{37A0D358-94C9-7940-8634-465C341281CA}" destId="{0231120D-EDBE-B643-8FE1-9A0184C66FF4}" srcOrd="0" destOrd="0" presId="urn:microsoft.com/office/officeart/2005/8/layout/hierarchy2"/>
    <dgm:cxn modelId="{FD665AD2-70D4-1D48-ACF0-24CDFB5CF632}" srcId="{EFB6946E-AECC-C949-BB23-824B7E125843}" destId="{D461BD3E-0B09-B34A-8B70-2043140453D1}" srcOrd="0" destOrd="0" parTransId="{4B236D50-986D-DC4E-901B-B074B89F0C22}" sibTransId="{E478C92F-F549-D84A-8FC8-50BD31222551}"/>
    <dgm:cxn modelId="{F3E39F9E-C5E2-C44E-8768-10587A6E9605}" type="presOf" srcId="{BB9EFF70-D56B-CA47-811E-6266FD7302EB}" destId="{F6CF9114-8179-7841-94C3-23CCB813F0D3}" srcOrd="0" destOrd="0" presId="urn:microsoft.com/office/officeart/2005/8/layout/hierarchy2"/>
    <dgm:cxn modelId="{9C4C91DD-6256-BC46-9AFE-E0D2CA4F44D7}" type="presOf" srcId="{2801023A-C6EC-1F40-BA3F-910893FB554D}" destId="{72F53534-F274-3740-A5E3-9F6BBD4ADE5B}" srcOrd="0" destOrd="0" presId="urn:microsoft.com/office/officeart/2005/8/layout/hierarchy2"/>
    <dgm:cxn modelId="{88D3848F-C387-C548-9F47-073EF6B4DCAB}" type="presOf" srcId="{FFAEC0F5-9F70-7741-9E2A-C85FDC622F83}" destId="{3C69FFDC-C8CA-E143-9ED7-07909CE5951A}" srcOrd="1" destOrd="0" presId="urn:microsoft.com/office/officeart/2005/8/layout/hierarchy2"/>
    <dgm:cxn modelId="{2AA65A89-1B72-BD4E-9A0C-6EA8B5047324}" type="presOf" srcId="{BBE3D489-A166-0C4F-8F86-2CBF6884F6BA}" destId="{195B5BCE-72BD-944C-854C-56D2A9ADEA98}" srcOrd="0" destOrd="0" presId="urn:microsoft.com/office/officeart/2005/8/layout/hierarchy2"/>
    <dgm:cxn modelId="{754109FA-EC03-9F4A-87BF-E0CCD8EBAA00}" type="presOf" srcId="{EFB6946E-AECC-C949-BB23-824B7E125843}" destId="{6E7D75DB-E95A-3F43-AA79-C1194654F423}" srcOrd="0" destOrd="0" presId="urn:microsoft.com/office/officeart/2005/8/layout/hierarchy2"/>
    <dgm:cxn modelId="{16153539-AC64-EA47-9F84-8209A0E91F5B}" type="presOf" srcId="{FFAEC0F5-9F70-7741-9E2A-C85FDC622F83}" destId="{BD72E2F5-962E-8840-91E7-76D72FFBB6B7}" srcOrd="0" destOrd="0" presId="urn:microsoft.com/office/officeart/2005/8/layout/hierarchy2"/>
    <dgm:cxn modelId="{47DD3276-5552-484B-AFB6-C4B8A990E36C}" type="presOf" srcId="{18543047-C221-DA46-B189-37A459DECA39}" destId="{5B49E74D-824E-314F-A4A2-EFD4D31EF871}" srcOrd="0" destOrd="0" presId="urn:microsoft.com/office/officeart/2005/8/layout/hierarchy2"/>
    <dgm:cxn modelId="{C27F5EC0-9246-6A4C-9993-CAB35C3A24BF}" type="presOf" srcId="{D461BD3E-0B09-B34A-8B70-2043140453D1}" destId="{F8430632-0C7A-9743-BD9D-2D688497D580}" srcOrd="0" destOrd="0" presId="urn:microsoft.com/office/officeart/2005/8/layout/hierarchy2"/>
    <dgm:cxn modelId="{BCCCB93F-F356-3245-9566-BF41EF2D72C0}" type="presOf" srcId="{BBE3D489-A166-0C4F-8F86-2CBF6884F6BA}" destId="{EA9B8A63-21F6-AC4B-AA60-C8368D9D2364}" srcOrd="1" destOrd="0" presId="urn:microsoft.com/office/officeart/2005/8/layout/hierarchy2"/>
    <dgm:cxn modelId="{11008B6C-DDAB-D449-A4CC-D6D65C9F35F6}" type="presOf" srcId="{BB9EFF70-D56B-CA47-811E-6266FD7302EB}" destId="{5671C99F-E425-4645-8668-F030FB831A41}" srcOrd="1" destOrd="0" presId="urn:microsoft.com/office/officeart/2005/8/layout/hierarchy2"/>
    <dgm:cxn modelId="{2EB3E3E6-FC40-BE4B-96B9-B9C225F714E2}" srcId="{37A0D358-94C9-7940-8634-465C341281CA}" destId="{18543047-C221-DA46-B189-37A459DECA39}" srcOrd="0" destOrd="0" parTransId="{FFAEC0F5-9F70-7741-9E2A-C85FDC622F83}" sibTransId="{7A81FB3F-EFCC-8340-9FB5-13AB7607A9D3}"/>
    <dgm:cxn modelId="{809CE2C9-E15B-1848-8224-DDA89B8075D1}" type="presParOf" srcId="{6E7D75DB-E95A-3F43-AA79-C1194654F423}" destId="{87974149-5477-EF45-8F9E-6CE0967C31C0}" srcOrd="0" destOrd="0" presId="urn:microsoft.com/office/officeart/2005/8/layout/hierarchy2"/>
    <dgm:cxn modelId="{439EC9E0-CB57-AC4F-9295-25E326C04BF4}" type="presParOf" srcId="{87974149-5477-EF45-8F9E-6CE0967C31C0}" destId="{F8430632-0C7A-9743-BD9D-2D688497D580}" srcOrd="0" destOrd="0" presId="urn:microsoft.com/office/officeart/2005/8/layout/hierarchy2"/>
    <dgm:cxn modelId="{83FBECB0-1BE5-7146-BA1A-346E389A94FC}" type="presParOf" srcId="{87974149-5477-EF45-8F9E-6CE0967C31C0}" destId="{4D8A8169-8D58-DD47-B700-33AAE719554A}" srcOrd="1" destOrd="0" presId="urn:microsoft.com/office/officeart/2005/8/layout/hierarchy2"/>
    <dgm:cxn modelId="{85442650-1DBB-ED45-ABA0-C0FD41D2BE67}" type="presParOf" srcId="{4D8A8169-8D58-DD47-B700-33AAE719554A}" destId="{195B5BCE-72BD-944C-854C-56D2A9ADEA98}" srcOrd="0" destOrd="0" presId="urn:microsoft.com/office/officeart/2005/8/layout/hierarchy2"/>
    <dgm:cxn modelId="{F570599C-6278-9D42-B71B-22681A5437B3}" type="presParOf" srcId="{195B5BCE-72BD-944C-854C-56D2A9ADEA98}" destId="{EA9B8A63-21F6-AC4B-AA60-C8368D9D2364}" srcOrd="0" destOrd="0" presId="urn:microsoft.com/office/officeart/2005/8/layout/hierarchy2"/>
    <dgm:cxn modelId="{DFF815EE-57B7-FB48-BAF2-67233F8E4C0D}" type="presParOf" srcId="{4D8A8169-8D58-DD47-B700-33AAE719554A}" destId="{BBAA46E3-C009-E645-BC08-919130D02311}" srcOrd="1" destOrd="0" presId="urn:microsoft.com/office/officeart/2005/8/layout/hierarchy2"/>
    <dgm:cxn modelId="{1DE9715A-B2F5-3543-BDD5-48C4952EB661}" type="presParOf" srcId="{BBAA46E3-C009-E645-BC08-919130D02311}" destId="{0231120D-EDBE-B643-8FE1-9A0184C66FF4}" srcOrd="0" destOrd="0" presId="urn:microsoft.com/office/officeart/2005/8/layout/hierarchy2"/>
    <dgm:cxn modelId="{91D4AE31-E7CF-9249-B0F0-CABC74E00424}" type="presParOf" srcId="{BBAA46E3-C009-E645-BC08-919130D02311}" destId="{16BAA6E9-5F1D-914F-A50B-5972F90950F9}" srcOrd="1" destOrd="0" presId="urn:microsoft.com/office/officeart/2005/8/layout/hierarchy2"/>
    <dgm:cxn modelId="{73097B50-0569-1C41-8301-8C9653066F38}" type="presParOf" srcId="{16BAA6E9-5F1D-914F-A50B-5972F90950F9}" destId="{BD72E2F5-962E-8840-91E7-76D72FFBB6B7}" srcOrd="0" destOrd="0" presId="urn:microsoft.com/office/officeart/2005/8/layout/hierarchy2"/>
    <dgm:cxn modelId="{D48BF427-6921-874D-9D3E-6CD043C92873}" type="presParOf" srcId="{BD72E2F5-962E-8840-91E7-76D72FFBB6B7}" destId="{3C69FFDC-C8CA-E143-9ED7-07909CE5951A}" srcOrd="0" destOrd="0" presId="urn:microsoft.com/office/officeart/2005/8/layout/hierarchy2"/>
    <dgm:cxn modelId="{7CDF22F4-029E-824F-A4DD-5422D68A4902}" type="presParOf" srcId="{16BAA6E9-5F1D-914F-A50B-5972F90950F9}" destId="{22CD0153-B2AE-4843-8FF9-79362247472A}" srcOrd="1" destOrd="0" presId="urn:microsoft.com/office/officeart/2005/8/layout/hierarchy2"/>
    <dgm:cxn modelId="{979AE4AE-149D-B84C-AB68-0D69103AB1BA}" type="presParOf" srcId="{22CD0153-B2AE-4843-8FF9-79362247472A}" destId="{5B49E74D-824E-314F-A4A2-EFD4D31EF871}" srcOrd="0" destOrd="0" presId="urn:microsoft.com/office/officeart/2005/8/layout/hierarchy2"/>
    <dgm:cxn modelId="{8F0EF687-3AB6-4F4C-9F4F-2797747F9481}" type="presParOf" srcId="{22CD0153-B2AE-4843-8FF9-79362247472A}" destId="{82326488-3E32-B34A-B7F9-E8B02178C753}" srcOrd="1" destOrd="0" presId="urn:microsoft.com/office/officeart/2005/8/layout/hierarchy2"/>
    <dgm:cxn modelId="{DD52B832-006A-414B-A3A7-390FE64EAD7A}" type="presParOf" srcId="{16BAA6E9-5F1D-914F-A50B-5972F90950F9}" destId="{F6CF9114-8179-7841-94C3-23CCB813F0D3}" srcOrd="2" destOrd="0" presId="urn:microsoft.com/office/officeart/2005/8/layout/hierarchy2"/>
    <dgm:cxn modelId="{D8556DB9-41EF-8143-AE0E-BF3E61FD7665}" type="presParOf" srcId="{F6CF9114-8179-7841-94C3-23CCB813F0D3}" destId="{5671C99F-E425-4645-8668-F030FB831A41}" srcOrd="0" destOrd="0" presId="urn:microsoft.com/office/officeart/2005/8/layout/hierarchy2"/>
    <dgm:cxn modelId="{4FBBF190-55C4-1A44-9BC0-9C7FAA22D6D6}" type="presParOf" srcId="{16BAA6E9-5F1D-914F-A50B-5972F90950F9}" destId="{A5A76236-41E5-7B42-91C2-821567DB3FB7}" srcOrd="3" destOrd="0" presId="urn:microsoft.com/office/officeart/2005/8/layout/hierarchy2"/>
    <dgm:cxn modelId="{BCEBB1E7-0BAA-214B-9DEA-75868FCD44DD}" type="presParOf" srcId="{A5A76236-41E5-7B42-91C2-821567DB3FB7}" destId="{72F53534-F274-3740-A5E3-9F6BBD4ADE5B}" srcOrd="0" destOrd="0" presId="urn:microsoft.com/office/officeart/2005/8/layout/hierarchy2"/>
    <dgm:cxn modelId="{CD114070-DCE8-EE46-BD80-42DF976B4402}" type="presParOf" srcId="{A5A76236-41E5-7B42-91C2-821567DB3FB7}" destId="{81A2FA5E-BE33-4548-9A28-29B9E6FBB7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B6946E-AECC-C949-BB23-824B7E125843}"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D461BD3E-0B09-B34A-8B70-2043140453D1}">
      <dgm:prSet phldrT="[Text]"/>
      <dgm:spPr/>
      <dgm:t>
        <a:bodyPr/>
        <a:lstStyle/>
        <a:p>
          <a:r>
            <a:rPr lang="en-US" dirty="0" err="1" smtClean="0"/>
            <a:t>Aldermaston</a:t>
          </a:r>
          <a:r>
            <a:rPr lang="en-US" dirty="0" smtClean="0"/>
            <a:t> </a:t>
          </a:r>
        </a:p>
        <a:p>
          <a:r>
            <a:rPr lang="en-US" dirty="0" smtClean="0"/>
            <a:t>Soil Sample</a:t>
          </a:r>
          <a:endParaRPr lang="en-US" dirty="0"/>
        </a:p>
      </dgm:t>
    </dgm:pt>
    <dgm:pt modelId="{4B236D50-986D-DC4E-901B-B074B89F0C22}" type="parTrans" cxnId="{FD665AD2-70D4-1D48-ACF0-24CDFB5CF632}">
      <dgm:prSet/>
      <dgm:spPr/>
      <dgm:t>
        <a:bodyPr/>
        <a:lstStyle/>
        <a:p>
          <a:endParaRPr lang="en-US"/>
        </a:p>
      </dgm:t>
    </dgm:pt>
    <dgm:pt modelId="{E478C92F-F549-D84A-8FC8-50BD31222551}" type="sibTrans" cxnId="{FD665AD2-70D4-1D48-ACF0-24CDFB5CF632}">
      <dgm:prSet/>
      <dgm:spPr/>
      <dgm:t>
        <a:bodyPr/>
        <a:lstStyle/>
        <a:p>
          <a:endParaRPr lang="en-US"/>
        </a:p>
      </dgm:t>
    </dgm:pt>
    <dgm:pt modelId="{37A0D358-94C9-7940-8634-465C341281CA}">
      <dgm:prSet phldrT="[Text]"/>
      <dgm:spPr/>
      <dgm:t>
        <a:bodyPr/>
        <a:lstStyle/>
        <a:p>
          <a:r>
            <a:rPr lang="en-US" dirty="0" smtClean="0"/>
            <a:t>75 μ Size Split</a:t>
          </a:r>
          <a:endParaRPr lang="en-US" dirty="0"/>
        </a:p>
      </dgm:t>
    </dgm:pt>
    <dgm:pt modelId="{BBE3D489-A166-0C4F-8F86-2CBF6884F6BA}" type="parTrans" cxnId="{4B3769CF-7A77-2542-B466-B495B443F52B}">
      <dgm:prSet/>
      <dgm:spPr/>
      <dgm:t>
        <a:bodyPr/>
        <a:lstStyle/>
        <a:p>
          <a:endParaRPr lang="en-US"/>
        </a:p>
      </dgm:t>
    </dgm:pt>
    <dgm:pt modelId="{4A1BB8A8-13AF-CC47-A38D-5D48E4079B7F}" type="sibTrans" cxnId="{4B3769CF-7A77-2542-B466-B495B443F52B}">
      <dgm:prSet/>
      <dgm:spPr/>
      <dgm:t>
        <a:bodyPr/>
        <a:lstStyle/>
        <a:p>
          <a:endParaRPr lang="en-US"/>
        </a:p>
      </dgm:t>
    </dgm:pt>
    <dgm:pt modelId="{18543047-C221-DA46-B189-37A459DECA39}">
      <dgm:prSet phldrT="[Text]"/>
      <dgm:spPr/>
      <dgm:t>
        <a:bodyPr/>
        <a:lstStyle/>
        <a:p>
          <a:r>
            <a:rPr lang="en-US" dirty="0" smtClean="0"/>
            <a:t>Magnetic Separation on Small Fraction</a:t>
          </a:r>
          <a:endParaRPr lang="en-US" dirty="0"/>
        </a:p>
      </dgm:t>
    </dgm:pt>
    <dgm:pt modelId="{FFAEC0F5-9F70-7741-9E2A-C85FDC622F83}" type="parTrans" cxnId="{2EB3E3E6-FC40-BE4B-96B9-B9C225F714E2}">
      <dgm:prSet/>
      <dgm:spPr/>
      <dgm:t>
        <a:bodyPr/>
        <a:lstStyle/>
        <a:p>
          <a:endParaRPr lang="en-US"/>
        </a:p>
      </dgm:t>
    </dgm:pt>
    <dgm:pt modelId="{7A81FB3F-EFCC-8340-9FB5-13AB7607A9D3}" type="sibTrans" cxnId="{2EB3E3E6-FC40-BE4B-96B9-B9C225F714E2}">
      <dgm:prSet/>
      <dgm:spPr/>
      <dgm:t>
        <a:bodyPr/>
        <a:lstStyle/>
        <a:p>
          <a:endParaRPr lang="en-US"/>
        </a:p>
      </dgm:t>
    </dgm:pt>
    <dgm:pt modelId="{2801023A-C6EC-1F40-BA3F-910893FB554D}">
      <dgm:prSet phldrT="[Text]"/>
      <dgm:spPr/>
      <dgm:t>
        <a:bodyPr/>
        <a:lstStyle/>
        <a:p>
          <a:r>
            <a:rPr lang="en-US" dirty="0" smtClean="0"/>
            <a:t>Large Fraction</a:t>
          </a:r>
          <a:endParaRPr lang="en-US" dirty="0"/>
        </a:p>
      </dgm:t>
    </dgm:pt>
    <dgm:pt modelId="{BB9EFF70-D56B-CA47-811E-6266FD7302EB}" type="parTrans" cxnId="{6E77B7D5-DE46-3D4B-9F9D-AE49E62B1D94}">
      <dgm:prSet/>
      <dgm:spPr/>
      <dgm:t>
        <a:bodyPr/>
        <a:lstStyle/>
        <a:p>
          <a:endParaRPr lang="en-US"/>
        </a:p>
      </dgm:t>
    </dgm:pt>
    <dgm:pt modelId="{D6A67AC2-A204-FF48-B6F5-93B813E8B4DF}" type="sibTrans" cxnId="{6E77B7D5-DE46-3D4B-9F9D-AE49E62B1D94}">
      <dgm:prSet/>
      <dgm:spPr/>
      <dgm:t>
        <a:bodyPr/>
        <a:lstStyle/>
        <a:p>
          <a:endParaRPr lang="en-US"/>
        </a:p>
      </dgm:t>
    </dgm:pt>
    <dgm:pt modelId="{CF49889E-3A51-5542-BF5B-E22124989BFB}">
      <dgm:prSet phldrT="[Text]"/>
      <dgm:spPr/>
      <dgm:t>
        <a:bodyPr/>
        <a:lstStyle/>
        <a:p>
          <a:r>
            <a:rPr lang="en-US" dirty="0" err="1" smtClean="0"/>
            <a:t>Pu</a:t>
          </a:r>
          <a:r>
            <a:rPr lang="en-US" dirty="0" smtClean="0"/>
            <a:t> Concentrate</a:t>
          </a:r>
          <a:endParaRPr lang="en-US" dirty="0"/>
        </a:p>
      </dgm:t>
    </dgm:pt>
    <dgm:pt modelId="{8C4FF218-BD65-4544-8A59-95D3F99DFC23}" type="parTrans" cxnId="{B295B9C7-1A60-6E48-9660-C708DFCCFE67}">
      <dgm:prSet/>
      <dgm:spPr/>
      <dgm:t>
        <a:bodyPr/>
        <a:lstStyle/>
        <a:p>
          <a:endParaRPr lang="en-US"/>
        </a:p>
      </dgm:t>
    </dgm:pt>
    <dgm:pt modelId="{9C9D8239-0A99-874F-AE0A-B738DC76A608}" type="sibTrans" cxnId="{B295B9C7-1A60-6E48-9660-C708DFCCFE67}">
      <dgm:prSet/>
      <dgm:spPr/>
      <dgm:t>
        <a:bodyPr/>
        <a:lstStyle/>
        <a:p>
          <a:endParaRPr lang="en-US"/>
        </a:p>
      </dgm:t>
    </dgm:pt>
    <dgm:pt modelId="{B736C581-5BCB-2B44-AB8C-86CAEAB54076}">
      <dgm:prSet phldrT="[Text]"/>
      <dgm:spPr/>
      <dgm:t>
        <a:bodyPr/>
        <a:lstStyle/>
        <a:p>
          <a:r>
            <a:rPr lang="en-US" dirty="0" smtClean="0"/>
            <a:t>Decontaminated Soils</a:t>
          </a:r>
          <a:endParaRPr lang="en-US" dirty="0"/>
        </a:p>
      </dgm:t>
    </dgm:pt>
    <dgm:pt modelId="{A8179A99-7693-7E4F-8E2B-CE7B2C42447F}" type="parTrans" cxnId="{3A9D9808-DBBC-C94C-84C8-AAEFDE39CB59}">
      <dgm:prSet/>
      <dgm:spPr/>
      <dgm:t>
        <a:bodyPr/>
        <a:lstStyle/>
        <a:p>
          <a:endParaRPr lang="en-US"/>
        </a:p>
      </dgm:t>
    </dgm:pt>
    <dgm:pt modelId="{F32D84D3-F488-CE4F-8ED7-F41A671CF4AE}" type="sibTrans" cxnId="{3A9D9808-DBBC-C94C-84C8-AAEFDE39CB59}">
      <dgm:prSet/>
      <dgm:spPr/>
      <dgm:t>
        <a:bodyPr/>
        <a:lstStyle/>
        <a:p>
          <a:endParaRPr lang="en-US"/>
        </a:p>
      </dgm:t>
    </dgm:pt>
    <dgm:pt modelId="{6E7D75DB-E95A-3F43-AA79-C1194654F423}" type="pres">
      <dgm:prSet presAssocID="{EFB6946E-AECC-C949-BB23-824B7E125843}" presName="diagram" presStyleCnt="0">
        <dgm:presLayoutVars>
          <dgm:chPref val="1"/>
          <dgm:dir/>
          <dgm:animOne val="branch"/>
          <dgm:animLvl val="lvl"/>
          <dgm:resizeHandles val="exact"/>
        </dgm:presLayoutVars>
      </dgm:prSet>
      <dgm:spPr/>
      <dgm:t>
        <a:bodyPr/>
        <a:lstStyle/>
        <a:p>
          <a:endParaRPr lang="en-US"/>
        </a:p>
      </dgm:t>
    </dgm:pt>
    <dgm:pt modelId="{87974149-5477-EF45-8F9E-6CE0967C31C0}" type="pres">
      <dgm:prSet presAssocID="{D461BD3E-0B09-B34A-8B70-2043140453D1}" presName="root1" presStyleCnt="0"/>
      <dgm:spPr/>
    </dgm:pt>
    <dgm:pt modelId="{F8430632-0C7A-9743-BD9D-2D688497D580}" type="pres">
      <dgm:prSet presAssocID="{D461BD3E-0B09-B34A-8B70-2043140453D1}" presName="LevelOneTextNode" presStyleLbl="node0" presStyleIdx="0" presStyleCnt="1">
        <dgm:presLayoutVars>
          <dgm:chPref val="3"/>
        </dgm:presLayoutVars>
      </dgm:prSet>
      <dgm:spPr/>
      <dgm:t>
        <a:bodyPr/>
        <a:lstStyle/>
        <a:p>
          <a:endParaRPr lang="en-US"/>
        </a:p>
      </dgm:t>
    </dgm:pt>
    <dgm:pt modelId="{4D8A8169-8D58-DD47-B700-33AAE719554A}" type="pres">
      <dgm:prSet presAssocID="{D461BD3E-0B09-B34A-8B70-2043140453D1}" presName="level2hierChild" presStyleCnt="0"/>
      <dgm:spPr/>
    </dgm:pt>
    <dgm:pt modelId="{195B5BCE-72BD-944C-854C-56D2A9ADEA98}" type="pres">
      <dgm:prSet presAssocID="{BBE3D489-A166-0C4F-8F86-2CBF6884F6BA}" presName="conn2-1" presStyleLbl="parChTrans1D2" presStyleIdx="0" presStyleCnt="1"/>
      <dgm:spPr/>
      <dgm:t>
        <a:bodyPr/>
        <a:lstStyle/>
        <a:p>
          <a:endParaRPr lang="en-US"/>
        </a:p>
      </dgm:t>
    </dgm:pt>
    <dgm:pt modelId="{EA9B8A63-21F6-AC4B-AA60-C8368D9D2364}" type="pres">
      <dgm:prSet presAssocID="{BBE3D489-A166-0C4F-8F86-2CBF6884F6BA}" presName="connTx" presStyleLbl="parChTrans1D2" presStyleIdx="0" presStyleCnt="1"/>
      <dgm:spPr/>
      <dgm:t>
        <a:bodyPr/>
        <a:lstStyle/>
        <a:p>
          <a:endParaRPr lang="en-US"/>
        </a:p>
      </dgm:t>
    </dgm:pt>
    <dgm:pt modelId="{BBAA46E3-C009-E645-BC08-919130D02311}" type="pres">
      <dgm:prSet presAssocID="{37A0D358-94C9-7940-8634-465C341281CA}" presName="root2" presStyleCnt="0"/>
      <dgm:spPr/>
    </dgm:pt>
    <dgm:pt modelId="{0231120D-EDBE-B643-8FE1-9A0184C66FF4}" type="pres">
      <dgm:prSet presAssocID="{37A0D358-94C9-7940-8634-465C341281CA}" presName="LevelTwoTextNode" presStyleLbl="node2" presStyleIdx="0" presStyleCnt="1">
        <dgm:presLayoutVars>
          <dgm:chPref val="3"/>
        </dgm:presLayoutVars>
      </dgm:prSet>
      <dgm:spPr/>
      <dgm:t>
        <a:bodyPr/>
        <a:lstStyle/>
        <a:p>
          <a:endParaRPr lang="en-US"/>
        </a:p>
      </dgm:t>
    </dgm:pt>
    <dgm:pt modelId="{16BAA6E9-5F1D-914F-A50B-5972F90950F9}" type="pres">
      <dgm:prSet presAssocID="{37A0D358-94C9-7940-8634-465C341281CA}" presName="level3hierChild" presStyleCnt="0"/>
      <dgm:spPr/>
    </dgm:pt>
    <dgm:pt modelId="{BD72E2F5-962E-8840-91E7-76D72FFBB6B7}" type="pres">
      <dgm:prSet presAssocID="{FFAEC0F5-9F70-7741-9E2A-C85FDC622F83}" presName="conn2-1" presStyleLbl="parChTrans1D3" presStyleIdx="0" presStyleCnt="2"/>
      <dgm:spPr/>
      <dgm:t>
        <a:bodyPr/>
        <a:lstStyle/>
        <a:p>
          <a:endParaRPr lang="en-US"/>
        </a:p>
      </dgm:t>
    </dgm:pt>
    <dgm:pt modelId="{3C69FFDC-C8CA-E143-9ED7-07909CE5951A}" type="pres">
      <dgm:prSet presAssocID="{FFAEC0F5-9F70-7741-9E2A-C85FDC622F83}" presName="connTx" presStyleLbl="parChTrans1D3" presStyleIdx="0" presStyleCnt="2"/>
      <dgm:spPr/>
      <dgm:t>
        <a:bodyPr/>
        <a:lstStyle/>
        <a:p>
          <a:endParaRPr lang="en-US"/>
        </a:p>
      </dgm:t>
    </dgm:pt>
    <dgm:pt modelId="{22CD0153-B2AE-4843-8FF9-79362247472A}" type="pres">
      <dgm:prSet presAssocID="{18543047-C221-DA46-B189-37A459DECA39}" presName="root2" presStyleCnt="0"/>
      <dgm:spPr/>
    </dgm:pt>
    <dgm:pt modelId="{5B49E74D-824E-314F-A4A2-EFD4D31EF871}" type="pres">
      <dgm:prSet presAssocID="{18543047-C221-DA46-B189-37A459DECA39}" presName="LevelTwoTextNode" presStyleLbl="node3" presStyleIdx="0" presStyleCnt="2">
        <dgm:presLayoutVars>
          <dgm:chPref val="3"/>
        </dgm:presLayoutVars>
      </dgm:prSet>
      <dgm:spPr/>
      <dgm:t>
        <a:bodyPr/>
        <a:lstStyle/>
        <a:p>
          <a:endParaRPr lang="en-US"/>
        </a:p>
      </dgm:t>
    </dgm:pt>
    <dgm:pt modelId="{82326488-3E32-B34A-B7F9-E8B02178C753}" type="pres">
      <dgm:prSet presAssocID="{18543047-C221-DA46-B189-37A459DECA39}" presName="level3hierChild" presStyleCnt="0"/>
      <dgm:spPr/>
    </dgm:pt>
    <dgm:pt modelId="{91BD2D5F-E676-8343-8967-00AE8F70DC71}" type="pres">
      <dgm:prSet presAssocID="{8C4FF218-BD65-4544-8A59-95D3F99DFC23}" presName="conn2-1" presStyleLbl="parChTrans1D4" presStyleIdx="0" presStyleCnt="2"/>
      <dgm:spPr/>
      <dgm:t>
        <a:bodyPr/>
        <a:lstStyle/>
        <a:p>
          <a:endParaRPr lang="en-US"/>
        </a:p>
      </dgm:t>
    </dgm:pt>
    <dgm:pt modelId="{F4016AB1-45D8-C14C-B3F1-078D3DDF1473}" type="pres">
      <dgm:prSet presAssocID="{8C4FF218-BD65-4544-8A59-95D3F99DFC23}" presName="connTx" presStyleLbl="parChTrans1D4" presStyleIdx="0" presStyleCnt="2"/>
      <dgm:spPr/>
      <dgm:t>
        <a:bodyPr/>
        <a:lstStyle/>
        <a:p>
          <a:endParaRPr lang="en-US"/>
        </a:p>
      </dgm:t>
    </dgm:pt>
    <dgm:pt modelId="{088CEC49-2F77-8243-BCC3-D62F9B88103F}" type="pres">
      <dgm:prSet presAssocID="{CF49889E-3A51-5542-BF5B-E22124989BFB}" presName="root2" presStyleCnt="0"/>
      <dgm:spPr/>
    </dgm:pt>
    <dgm:pt modelId="{DC6482EF-4B07-C648-AD8A-B0B7359C22E1}" type="pres">
      <dgm:prSet presAssocID="{CF49889E-3A51-5542-BF5B-E22124989BFB}" presName="LevelTwoTextNode" presStyleLbl="node4" presStyleIdx="0" presStyleCnt="2">
        <dgm:presLayoutVars>
          <dgm:chPref val="3"/>
        </dgm:presLayoutVars>
      </dgm:prSet>
      <dgm:spPr/>
      <dgm:t>
        <a:bodyPr/>
        <a:lstStyle/>
        <a:p>
          <a:endParaRPr lang="en-US"/>
        </a:p>
      </dgm:t>
    </dgm:pt>
    <dgm:pt modelId="{BA53412A-ED4A-9E41-8FCA-D3963D4F7608}" type="pres">
      <dgm:prSet presAssocID="{CF49889E-3A51-5542-BF5B-E22124989BFB}" presName="level3hierChild" presStyleCnt="0"/>
      <dgm:spPr/>
    </dgm:pt>
    <dgm:pt modelId="{87D146BA-CE69-E148-B45B-B87C660F41ED}" type="pres">
      <dgm:prSet presAssocID="{A8179A99-7693-7E4F-8E2B-CE7B2C42447F}" presName="conn2-1" presStyleLbl="parChTrans1D4" presStyleIdx="1" presStyleCnt="2"/>
      <dgm:spPr/>
      <dgm:t>
        <a:bodyPr/>
        <a:lstStyle/>
        <a:p>
          <a:endParaRPr lang="en-US"/>
        </a:p>
      </dgm:t>
    </dgm:pt>
    <dgm:pt modelId="{5BF4C60D-0389-CE41-B556-149D1382BE25}" type="pres">
      <dgm:prSet presAssocID="{A8179A99-7693-7E4F-8E2B-CE7B2C42447F}" presName="connTx" presStyleLbl="parChTrans1D4" presStyleIdx="1" presStyleCnt="2"/>
      <dgm:spPr/>
      <dgm:t>
        <a:bodyPr/>
        <a:lstStyle/>
        <a:p>
          <a:endParaRPr lang="en-US"/>
        </a:p>
      </dgm:t>
    </dgm:pt>
    <dgm:pt modelId="{A2C53D93-1A07-3A48-8943-8562691D8764}" type="pres">
      <dgm:prSet presAssocID="{B736C581-5BCB-2B44-AB8C-86CAEAB54076}" presName="root2" presStyleCnt="0"/>
      <dgm:spPr/>
    </dgm:pt>
    <dgm:pt modelId="{5F419428-EEF6-1441-A7C9-3FDCF5184395}" type="pres">
      <dgm:prSet presAssocID="{B736C581-5BCB-2B44-AB8C-86CAEAB54076}" presName="LevelTwoTextNode" presStyleLbl="node4" presStyleIdx="1" presStyleCnt="2">
        <dgm:presLayoutVars>
          <dgm:chPref val="3"/>
        </dgm:presLayoutVars>
      </dgm:prSet>
      <dgm:spPr/>
      <dgm:t>
        <a:bodyPr/>
        <a:lstStyle/>
        <a:p>
          <a:endParaRPr lang="en-US"/>
        </a:p>
      </dgm:t>
    </dgm:pt>
    <dgm:pt modelId="{D6B14EEB-114D-D648-AA32-99555072C0B1}" type="pres">
      <dgm:prSet presAssocID="{B736C581-5BCB-2B44-AB8C-86CAEAB54076}" presName="level3hierChild" presStyleCnt="0"/>
      <dgm:spPr/>
    </dgm:pt>
    <dgm:pt modelId="{F6CF9114-8179-7841-94C3-23CCB813F0D3}" type="pres">
      <dgm:prSet presAssocID="{BB9EFF70-D56B-CA47-811E-6266FD7302EB}" presName="conn2-1" presStyleLbl="parChTrans1D3" presStyleIdx="1" presStyleCnt="2"/>
      <dgm:spPr/>
      <dgm:t>
        <a:bodyPr/>
        <a:lstStyle/>
        <a:p>
          <a:endParaRPr lang="en-US"/>
        </a:p>
      </dgm:t>
    </dgm:pt>
    <dgm:pt modelId="{5671C99F-E425-4645-8668-F030FB831A41}" type="pres">
      <dgm:prSet presAssocID="{BB9EFF70-D56B-CA47-811E-6266FD7302EB}" presName="connTx" presStyleLbl="parChTrans1D3" presStyleIdx="1" presStyleCnt="2"/>
      <dgm:spPr/>
      <dgm:t>
        <a:bodyPr/>
        <a:lstStyle/>
        <a:p>
          <a:endParaRPr lang="en-US"/>
        </a:p>
      </dgm:t>
    </dgm:pt>
    <dgm:pt modelId="{A5A76236-41E5-7B42-91C2-821567DB3FB7}" type="pres">
      <dgm:prSet presAssocID="{2801023A-C6EC-1F40-BA3F-910893FB554D}" presName="root2" presStyleCnt="0"/>
      <dgm:spPr/>
    </dgm:pt>
    <dgm:pt modelId="{72F53534-F274-3740-A5E3-9F6BBD4ADE5B}" type="pres">
      <dgm:prSet presAssocID="{2801023A-C6EC-1F40-BA3F-910893FB554D}" presName="LevelTwoTextNode" presStyleLbl="node3" presStyleIdx="1" presStyleCnt="2">
        <dgm:presLayoutVars>
          <dgm:chPref val="3"/>
        </dgm:presLayoutVars>
      </dgm:prSet>
      <dgm:spPr/>
      <dgm:t>
        <a:bodyPr/>
        <a:lstStyle/>
        <a:p>
          <a:endParaRPr lang="en-US"/>
        </a:p>
      </dgm:t>
    </dgm:pt>
    <dgm:pt modelId="{81A2FA5E-BE33-4548-9A28-29B9E6FBB7C4}" type="pres">
      <dgm:prSet presAssocID="{2801023A-C6EC-1F40-BA3F-910893FB554D}" presName="level3hierChild" presStyleCnt="0"/>
      <dgm:spPr/>
    </dgm:pt>
  </dgm:ptLst>
  <dgm:cxnLst>
    <dgm:cxn modelId="{6E77B7D5-DE46-3D4B-9F9D-AE49E62B1D94}" srcId="{37A0D358-94C9-7940-8634-465C341281CA}" destId="{2801023A-C6EC-1F40-BA3F-910893FB554D}" srcOrd="1" destOrd="0" parTransId="{BB9EFF70-D56B-CA47-811E-6266FD7302EB}" sibTransId="{D6A67AC2-A204-FF48-B6F5-93B813E8B4DF}"/>
    <dgm:cxn modelId="{BD3594E1-25C2-954D-BD44-72D5B27C67F3}" type="presOf" srcId="{FFAEC0F5-9F70-7741-9E2A-C85FDC622F83}" destId="{BD72E2F5-962E-8840-91E7-76D72FFBB6B7}" srcOrd="0" destOrd="0" presId="urn:microsoft.com/office/officeart/2005/8/layout/hierarchy2"/>
    <dgm:cxn modelId="{783EC227-9927-D143-B902-63E412516199}" type="presOf" srcId="{8C4FF218-BD65-4544-8A59-95D3F99DFC23}" destId="{F4016AB1-45D8-C14C-B3F1-078D3DDF1473}" srcOrd="1" destOrd="0" presId="urn:microsoft.com/office/officeart/2005/8/layout/hierarchy2"/>
    <dgm:cxn modelId="{2EB3E3E6-FC40-BE4B-96B9-B9C225F714E2}" srcId="{37A0D358-94C9-7940-8634-465C341281CA}" destId="{18543047-C221-DA46-B189-37A459DECA39}" srcOrd="0" destOrd="0" parTransId="{FFAEC0F5-9F70-7741-9E2A-C85FDC622F83}" sibTransId="{7A81FB3F-EFCC-8340-9FB5-13AB7607A9D3}"/>
    <dgm:cxn modelId="{B295B9C7-1A60-6E48-9660-C708DFCCFE67}" srcId="{18543047-C221-DA46-B189-37A459DECA39}" destId="{CF49889E-3A51-5542-BF5B-E22124989BFB}" srcOrd="0" destOrd="0" parTransId="{8C4FF218-BD65-4544-8A59-95D3F99DFC23}" sibTransId="{9C9D8239-0A99-874F-AE0A-B738DC76A608}"/>
    <dgm:cxn modelId="{37D38058-27EC-754B-BC94-6E64C2EAF201}" type="presOf" srcId="{BBE3D489-A166-0C4F-8F86-2CBF6884F6BA}" destId="{195B5BCE-72BD-944C-854C-56D2A9ADEA98}" srcOrd="0" destOrd="0" presId="urn:microsoft.com/office/officeart/2005/8/layout/hierarchy2"/>
    <dgm:cxn modelId="{7228F0F9-5DB6-1D44-A542-A1029796D08A}" type="presOf" srcId="{2801023A-C6EC-1F40-BA3F-910893FB554D}" destId="{72F53534-F274-3740-A5E3-9F6BBD4ADE5B}" srcOrd="0" destOrd="0" presId="urn:microsoft.com/office/officeart/2005/8/layout/hierarchy2"/>
    <dgm:cxn modelId="{4D13AF61-D7C0-B840-A2D4-2FE732842055}" type="presOf" srcId="{8C4FF218-BD65-4544-8A59-95D3F99DFC23}" destId="{91BD2D5F-E676-8343-8967-00AE8F70DC71}" srcOrd="0" destOrd="0" presId="urn:microsoft.com/office/officeart/2005/8/layout/hierarchy2"/>
    <dgm:cxn modelId="{E3649321-4559-FA4B-9493-16985C888DF4}" type="presOf" srcId="{BB9EFF70-D56B-CA47-811E-6266FD7302EB}" destId="{5671C99F-E425-4645-8668-F030FB831A41}" srcOrd="1" destOrd="0" presId="urn:microsoft.com/office/officeart/2005/8/layout/hierarchy2"/>
    <dgm:cxn modelId="{DD8CFC6B-D197-E041-A33A-8EC5749E1CB2}" type="presOf" srcId="{CF49889E-3A51-5542-BF5B-E22124989BFB}" destId="{DC6482EF-4B07-C648-AD8A-B0B7359C22E1}" srcOrd="0" destOrd="0" presId="urn:microsoft.com/office/officeart/2005/8/layout/hierarchy2"/>
    <dgm:cxn modelId="{FD665AD2-70D4-1D48-ACF0-24CDFB5CF632}" srcId="{EFB6946E-AECC-C949-BB23-824B7E125843}" destId="{D461BD3E-0B09-B34A-8B70-2043140453D1}" srcOrd="0" destOrd="0" parTransId="{4B236D50-986D-DC4E-901B-B074B89F0C22}" sibTransId="{E478C92F-F549-D84A-8FC8-50BD31222551}"/>
    <dgm:cxn modelId="{866ABBEE-6FB3-6C4E-BAD4-D3A6B80EE3BE}" type="presOf" srcId="{BB9EFF70-D56B-CA47-811E-6266FD7302EB}" destId="{F6CF9114-8179-7841-94C3-23CCB813F0D3}" srcOrd="0" destOrd="0" presId="urn:microsoft.com/office/officeart/2005/8/layout/hierarchy2"/>
    <dgm:cxn modelId="{726AFB07-C7B9-934A-8FAE-121C2F2C13FD}" type="presOf" srcId="{D461BD3E-0B09-B34A-8B70-2043140453D1}" destId="{F8430632-0C7A-9743-BD9D-2D688497D580}" srcOrd="0" destOrd="0" presId="urn:microsoft.com/office/officeart/2005/8/layout/hierarchy2"/>
    <dgm:cxn modelId="{1A068144-9127-364C-B4F5-83C98DF012AC}" type="presOf" srcId="{EFB6946E-AECC-C949-BB23-824B7E125843}" destId="{6E7D75DB-E95A-3F43-AA79-C1194654F423}" srcOrd="0" destOrd="0" presId="urn:microsoft.com/office/officeart/2005/8/layout/hierarchy2"/>
    <dgm:cxn modelId="{CE061ECE-932E-9B4D-B506-3F744B81BB75}" type="presOf" srcId="{B736C581-5BCB-2B44-AB8C-86CAEAB54076}" destId="{5F419428-EEF6-1441-A7C9-3FDCF5184395}" srcOrd="0" destOrd="0" presId="urn:microsoft.com/office/officeart/2005/8/layout/hierarchy2"/>
    <dgm:cxn modelId="{82AC5FEA-115B-964E-8613-DFC583F40930}" type="presOf" srcId="{FFAEC0F5-9F70-7741-9E2A-C85FDC622F83}" destId="{3C69FFDC-C8CA-E143-9ED7-07909CE5951A}" srcOrd="1" destOrd="0" presId="urn:microsoft.com/office/officeart/2005/8/layout/hierarchy2"/>
    <dgm:cxn modelId="{7C3025C4-6528-F548-85F6-AEECBFB6870F}" type="presOf" srcId="{BBE3D489-A166-0C4F-8F86-2CBF6884F6BA}" destId="{EA9B8A63-21F6-AC4B-AA60-C8368D9D2364}" srcOrd="1" destOrd="0" presId="urn:microsoft.com/office/officeart/2005/8/layout/hierarchy2"/>
    <dgm:cxn modelId="{CD1D5D60-8805-C841-BF5D-1A85FBB85AE7}" type="presOf" srcId="{A8179A99-7693-7E4F-8E2B-CE7B2C42447F}" destId="{5BF4C60D-0389-CE41-B556-149D1382BE25}" srcOrd="1" destOrd="0" presId="urn:microsoft.com/office/officeart/2005/8/layout/hierarchy2"/>
    <dgm:cxn modelId="{6403FD4B-CFD3-3D4C-8C35-D32BAA1C4C5E}" type="presOf" srcId="{37A0D358-94C9-7940-8634-465C341281CA}" destId="{0231120D-EDBE-B643-8FE1-9A0184C66FF4}" srcOrd="0" destOrd="0" presId="urn:microsoft.com/office/officeart/2005/8/layout/hierarchy2"/>
    <dgm:cxn modelId="{3A9D9808-DBBC-C94C-84C8-AAEFDE39CB59}" srcId="{18543047-C221-DA46-B189-37A459DECA39}" destId="{B736C581-5BCB-2B44-AB8C-86CAEAB54076}" srcOrd="1" destOrd="0" parTransId="{A8179A99-7693-7E4F-8E2B-CE7B2C42447F}" sibTransId="{F32D84D3-F488-CE4F-8ED7-F41A671CF4AE}"/>
    <dgm:cxn modelId="{1428501B-36F6-BC4F-8CCD-A8555EF30AA4}" type="presOf" srcId="{A8179A99-7693-7E4F-8E2B-CE7B2C42447F}" destId="{87D146BA-CE69-E148-B45B-B87C660F41ED}" srcOrd="0" destOrd="0" presId="urn:microsoft.com/office/officeart/2005/8/layout/hierarchy2"/>
    <dgm:cxn modelId="{4B3769CF-7A77-2542-B466-B495B443F52B}" srcId="{D461BD3E-0B09-B34A-8B70-2043140453D1}" destId="{37A0D358-94C9-7940-8634-465C341281CA}" srcOrd="0" destOrd="0" parTransId="{BBE3D489-A166-0C4F-8F86-2CBF6884F6BA}" sibTransId="{4A1BB8A8-13AF-CC47-A38D-5D48E4079B7F}"/>
    <dgm:cxn modelId="{A93FBE1A-A266-AF4B-9564-B950906C5365}" type="presOf" srcId="{18543047-C221-DA46-B189-37A459DECA39}" destId="{5B49E74D-824E-314F-A4A2-EFD4D31EF871}" srcOrd="0" destOrd="0" presId="urn:microsoft.com/office/officeart/2005/8/layout/hierarchy2"/>
    <dgm:cxn modelId="{A022F4C5-B1BD-5146-831E-5CA2D6304990}" type="presParOf" srcId="{6E7D75DB-E95A-3F43-AA79-C1194654F423}" destId="{87974149-5477-EF45-8F9E-6CE0967C31C0}" srcOrd="0" destOrd="0" presId="urn:microsoft.com/office/officeart/2005/8/layout/hierarchy2"/>
    <dgm:cxn modelId="{01AACC99-8850-E84F-AC40-4C15C2AF6332}" type="presParOf" srcId="{87974149-5477-EF45-8F9E-6CE0967C31C0}" destId="{F8430632-0C7A-9743-BD9D-2D688497D580}" srcOrd="0" destOrd="0" presId="urn:microsoft.com/office/officeart/2005/8/layout/hierarchy2"/>
    <dgm:cxn modelId="{09B9A494-4868-3A48-8970-120A7D52EAD2}" type="presParOf" srcId="{87974149-5477-EF45-8F9E-6CE0967C31C0}" destId="{4D8A8169-8D58-DD47-B700-33AAE719554A}" srcOrd="1" destOrd="0" presId="urn:microsoft.com/office/officeart/2005/8/layout/hierarchy2"/>
    <dgm:cxn modelId="{87CF96B2-A8F0-D247-AC00-6781C4D57F40}" type="presParOf" srcId="{4D8A8169-8D58-DD47-B700-33AAE719554A}" destId="{195B5BCE-72BD-944C-854C-56D2A9ADEA98}" srcOrd="0" destOrd="0" presId="urn:microsoft.com/office/officeart/2005/8/layout/hierarchy2"/>
    <dgm:cxn modelId="{A30695C3-66B3-9346-9E3B-0923C8C4D8AE}" type="presParOf" srcId="{195B5BCE-72BD-944C-854C-56D2A9ADEA98}" destId="{EA9B8A63-21F6-AC4B-AA60-C8368D9D2364}" srcOrd="0" destOrd="0" presId="urn:microsoft.com/office/officeart/2005/8/layout/hierarchy2"/>
    <dgm:cxn modelId="{88109E9B-2BCC-6845-B737-CF36FF7A52A6}" type="presParOf" srcId="{4D8A8169-8D58-DD47-B700-33AAE719554A}" destId="{BBAA46E3-C009-E645-BC08-919130D02311}" srcOrd="1" destOrd="0" presId="urn:microsoft.com/office/officeart/2005/8/layout/hierarchy2"/>
    <dgm:cxn modelId="{23CCDFCC-94E9-3940-B412-6C35335C33DB}" type="presParOf" srcId="{BBAA46E3-C009-E645-BC08-919130D02311}" destId="{0231120D-EDBE-B643-8FE1-9A0184C66FF4}" srcOrd="0" destOrd="0" presId="urn:microsoft.com/office/officeart/2005/8/layout/hierarchy2"/>
    <dgm:cxn modelId="{5EFC52FC-6017-6D42-ACE3-EAFB19188214}" type="presParOf" srcId="{BBAA46E3-C009-E645-BC08-919130D02311}" destId="{16BAA6E9-5F1D-914F-A50B-5972F90950F9}" srcOrd="1" destOrd="0" presId="urn:microsoft.com/office/officeart/2005/8/layout/hierarchy2"/>
    <dgm:cxn modelId="{4C2D1885-017A-E54A-AFA6-518B9C991226}" type="presParOf" srcId="{16BAA6E9-5F1D-914F-A50B-5972F90950F9}" destId="{BD72E2F5-962E-8840-91E7-76D72FFBB6B7}" srcOrd="0" destOrd="0" presId="urn:microsoft.com/office/officeart/2005/8/layout/hierarchy2"/>
    <dgm:cxn modelId="{3BC09447-172F-5B42-91B3-795D49D87E6E}" type="presParOf" srcId="{BD72E2F5-962E-8840-91E7-76D72FFBB6B7}" destId="{3C69FFDC-C8CA-E143-9ED7-07909CE5951A}" srcOrd="0" destOrd="0" presId="urn:microsoft.com/office/officeart/2005/8/layout/hierarchy2"/>
    <dgm:cxn modelId="{C6CFF25C-A466-8541-85C7-20A4B1A5132A}" type="presParOf" srcId="{16BAA6E9-5F1D-914F-A50B-5972F90950F9}" destId="{22CD0153-B2AE-4843-8FF9-79362247472A}" srcOrd="1" destOrd="0" presId="urn:microsoft.com/office/officeart/2005/8/layout/hierarchy2"/>
    <dgm:cxn modelId="{56D9B320-E486-6C48-B67B-03C552B9651E}" type="presParOf" srcId="{22CD0153-B2AE-4843-8FF9-79362247472A}" destId="{5B49E74D-824E-314F-A4A2-EFD4D31EF871}" srcOrd="0" destOrd="0" presId="urn:microsoft.com/office/officeart/2005/8/layout/hierarchy2"/>
    <dgm:cxn modelId="{263203ED-55AD-B742-9AAB-9C4851DAA8D9}" type="presParOf" srcId="{22CD0153-B2AE-4843-8FF9-79362247472A}" destId="{82326488-3E32-B34A-B7F9-E8B02178C753}" srcOrd="1" destOrd="0" presId="urn:microsoft.com/office/officeart/2005/8/layout/hierarchy2"/>
    <dgm:cxn modelId="{1C79B37C-1796-FC4C-B165-10FB19776F62}" type="presParOf" srcId="{82326488-3E32-B34A-B7F9-E8B02178C753}" destId="{91BD2D5F-E676-8343-8967-00AE8F70DC71}" srcOrd="0" destOrd="0" presId="urn:microsoft.com/office/officeart/2005/8/layout/hierarchy2"/>
    <dgm:cxn modelId="{55FC145C-C232-8440-B5E3-4C6759D54644}" type="presParOf" srcId="{91BD2D5F-E676-8343-8967-00AE8F70DC71}" destId="{F4016AB1-45D8-C14C-B3F1-078D3DDF1473}" srcOrd="0" destOrd="0" presId="urn:microsoft.com/office/officeart/2005/8/layout/hierarchy2"/>
    <dgm:cxn modelId="{35FDF953-A563-FE4E-8CDD-6FE7A3C3A1FD}" type="presParOf" srcId="{82326488-3E32-B34A-B7F9-E8B02178C753}" destId="{088CEC49-2F77-8243-BCC3-D62F9B88103F}" srcOrd="1" destOrd="0" presId="urn:microsoft.com/office/officeart/2005/8/layout/hierarchy2"/>
    <dgm:cxn modelId="{3300812F-5A24-FB47-941F-CDF93AD498A8}" type="presParOf" srcId="{088CEC49-2F77-8243-BCC3-D62F9B88103F}" destId="{DC6482EF-4B07-C648-AD8A-B0B7359C22E1}" srcOrd="0" destOrd="0" presId="urn:microsoft.com/office/officeart/2005/8/layout/hierarchy2"/>
    <dgm:cxn modelId="{491A8639-1E06-4842-B2BD-A94B2FD46D33}" type="presParOf" srcId="{088CEC49-2F77-8243-BCC3-D62F9B88103F}" destId="{BA53412A-ED4A-9E41-8FCA-D3963D4F7608}" srcOrd="1" destOrd="0" presId="urn:microsoft.com/office/officeart/2005/8/layout/hierarchy2"/>
    <dgm:cxn modelId="{9C9E8840-3866-5144-A734-71F4D157C979}" type="presParOf" srcId="{82326488-3E32-B34A-B7F9-E8B02178C753}" destId="{87D146BA-CE69-E148-B45B-B87C660F41ED}" srcOrd="2" destOrd="0" presId="urn:microsoft.com/office/officeart/2005/8/layout/hierarchy2"/>
    <dgm:cxn modelId="{405BE051-B307-A04C-B125-DB3DDEB9ABF4}" type="presParOf" srcId="{87D146BA-CE69-E148-B45B-B87C660F41ED}" destId="{5BF4C60D-0389-CE41-B556-149D1382BE25}" srcOrd="0" destOrd="0" presId="urn:microsoft.com/office/officeart/2005/8/layout/hierarchy2"/>
    <dgm:cxn modelId="{0D5DDF68-2E63-3E4D-9634-C7F155F78BC7}" type="presParOf" srcId="{82326488-3E32-B34A-B7F9-E8B02178C753}" destId="{A2C53D93-1A07-3A48-8943-8562691D8764}" srcOrd="3" destOrd="0" presId="urn:microsoft.com/office/officeart/2005/8/layout/hierarchy2"/>
    <dgm:cxn modelId="{201A4665-03F7-2248-9A7E-5DB8CD4F022D}" type="presParOf" srcId="{A2C53D93-1A07-3A48-8943-8562691D8764}" destId="{5F419428-EEF6-1441-A7C9-3FDCF5184395}" srcOrd="0" destOrd="0" presId="urn:microsoft.com/office/officeart/2005/8/layout/hierarchy2"/>
    <dgm:cxn modelId="{8466EE35-0FB8-C148-9504-21A89164F454}" type="presParOf" srcId="{A2C53D93-1A07-3A48-8943-8562691D8764}" destId="{D6B14EEB-114D-D648-AA32-99555072C0B1}" srcOrd="1" destOrd="0" presId="urn:microsoft.com/office/officeart/2005/8/layout/hierarchy2"/>
    <dgm:cxn modelId="{EAD153AE-39F2-BF41-9EE4-113B7AAC9601}" type="presParOf" srcId="{16BAA6E9-5F1D-914F-A50B-5972F90950F9}" destId="{F6CF9114-8179-7841-94C3-23CCB813F0D3}" srcOrd="2" destOrd="0" presId="urn:microsoft.com/office/officeart/2005/8/layout/hierarchy2"/>
    <dgm:cxn modelId="{5E8D401F-DBD4-884C-8723-5FF791BF5461}" type="presParOf" srcId="{F6CF9114-8179-7841-94C3-23CCB813F0D3}" destId="{5671C99F-E425-4645-8668-F030FB831A41}" srcOrd="0" destOrd="0" presId="urn:microsoft.com/office/officeart/2005/8/layout/hierarchy2"/>
    <dgm:cxn modelId="{A3DDDBFD-B6F2-8646-81FD-43656172177D}" type="presParOf" srcId="{16BAA6E9-5F1D-914F-A50B-5972F90950F9}" destId="{A5A76236-41E5-7B42-91C2-821567DB3FB7}" srcOrd="3" destOrd="0" presId="urn:microsoft.com/office/officeart/2005/8/layout/hierarchy2"/>
    <dgm:cxn modelId="{C96C7EA5-C3F6-B848-8050-5D76F946CC3F}" type="presParOf" srcId="{A5A76236-41E5-7B42-91C2-821567DB3FB7}" destId="{72F53534-F274-3740-A5E3-9F6BBD4ADE5B}" srcOrd="0" destOrd="0" presId="urn:microsoft.com/office/officeart/2005/8/layout/hierarchy2"/>
    <dgm:cxn modelId="{DA3B230A-25E7-F944-95E4-71610F7BCB5E}" type="presParOf" srcId="{A5A76236-41E5-7B42-91C2-821567DB3FB7}" destId="{81A2FA5E-BE33-4548-9A28-29B9E6FBB7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B6946E-AECC-C949-BB23-824B7E125843}"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D461BD3E-0B09-B34A-8B70-2043140453D1}">
      <dgm:prSet phldrT="[Text]" custT="1"/>
      <dgm:spPr/>
      <dgm:t>
        <a:bodyPr/>
        <a:lstStyle/>
        <a:p>
          <a:r>
            <a:rPr lang="en-US" sz="1200" b="1" dirty="0" smtClean="0"/>
            <a:t>Soil Sample</a:t>
          </a:r>
        </a:p>
        <a:p>
          <a:r>
            <a:rPr lang="en-US" sz="1200" b="1" dirty="0" smtClean="0"/>
            <a:t>1000 g</a:t>
          </a:r>
        </a:p>
        <a:p>
          <a:r>
            <a:rPr lang="en-US" sz="1200" b="1" dirty="0" smtClean="0"/>
            <a:t>0.62 </a:t>
          </a:r>
          <a:r>
            <a:rPr lang="en-US" sz="1200" b="1" dirty="0" err="1" smtClean="0"/>
            <a:t>Bq</a:t>
          </a:r>
          <a:r>
            <a:rPr lang="en-US" sz="1200" b="1" dirty="0" smtClean="0"/>
            <a:t>/g</a:t>
          </a:r>
        </a:p>
        <a:p>
          <a:r>
            <a:rPr lang="en-US" sz="1200" b="1" dirty="0" smtClean="0"/>
            <a:t>620 </a:t>
          </a:r>
          <a:r>
            <a:rPr lang="en-US" sz="1200" b="1" dirty="0" err="1" smtClean="0"/>
            <a:t>Bq</a:t>
          </a:r>
          <a:endParaRPr lang="en-US" sz="1200" b="1" dirty="0"/>
        </a:p>
      </dgm:t>
    </dgm:pt>
    <dgm:pt modelId="{4B236D50-986D-DC4E-901B-B074B89F0C22}" type="parTrans" cxnId="{FD665AD2-70D4-1D48-ACF0-24CDFB5CF632}">
      <dgm:prSet/>
      <dgm:spPr/>
      <dgm:t>
        <a:bodyPr/>
        <a:lstStyle/>
        <a:p>
          <a:endParaRPr lang="en-US" sz="1000"/>
        </a:p>
      </dgm:t>
    </dgm:pt>
    <dgm:pt modelId="{E478C92F-F549-D84A-8FC8-50BD31222551}" type="sibTrans" cxnId="{FD665AD2-70D4-1D48-ACF0-24CDFB5CF632}">
      <dgm:prSet/>
      <dgm:spPr/>
      <dgm:t>
        <a:bodyPr/>
        <a:lstStyle/>
        <a:p>
          <a:endParaRPr lang="en-US" sz="1000"/>
        </a:p>
      </dgm:t>
    </dgm:pt>
    <dgm:pt modelId="{37A0D358-94C9-7940-8634-465C341281CA}">
      <dgm:prSet phldrT="[Text]" custT="1"/>
      <dgm:spPr/>
      <dgm:t>
        <a:bodyPr/>
        <a:lstStyle/>
        <a:p>
          <a:r>
            <a:rPr lang="en-US" sz="1200" b="1" dirty="0" smtClean="0"/>
            <a:t>&gt;75 μ Fraction</a:t>
          </a:r>
        </a:p>
        <a:p>
          <a:r>
            <a:rPr lang="en-US" sz="1200" b="1" dirty="0" smtClean="0"/>
            <a:t>630 g</a:t>
          </a:r>
        </a:p>
        <a:p>
          <a:r>
            <a:rPr lang="en-US" sz="1200" b="1" dirty="0" smtClean="0"/>
            <a:t>0.1 </a:t>
          </a:r>
          <a:r>
            <a:rPr lang="en-US" sz="1200" b="1" dirty="0" err="1" smtClean="0"/>
            <a:t>Bq</a:t>
          </a:r>
          <a:r>
            <a:rPr lang="en-US" sz="1200" b="1" dirty="0" smtClean="0"/>
            <a:t>/g</a:t>
          </a:r>
        </a:p>
        <a:p>
          <a:r>
            <a:rPr lang="en-US" sz="1200" b="1" dirty="0" smtClean="0"/>
            <a:t>65 </a:t>
          </a:r>
          <a:r>
            <a:rPr lang="en-US" sz="1200" b="1" dirty="0" err="1" smtClean="0"/>
            <a:t>Bq</a:t>
          </a:r>
          <a:endParaRPr lang="en-US" sz="1200" b="1" dirty="0"/>
        </a:p>
      </dgm:t>
    </dgm:pt>
    <dgm:pt modelId="{BBE3D489-A166-0C4F-8F86-2CBF6884F6BA}" type="parTrans" cxnId="{4B3769CF-7A77-2542-B466-B495B443F52B}">
      <dgm:prSet custT="1"/>
      <dgm:spPr/>
      <dgm:t>
        <a:bodyPr/>
        <a:lstStyle/>
        <a:p>
          <a:endParaRPr lang="en-US" sz="1000"/>
        </a:p>
      </dgm:t>
    </dgm:pt>
    <dgm:pt modelId="{4A1BB8A8-13AF-CC47-A38D-5D48E4079B7F}" type="sibTrans" cxnId="{4B3769CF-7A77-2542-B466-B495B443F52B}">
      <dgm:prSet/>
      <dgm:spPr/>
      <dgm:t>
        <a:bodyPr/>
        <a:lstStyle/>
        <a:p>
          <a:endParaRPr lang="en-US" sz="1000"/>
        </a:p>
      </dgm:t>
    </dgm:pt>
    <dgm:pt modelId="{18543047-C221-DA46-B189-37A459DECA39}">
      <dgm:prSet phldrT="[Text]" custT="1"/>
      <dgm:spPr/>
      <dgm:t>
        <a:bodyPr/>
        <a:lstStyle/>
        <a:p>
          <a:r>
            <a:rPr lang="en-US" sz="1000" b="1" dirty="0" smtClean="0"/>
            <a:t>Non </a:t>
          </a:r>
          <a:r>
            <a:rPr lang="en-US" sz="1200" b="1" dirty="0" smtClean="0"/>
            <a:t>Magnetic</a:t>
          </a:r>
          <a:r>
            <a:rPr lang="en-US" sz="1000" b="1" dirty="0" smtClean="0"/>
            <a:t> Fraction</a:t>
          </a:r>
        </a:p>
        <a:p>
          <a:r>
            <a:rPr lang="en-US" sz="1000" b="1" dirty="0" smtClean="0"/>
            <a:t>329 g</a:t>
          </a:r>
        </a:p>
        <a:p>
          <a:r>
            <a:rPr lang="en-US" sz="1000" b="1" dirty="0" smtClean="0"/>
            <a:t>0.25 </a:t>
          </a:r>
          <a:r>
            <a:rPr lang="en-US" sz="1000" b="1" dirty="0" err="1" smtClean="0"/>
            <a:t>Bq</a:t>
          </a:r>
          <a:r>
            <a:rPr lang="en-US" sz="1000" b="1" dirty="0" smtClean="0"/>
            <a:t>/g</a:t>
          </a:r>
        </a:p>
        <a:p>
          <a:r>
            <a:rPr lang="en-US" sz="1000" b="1" dirty="0" smtClean="0"/>
            <a:t>83 </a:t>
          </a:r>
          <a:r>
            <a:rPr lang="en-US" sz="1000" b="1" dirty="0" err="1" smtClean="0"/>
            <a:t>Bq</a:t>
          </a:r>
          <a:endParaRPr lang="en-US" sz="1000" b="1" dirty="0"/>
        </a:p>
      </dgm:t>
    </dgm:pt>
    <dgm:pt modelId="{FFAEC0F5-9F70-7741-9E2A-C85FDC622F83}" type="parTrans" cxnId="{2EB3E3E6-FC40-BE4B-96B9-B9C225F714E2}">
      <dgm:prSet custT="1"/>
      <dgm:spPr/>
      <dgm:t>
        <a:bodyPr/>
        <a:lstStyle/>
        <a:p>
          <a:endParaRPr lang="en-US" sz="1000"/>
        </a:p>
      </dgm:t>
    </dgm:pt>
    <dgm:pt modelId="{7A81FB3F-EFCC-8340-9FB5-13AB7607A9D3}" type="sibTrans" cxnId="{2EB3E3E6-FC40-BE4B-96B9-B9C225F714E2}">
      <dgm:prSet/>
      <dgm:spPr/>
      <dgm:t>
        <a:bodyPr/>
        <a:lstStyle/>
        <a:p>
          <a:endParaRPr lang="en-US" sz="1000"/>
        </a:p>
      </dgm:t>
    </dgm:pt>
    <dgm:pt modelId="{2801023A-C6EC-1F40-BA3F-910893FB554D}">
      <dgm:prSet phldrT="[Text]" custT="1"/>
      <dgm:spPr/>
      <dgm:t>
        <a:bodyPr/>
        <a:lstStyle/>
        <a:p>
          <a:r>
            <a:rPr lang="en-US" sz="1000" b="1" dirty="0" smtClean="0"/>
            <a:t>Magnetic </a:t>
          </a:r>
          <a:r>
            <a:rPr lang="en-US" sz="1200" b="1" dirty="0" smtClean="0"/>
            <a:t>Fraction</a:t>
          </a:r>
        </a:p>
        <a:p>
          <a:r>
            <a:rPr lang="en-US" sz="1000" b="1" dirty="0" smtClean="0"/>
            <a:t>41 g</a:t>
          </a:r>
        </a:p>
        <a:p>
          <a:r>
            <a:rPr lang="en-US" sz="1000" b="1" dirty="0" smtClean="0"/>
            <a:t>11.5 </a:t>
          </a:r>
          <a:r>
            <a:rPr lang="en-US" sz="1000" b="1" dirty="0" err="1" smtClean="0"/>
            <a:t>Bq</a:t>
          </a:r>
          <a:r>
            <a:rPr lang="en-US" sz="1000" b="1" dirty="0" smtClean="0"/>
            <a:t>/g</a:t>
          </a:r>
        </a:p>
        <a:p>
          <a:r>
            <a:rPr lang="en-US" sz="1000" b="1" dirty="0" smtClean="0"/>
            <a:t>472 </a:t>
          </a:r>
          <a:r>
            <a:rPr lang="en-US" sz="1000" b="1" dirty="0" err="1" smtClean="0"/>
            <a:t>Bq</a:t>
          </a:r>
          <a:endParaRPr lang="en-US" sz="1000" b="1" dirty="0"/>
        </a:p>
      </dgm:t>
    </dgm:pt>
    <dgm:pt modelId="{BB9EFF70-D56B-CA47-811E-6266FD7302EB}" type="parTrans" cxnId="{6E77B7D5-DE46-3D4B-9F9D-AE49E62B1D94}">
      <dgm:prSet custT="1"/>
      <dgm:spPr/>
      <dgm:t>
        <a:bodyPr/>
        <a:lstStyle/>
        <a:p>
          <a:endParaRPr lang="en-US" sz="1000"/>
        </a:p>
      </dgm:t>
    </dgm:pt>
    <dgm:pt modelId="{D6A67AC2-A204-FF48-B6F5-93B813E8B4DF}" type="sibTrans" cxnId="{6E77B7D5-DE46-3D4B-9F9D-AE49E62B1D94}">
      <dgm:prSet/>
      <dgm:spPr/>
      <dgm:t>
        <a:bodyPr/>
        <a:lstStyle/>
        <a:p>
          <a:endParaRPr lang="en-US" sz="1000"/>
        </a:p>
      </dgm:t>
    </dgm:pt>
    <dgm:pt modelId="{9214593F-A42F-9044-861A-36CF9A26E6AF}">
      <dgm:prSet phldrT="[Text]" custT="1"/>
      <dgm:spPr/>
      <dgm:t>
        <a:bodyPr/>
        <a:lstStyle/>
        <a:p>
          <a:r>
            <a:rPr lang="en-US" sz="1200" b="1" dirty="0" smtClean="0"/>
            <a:t>&lt;75 μ Fraction</a:t>
          </a:r>
        </a:p>
        <a:p>
          <a:r>
            <a:rPr lang="en-US" sz="1200" b="1" dirty="0" smtClean="0"/>
            <a:t>370 g</a:t>
          </a:r>
        </a:p>
        <a:p>
          <a:r>
            <a:rPr lang="en-US" sz="1200" b="1" dirty="0" smtClean="0"/>
            <a:t>1.5 </a:t>
          </a:r>
          <a:r>
            <a:rPr lang="en-US" sz="1200" b="1" dirty="0" err="1" smtClean="0"/>
            <a:t>Bq</a:t>
          </a:r>
          <a:r>
            <a:rPr lang="en-US" sz="1200" b="1" dirty="0" smtClean="0"/>
            <a:t>/g</a:t>
          </a:r>
        </a:p>
        <a:p>
          <a:r>
            <a:rPr lang="en-US" sz="1200" b="1" dirty="0" smtClean="0"/>
            <a:t>555 </a:t>
          </a:r>
          <a:r>
            <a:rPr lang="en-US" sz="1200" b="1" dirty="0" err="1" smtClean="0"/>
            <a:t>Bq</a:t>
          </a:r>
          <a:endParaRPr lang="en-US" sz="1200" b="1" dirty="0"/>
        </a:p>
      </dgm:t>
    </dgm:pt>
    <dgm:pt modelId="{79CA8F8A-D08F-7546-B899-C3BF7126E21D}" type="parTrans" cxnId="{C9A456DC-DB0C-D04C-853B-62FBBE87CB6F}">
      <dgm:prSet custT="1"/>
      <dgm:spPr/>
      <dgm:t>
        <a:bodyPr/>
        <a:lstStyle/>
        <a:p>
          <a:endParaRPr lang="en-US" sz="1000"/>
        </a:p>
      </dgm:t>
    </dgm:pt>
    <dgm:pt modelId="{6D43BB2B-A580-7047-8EE2-F7389EDCE6C6}" type="sibTrans" cxnId="{C9A456DC-DB0C-D04C-853B-62FBBE87CB6F}">
      <dgm:prSet/>
      <dgm:spPr/>
      <dgm:t>
        <a:bodyPr/>
        <a:lstStyle/>
        <a:p>
          <a:endParaRPr lang="en-US" sz="1000"/>
        </a:p>
      </dgm:t>
    </dgm:pt>
    <dgm:pt modelId="{6E7D75DB-E95A-3F43-AA79-C1194654F423}" type="pres">
      <dgm:prSet presAssocID="{EFB6946E-AECC-C949-BB23-824B7E125843}" presName="diagram" presStyleCnt="0">
        <dgm:presLayoutVars>
          <dgm:chPref val="1"/>
          <dgm:dir/>
          <dgm:animOne val="branch"/>
          <dgm:animLvl val="lvl"/>
          <dgm:resizeHandles val="exact"/>
        </dgm:presLayoutVars>
      </dgm:prSet>
      <dgm:spPr/>
      <dgm:t>
        <a:bodyPr/>
        <a:lstStyle/>
        <a:p>
          <a:endParaRPr lang="en-US"/>
        </a:p>
      </dgm:t>
    </dgm:pt>
    <dgm:pt modelId="{87974149-5477-EF45-8F9E-6CE0967C31C0}" type="pres">
      <dgm:prSet presAssocID="{D461BD3E-0B09-B34A-8B70-2043140453D1}" presName="root1" presStyleCnt="0"/>
      <dgm:spPr/>
    </dgm:pt>
    <dgm:pt modelId="{F8430632-0C7A-9743-BD9D-2D688497D580}" type="pres">
      <dgm:prSet presAssocID="{D461BD3E-0B09-B34A-8B70-2043140453D1}" presName="LevelOneTextNode" presStyleLbl="node0" presStyleIdx="0" presStyleCnt="1" custScaleY="160303">
        <dgm:presLayoutVars>
          <dgm:chPref val="3"/>
        </dgm:presLayoutVars>
      </dgm:prSet>
      <dgm:spPr/>
      <dgm:t>
        <a:bodyPr/>
        <a:lstStyle/>
        <a:p>
          <a:endParaRPr lang="en-US"/>
        </a:p>
      </dgm:t>
    </dgm:pt>
    <dgm:pt modelId="{4D8A8169-8D58-DD47-B700-33AAE719554A}" type="pres">
      <dgm:prSet presAssocID="{D461BD3E-0B09-B34A-8B70-2043140453D1}" presName="level2hierChild" presStyleCnt="0"/>
      <dgm:spPr/>
    </dgm:pt>
    <dgm:pt modelId="{195B5BCE-72BD-944C-854C-56D2A9ADEA98}" type="pres">
      <dgm:prSet presAssocID="{BBE3D489-A166-0C4F-8F86-2CBF6884F6BA}" presName="conn2-1" presStyleLbl="parChTrans1D2" presStyleIdx="0" presStyleCnt="2"/>
      <dgm:spPr/>
      <dgm:t>
        <a:bodyPr/>
        <a:lstStyle/>
        <a:p>
          <a:endParaRPr lang="en-US"/>
        </a:p>
      </dgm:t>
    </dgm:pt>
    <dgm:pt modelId="{EA9B8A63-21F6-AC4B-AA60-C8368D9D2364}" type="pres">
      <dgm:prSet presAssocID="{BBE3D489-A166-0C4F-8F86-2CBF6884F6BA}" presName="connTx" presStyleLbl="parChTrans1D2" presStyleIdx="0" presStyleCnt="2"/>
      <dgm:spPr/>
      <dgm:t>
        <a:bodyPr/>
        <a:lstStyle/>
        <a:p>
          <a:endParaRPr lang="en-US"/>
        </a:p>
      </dgm:t>
    </dgm:pt>
    <dgm:pt modelId="{BBAA46E3-C009-E645-BC08-919130D02311}" type="pres">
      <dgm:prSet presAssocID="{37A0D358-94C9-7940-8634-465C341281CA}" presName="root2" presStyleCnt="0"/>
      <dgm:spPr/>
    </dgm:pt>
    <dgm:pt modelId="{0231120D-EDBE-B643-8FE1-9A0184C66FF4}" type="pres">
      <dgm:prSet presAssocID="{37A0D358-94C9-7940-8634-465C341281CA}" presName="LevelTwoTextNode" presStyleLbl="node2" presStyleIdx="0" presStyleCnt="2" custScaleY="181237">
        <dgm:presLayoutVars>
          <dgm:chPref val="3"/>
        </dgm:presLayoutVars>
      </dgm:prSet>
      <dgm:spPr/>
      <dgm:t>
        <a:bodyPr/>
        <a:lstStyle/>
        <a:p>
          <a:endParaRPr lang="en-US"/>
        </a:p>
      </dgm:t>
    </dgm:pt>
    <dgm:pt modelId="{16BAA6E9-5F1D-914F-A50B-5972F90950F9}" type="pres">
      <dgm:prSet presAssocID="{37A0D358-94C9-7940-8634-465C341281CA}" presName="level3hierChild" presStyleCnt="0"/>
      <dgm:spPr/>
    </dgm:pt>
    <dgm:pt modelId="{DC24DD65-F4FD-504E-BF32-9319E3036713}" type="pres">
      <dgm:prSet presAssocID="{79CA8F8A-D08F-7546-B899-C3BF7126E21D}" presName="conn2-1" presStyleLbl="parChTrans1D2" presStyleIdx="1" presStyleCnt="2"/>
      <dgm:spPr/>
      <dgm:t>
        <a:bodyPr/>
        <a:lstStyle/>
        <a:p>
          <a:endParaRPr lang="en-US"/>
        </a:p>
      </dgm:t>
    </dgm:pt>
    <dgm:pt modelId="{1715FC87-595E-6A49-B6CF-7CFA56B6076F}" type="pres">
      <dgm:prSet presAssocID="{79CA8F8A-D08F-7546-B899-C3BF7126E21D}" presName="connTx" presStyleLbl="parChTrans1D2" presStyleIdx="1" presStyleCnt="2"/>
      <dgm:spPr/>
      <dgm:t>
        <a:bodyPr/>
        <a:lstStyle/>
        <a:p>
          <a:endParaRPr lang="en-US"/>
        </a:p>
      </dgm:t>
    </dgm:pt>
    <dgm:pt modelId="{AC4BB02C-2719-0048-B9C4-57F04D985420}" type="pres">
      <dgm:prSet presAssocID="{9214593F-A42F-9044-861A-36CF9A26E6AF}" presName="root2" presStyleCnt="0"/>
      <dgm:spPr/>
    </dgm:pt>
    <dgm:pt modelId="{1C11DDDE-701A-2C4E-89E4-EBD7C641A9A8}" type="pres">
      <dgm:prSet presAssocID="{9214593F-A42F-9044-861A-36CF9A26E6AF}" presName="LevelTwoTextNode" presStyleLbl="node2" presStyleIdx="1" presStyleCnt="2" custScaleY="196291">
        <dgm:presLayoutVars>
          <dgm:chPref val="3"/>
        </dgm:presLayoutVars>
      </dgm:prSet>
      <dgm:spPr/>
      <dgm:t>
        <a:bodyPr/>
        <a:lstStyle/>
        <a:p>
          <a:endParaRPr lang="en-US"/>
        </a:p>
      </dgm:t>
    </dgm:pt>
    <dgm:pt modelId="{20E7A947-9C7C-624C-B149-2D94FBD60584}" type="pres">
      <dgm:prSet presAssocID="{9214593F-A42F-9044-861A-36CF9A26E6AF}" presName="level3hierChild" presStyleCnt="0"/>
      <dgm:spPr/>
    </dgm:pt>
    <dgm:pt modelId="{BD72E2F5-962E-8840-91E7-76D72FFBB6B7}" type="pres">
      <dgm:prSet presAssocID="{FFAEC0F5-9F70-7741-9E2A-C85FDC622F83}" presName="conn2-1" presStyleLbl="parChTrans1D3" presStyleIdx="0" presStyleCnt="2"/>
      <dgm:spPr/>
      <dgm:t>
        <a:bodyPr/>
        <a:lstStyle/>
        <a:p>
          <a:endParaRPr lang="en-US"/>
        </a:p>
      </dgm:t>
    </dgm:pt>
    <dgm:pt modelId="{3C69FFDC-C8CA-E143-9ED7-07909CE5951A}" type="pres">
      <dgm:prSet presAssocID="{FFAEC0F5-9F70-7741-9E2A-C85FDC622F83}" presName="connTx" presStyleLbl="parChTrans1D3" presStyleIdx="0" presStyleCnt="2"/>
      <dgm:spPr/>
      <dgm:t>
        <a:bodyPr/>
        <a:lstStyle/>
        <a:p>
          <a:endParaRPr lang="en-US"/>
        </a:p>
      </dgm:t>
    </dgm:pt>
    <dgm:pt modelId="{22CD0153-B2AE-4843-8FF9-79362247472A}" type="pres">
      <dgm:prSet presAssocID="{18543047-C221-DA46-B189-37A459DECA39}" presName="root2" presStyleCnt="0"/>
      <dgm:spPr/>
    </dgm:pt>
    <dgm:pt modelId="{5B49E74D-824E-314F-A4A2-EFD4D31EF871}" type="pres">
      <dgm:prSet presAssocID="{18543047-C221-DA46-B189-37A459DECA39}" presName="LevelTwoTextNode" presStyleLbl="node3" presStyleIdx="0" presStyleCnt="2" custScaleY="145513">
        <dgm:presLayoutVars>
          <dgm:chPref val="3"/>
        </dgm:presLayoutVars>
      </dgm:prSet>
      <dgm:spPr/>
      <dgm:t>
        <a:bodyPr/>
        <a:lstStyle/>
        <a:p>
          <a:endParaRPr lang="en-US"/>
        </a:p>
      </dgm:t>
    </dgm:pt>
    <dgm:pt modelId="{82326488-3E32-B34A-B7F9-E8B02178C753}" type="pres">
      <dgm:prSet presAssocID="{18543047-C221-DA46-B189-37A459DECA39}" presName="level3hierChild" presStyleCnt="0"/>
      <dgm:spPr/>
    </dgm:pt>
    <dgm:pt modelId="{F6CF9114-8179-7841-94C3-23CCB813F0D3}" type="pres">
      <dgm:prSet presAssocID="{BB9EFF70-D56B-CA47-811E-6266FD7302EB}" presName="conn2-1" presStyleLbl="parChTrans1D3" presStyleIdx="1" presStyleCnt="2"/>
      <dgm:spPr/>
      <dgm:t>
        <a:bodyPr/>
        <a:lstStyle/>
        <a:p>
          <a:endParaRPr lang="en-US"/>
        </a:p>
      </dgm:t>
    </dgm:pt>
    <dgm:pt modelId="{5671C99F-E425-4645-8668-F030FB831A41}" type="pres">
      <dgm:prSet presAssocID="{BB9EFF70-D56B-CA47-811E-6266FD7302EB}" presName="connTx" presStyleLbl="parChTrans1D3" presStyleIdx="1" presStyleCnt="2"/>
      <dgm:spPr/>
      <dgm:t>
        <a:bodyPr/>
        <a:lstStyle/>
        <a:p>
          <a:endParaRPr lang="en-US"/>
        </a:p>
      </dgm:t>
    </dgm:pt>
    <dgm:pt modelId="{A5A76236-41E5-7B42-91C2-821567DB3FB7}" type="pres">
      <dgm:prSet presAssocID="{2801023A-C6EC-1F40-BA3F-910893FB554D}" presName="root2" presStyleCnt="0"/>
      <dgm:spPr/>
    </dgm:pt>
    <dgm:pt modelId="{72F53534-F274-3740-A5E3-9F6BBD4ADE5B}" type="pres">
      <dgm:prSet presAssocID="{2801023A-C6EC-1F40-BA3F-910893FB554D}" presName="LevelTwoTextNode" presStyleLbl="node3" presStyleIdx="1" presStyleCnt="2" custScaleY="134640">
        <dgm:presLayoutVars>
          <dgm:chPref val="3"/>
        </dgm:presLayoutVars>
      </dgm:prSet>
      <dgm:spPr/>
      <dgm:t>
        <a:bodyPr/>
        <a:lstStyle/>
        <a:p>
          <a:endParaRPr lang="en-US"/>
        </a:p>
      </dgm:t>
    </dgm:pt>
    <dgm:pt modelId="{81A2FA5E-BE33-4548-9A28-29B9E6FBB7C4}" type="pres">
      <dgm:prSet presAssocID="{2801023A-C6EC-1F40-BA3F-910893FB554D}" presName="level3hierChild" presStyleCnt="0"/>
      <dgm:spPr/>
    </dgm:pt>
  </dgm:ptLst>
  <dgm:cxnLst>
    <dgm:cxn modelId="{5583B860-038C-7244-B7AA-2D3CF9FA17C3}" type="presOf" srcId="{BB9EFF70-D56B-CA47-811E-6266FD7302EB}" destId="{F6CF9114-8179-7841-94C3-23CCB813F0D3}" srcOrd="0" destOrd="0" presId="urn:microsoft.com/office/officeart/2005/8/layout/hierarchy2"/>
    <dgm:cxn modelId="{6E77B7D5-DE46-3D4B-9F9D-AE49E62B1D94}" srcId="{9214593F-A42F-9044-861A-36CF9A26E6AF}" destId="{2801023A-C6EC-1F40-BA3F-910893FB554D}" srcOrd="1" destOrd="0" parTransId="{BB9EFF70-D56B-CA47-811E-6266FD7302EB}" sibTransId="{D6A67AC2-A204-FF48-B6F5-93B813E8B4DF}"/>
    <dgm:cxn modelId="{4B3769CF-7A77-2542-B466-B495B443F52B}" srcId="{D461BD3E-0B09-B34A-8B70-2043140453D1}" destId="{37A0D358-94C9-7940-8634-465C341281CA}" srcOrd="0" destOrd="0" parTransId="{BBE3D489-A166-0C4F-8F86-2CBF6884F6BA}" sibTransId="{4A1BB8A8-13AF-CC47-A38D-5D48E4079B7F}"/>
    <dgm:cxn modelId="{83B446AB-A910-3C49-9DE3-E59B9CDCB986}" type="presOf" srcId="{9214593F-A42F-9044-861A-36CF9A26E6AF}" destId="{1C11DDDE-701A-2C4E-89E4-EBD7C641A9A8}" srcOrd="0" destOrd="0" presId="urn:microsoft.com/office/officeart/2005/8/layout/hierarchy2"/>
    <dgm:cxn modelId="{FD665AD2-70D4-1D48-ACF0-24CDFB5CF632}" srcId="{EFB6946E-AECC-C949-BB23-824B7E125843}" destId="{D461BD3E-0B09-B34A-8B70-2043140453D1}" srcOrd="0" destOrd="0" parTransId="{4B236D50-986D-DC4E-901B-B074B89F0C22}" sibTransId="{E478C92F-F549-D84A-8FC8-50BD31222551}"/>
    <dgm:cxn modelId="{57DFB908-114B-B04A-92CA-37DBEE2C92D8}" type="presOf" srcId="{2801023A-C6EC-1F40-BA3F-910893FB554D}" destId="{72F53534-F274-3740-A5E3-9F6BBD4ADE5B}" srcOrd="0" destOrd="0" presId="urn:microsoft.com/office/officeart/2005/8/layout/hierarchy2"/>
    <dgm:cxn modelId="{24883248-4EBB-D24F-AFB5-BFE133B1CE83}" type="presOf" srcId="{BBE3D489-A166-0C4F-8F86-2CBF6884F6BA}" destId="{EA9B8A63-21F6-AC4B-AA60-C8368D9D2364}" srcOrd="1" destOrd="0" presId="urn:microsoft.com/office/officeart/2005/8/layout/hierarchy2"/>
    <dgm:cxn modelId="{07B847D4-D260-DA4A-A725-355D6EF2A989}" type="presOf" srcId="{D461BD3E-0B09-B34A-8B70-2043140453D1}" destId="{F8430632-0C7A-9743-BD9D-2D688497D580}" srcOrd="0" destOrd="0" presId="urn:microsoft.com/office/officeart/2005/8/layout/hierarchy2"/>
    <dgm:cxn modelId="{8F3C3DE4-B748-014D-AC36-6EA74861CE25}" type="presOf" srcId="{79CA8F8A-D08F-7546-B899-C3BF7126E21D}" destId="{1715FC87-595E-6A49-B6CF-7CFA56B6076F}" srcOrd="1" destOrd="0" presId="urn:microsoft.com/office/officeart/2005/8/layout/hierarchy2"/>
    <dgm:cxn modelId="{979D41AD-E01E-D44E-BF91-879C3D5D4D2D}" type="presOf" srcId="{BBE3D489-A166-0C4F-8F86-2CBF6884F6BA}" destId="{195B5BCE-72BD-944C-854C-56D2A9ADEA98}" srcOrd="0" destOrd="0" presId="urn:microsoft.com/office/officeart/2005/8/layout/hierarchy2"/>
    <dgm:cxn modelId="{9F3195EB-4E86-2A4B-A71F-BD83B2264A61}" type="presOf" srcId="{FFAEC0F5-9F70-7741-9E2A-C85FDC622F83}" destId="{BD72E2F5-962E-8840-91E7-76D72FFBB6B7}" srcOrd="0" destOrd="0" presId="urn:microsoft.com/office/officeart/2005/8/layout/hierarchy2"/>
    <dgm:cxn modelId="{373F30B2-9526-D64A-983F-1D49C653A2C9}" type="presOf" srcId="{BB9EFF70-D56B-CA47-811E-6266FD7302EB}" destId="{5671C99F-E425-4645-8668-F030FB831A41}" srcOrd="1" destOrd="0" presId="urn:microsoft.com/office/officeart/2005/8/layout/hierarchy2"/>
    <dgm:cxn modelId="{869D9B84-39FF-6741-A9C4-A861A4A07657}" type="presOf" srcId="{18543047-C221-DA46-B189-37A459DECA39}" destId="{5B49E74D-824E-314F-A4A2-EFD4D31EF871}" srcOrd="0" destOrd="0" presId="urn:microsoft.com/office/officeart/2005/8/layout/hierarchy2"/>
    <dgm:cxn modelId="{B157BE36-165E-C346-8B12-BCDF420855D6}" type="presOf" srcId="{37A0D358-94C9-7940-8634-465C341281CA}" destId="{0231120D-EDBE-B643-8FE1-9A0184C66FF4}" srcOrd="0" destOrd="0" presId="urn:microsoft.com/office/officeart/2005/8/layout/hierarchy2"/>
    <dgm:cxn modelId="{A97FF018-338C-B045-969B-63C1A4DFD3DF}" type="presOf" srcId="{FFAEC0F5-9F70-7741-9E2A-C85FDC622F83}" destId="{3C69FFDC-C8CA-E143-9ED7-07909CE5951A}" srcOrd="1" destOrd="0" presId="urn:microsoft.com/office/officeart/2005/8/layout/hierarchy2"/>
    <dgm:cxn modelId="{65FAD8E7-AFD9-1F4C-9F77-E82C2651D08D}" type="presOf" srcId="{79CA8F8A-D08F-7546-B899-C3BF7126E21D}" destId="{DC24DD65-F4FD-504E-BF32-9319E3036713}" srcOrd="0" destOrd="0" presId="urn:microsoft.com/office/officeart/2005/8/layout/hierarchy2"/>
    <dgm:cxn modelId="{6C5F0C71-530F-EA4C-8716-92AB53C7E96A}" type="presOf" srcId="{EFB6946E-AECC-C949-BB23-824B7E125843}" destId="{6E7D75DB-E95A-3F43-AA79-C1194654F423}" srcOrd="0" destOrd="0" presId="urn:microsoft.com/office/officeart/2005/8/layout/hierarchy2"/>
    <dgm:cxn modelId="{2EB3E3E6-FC40-BE4B-96B9-B9C225F714E2}" srcId="{9214593F-A42F-9044-861A-36CF9A26E6AF}" destId="{18543047-C221-DA46-B189-37A459DECA39}" srcOrd="0" destOrd="0" parTransId="{FFAEC0F5-9F70-7741-9E2A-C85FDC622F83}" sibTransId="{7A81FB3F-EFCC-8340-9FB5-13AB7607A9D3}"/>
    <dgm:cxn modelId="{C9A456DC-DB0C-D04C-853B-62FBBE87CB6F}" srcId="{D461BD3E-0B09-B34A-8B70-2043140453D1}" destId="{9214593F-A42F-9044-861A-36CF9A26E6AF}" srcOrd="1" destOrd="0" parTransId="{79CA8F8A-D08F-7546-B899-C3BF7126E21D}" sibTransId="{6D43BB2B-A580-7047-8EE2-F7389EDCE6C6}"/>
    <dgm:cxn modelId="{A3B49355-1F73-F240-B9F3-775799F66F10}" type="presParOf" srcId="{6E7D75DB-E95A-3F43-AA79-C1194654F423}" destId="{87974149-5477-EF45-8F9E-6CE0967C31C0}" srcOrd="0" destOrd="0" presId="urn:microsoft.com/office/officeart/2005/8/layout/hierarchy2"/>
    <dgm:cxn modelId="{19A267CE-12F9-334D-9F2E-28A84B79CE5D}" type="presParOf" srcId="{87974149-5477-EF45-8F9E-6CE0967C31C0}" destId="{F8430632-0C7A-9743-BD9D-2D688497D580}" srcOrd="0" destOrd="0" presId="urn:microsoft.com/office/officeart/2005/8/layout/hierarchy2"/>
    <dgm:cxn modelId="{9FF05385-FBF3-7D47-B832-077054C521F7}" type="presParOf" srcId="{87974149-5477-EF45-8F9E-6CE0967C31C0}" destId="{4D8A8169-8D58-DD47-B700-33AAE719554A}" srcOrd="1" destOrd="0" presId="urn:microsoft.com/office/officeart/2005/8/layout/hierarchy2"/>
    <dgm:cxn modelId="{6FA31371-7CF5-6D4E-9E52-BA06AF08B6F2}" type="presParOf" srcId="{4D8A8169-8D58-DD47-B700-33AAE719554A}" destId="{195B5BCE-72BD-944C-854C-56D2A9ADEA98}" srcOrd="0" destOrd="0" presId="urn:microsoft.com/office/officeart/2005/8/layout/hierarchy2"/>
    <dgm:cxn modelId="{0CECCDBB-0C94-EA4C-BD09-6B59690FD204}" type="presParOf" srcId="{195B5BCE-72BD-944C-854C-56D2A9ADEA98}" destId="{EA9B8A63-21F6-AC4B-AA60-C8368D9D2364}" srcOrd="0" destOrd="0" presId="urn:microsoft.com/office/officeart/2005/8/layout/hierarchy2"/>
    <dgm:cxn modelId="{5F713FEF-AE20-164F-BDF6-CF2DED2573DB}" type="presParOf" srcId="{4D8A8169-8D58-DD47-B700-33AAE719554A}" destId="{BBAA46E3-C009-E645-BC08-919130D02311}" srcOrd="1" destOrd="0" presId="urn:microsoft.com/office/officeart/2005/8/layout/hierarchy2"/>
    <dgm:cxn modelId="{EE985317-A02D-054C-9046-F2876C54A480}" type="presParOf" srcId="{BBAA46E3-C009-E645-BC08-919130D02311}" destId="{0231120D-EDBE-B643-8FE1-9A0184C66FF4}" srcOrd="0" destOrd="0" presId="urn:microsoft.com/office/officeart/2005/8/layout/hierarchy2"/>
    <dgm:cxn modelId="{D0506BFC-7648-4443-AEBF-F4777FAA96C5}" type="presParOf" srcId="{BBAA46E3-C009-E645-BC08-919130D02311}" destId="{16BAA6E9-5F1D-914F-A50B-5972F90950F9}" srcOrd="1" destOrd="0" presId="urn:microsoft.com/office/officeart/2005/8/layout/hierarchy2"/>
    <dgm:cxn modelId="{5C6E52F1-9EA4-C54D-A244-205B76F6A857}" type="presParOf" srcId="{4D8A8169-8D58-DD47-B700-33AAE719554A}" destId="{DC24DD65-F4FD-504E-BF32-9319E3036713}" srcOrd="2" destOrd="0" presId="urn:microsoft.com/office/officeart/2005/8/layout/hierarchy2"/>
    <dgm:cxn modelId="{9EDC0F83-A764-FB40-86F7-4E85AFBB2094}" type="presParOf" srcId="{DC24DD65-F4FD-504E-BF32-9319E3036713}" destId="{1715FC87-595E-6A49-B6CF-7CFA56B6076F}" srcOrd="0" destOrd="0" presId="urn:microsoft.com/office/officeart/2005/8/layout/hierarchy2"/>
    <dgm:cxn modelId="{D240B25E-2817-EB46-87D9-090C9C52EE26}" type="presParOf" srcId="{4D8A8169-8D58-DD47-B700-33AAE719554A}" destId="{AC4BB02C-2719-0048-B9C4-57F04D985420}" srcOrd="3" destOrd="0" presId="urn:microsoft.com/office/officeart/2005/8/layout/hierarchy2"/>
    <dgm:cxn modelId="{5F5A8040-8323-624F-86A2-B4459D742C92}" type="presParOf" srcId="{AC4BB02C-2719-0048-B9C4-57F04D985420}" destId="{1C11DDDE-701A-2C4E-89E4-EBD7C641A9A8}" srcOrd="0" destOrd="0" presId="urn:microsoft.com/office/officeart/2005/8/layout/hierarchy2"/>
    <dgm:cxn modelId="{04CD420E-315B-D347-AD8B-E7C4E0A105E2}" type="presParOf" srcId="{AC4BB02C-2719-0048-B9C4-57F04D985420}" destId="{20E7A947-9C7C-624C-B149-2D94FBD60584}" srcOrd="1" destOrd="0" presId="urn:microsoft.com/office/officeart/2005/8/layout/hierarchy2"/>
    <dgm:cxn modelId="{BF90D2C6-12BA-0F45-BCDA-0B66E4C33AD8}" type="presParOf" srcId="{20E7A947-9C7C-624C-B149-2D94FBD60584}" destId="{BD72E2F5-962E-8840-91E7-76D72FFBB6B7}" srcOrd="0" destOrd="0" presId="urn:microsoft.com/office/officeart/2005/8/layout/hierarchy2"/>
    <dgm:cxn modelId="{574D5C11-968D-4341-ACC9-A89081AE3973}" type="presParOf" srcId="{BD72E2F5-962E-8840-91E7-76D72FFBB6B7}" destId="{3C69FFDC-C8CA-E143-9ED7-07909CE5951A}" srcOrd="0" destOrd="0" presId="urn:microsoft.com/office/officeart/2005/8/layout/hierarchy2"/>
    <dgm:cxn modelId="{20E592B9-1BD0-2949-BB99-7DE9BC81F43D}" type="presParOf" srcId="{20E7A947-9C7C-624C-B149-2D94FBD60584}" destId="{22CD0153-B2AE-4843-8FF9-79362247472A}" srcOrd="1" destOrd="0" presId="urn:microsoft.com/office/officeart/2005/8/layout/hierarchy2"/>
    <dgm:cxn modelId="{222B6935-C28A-5641-A50B-837EF8682FC3}" type="presParOf" srcId="{22CD0153-B2AE-4843-8FF9-79362247472A}" destId="{5B49E74D-824E-314F-A4A2-EFD4D31EF871}" srcOrd="0" destOrd="0" presId="urn:microsoft.com/office/officeart/2005/8/layout/hierarchy2"/>
    <dgm:cxn modelId="{A3C4A458-B803-9249-9A07-94A8C4800037}" type="presParOf" srcId="{22CD0153-B2AE-4843-8FF9-79362247472A}" destId="{82326488-3E32-B34A-B7F9-E8B02178C753}" srcOrd="1" destOrd="0" presId="urn:microsoft.com/office/officeart/2005/8/layout/hierarchy2"/>
    <dgm:cxn modelId="{1D03EDE0-BC28-3142-B200-D23A36A7DA71}" type="presParOf" srcId="{20E7A947-9C7C-624C-B149-2D94FBD60584}" destId="{F6CF9114-8179-7841-94C3-23CCB813F0D3}" srcOrd="2" destOrd="0" presId="urn:microsoft.com/office/officeart/2005/8/layout/hierarchy2"/>
    <dgm:cxn modelId="{13EA0822-4E50-054C-BDED-A8ADDE060332}" type="presParOf" srcId="{F6CF9114-8179-7841-94C3-23CCB813F0D3}" destId="{5671C99F-E425-4645-8668-F030FB831A41}" srcOrd="0" destOrd="0" presId="urn:microsoft.com/office/officeart/2005/8/layout/hierarchy2"/>
    <dgm:cxn modelId="{42F47341-8046-EE4E-9F73-6D351C565E44}" type="presParOf" srcId="{20E7A947-9C7C-624C-B149-2D94FBD60584}" destId="{A5A76236-41E5-7B42-91C2-821567DB3FB7}" srcOrd="3" destOrd="0" presId="urn:microsoft.com/office/officeart/2005/8/layout/hierarchy2"/>
    <dgm:cxn modelId="{A39014CF-36A1-2546-9283-E6AA44FF8F20}" type="presParOf" srcId="{A5A76236-41E5-7B42-91C2-821567DB3FB7}" destId="{72F53534-F274-3740-A5E3-9F6BBD4ADE5B}" srcOrd="0" destOrd="0" presId="urn:microsoft.com/office/officeart/2005/8/layout/hierarchy2"/>
    <dgm:cxn modelId="{0A03BAE5-649C-944D-8342-ECBAEF121163}" type="presParOf" srcId="{A5A76236-41E5-7B42-91C2-821567DB3FB7}" destId="{81A2FA5E-BE33-4548-9A28-29B9E6FBB7C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9BD97-CFA5-9848-AA2C-B4482BB5CE7E}">
      <dsp:nvSpPr>
        <dsp:cNvPr id="0" name=""/>
        <dsp:cNvSpPr/>
      </dsp:nvSpPr>
      <dsp:spPr>
        <a:xfrm>
          <a:off x="0" y="436832"/>
          <a:ext cx="2715408" cy="1058585"/>
        </a:xfrm>
        <a:prstGeom prst="rightArrow">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0C4D3EB9-A6AB-684C-92F6-A1903A11E10C}">
      <dsp:nvSpPr>
        <dsp:cNvPr id="0" name=""/>
        <dsp:cNvSpPr/>
      </dsp:nvSpPr>
      <dsp:spPr>
        <a:xfrm>
          <a:off x="467071" y="701479"/>
          <a:ext cx="1728760" cy="529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ctr" defTabSz="488950">
            <a:lnSpc>
              <a:spcPct val="90000"/>
            </a:lnSpc>
            <a:spcBef>
              <a:spcPct val="0"/>
            </a:spcBef>
            <a:spcAft>
              <a:spcPct val="35000"/>
            </a:spcAft>
          </a:pPr>
          <a:r>
            <a:rPr lang="en-US" sz="1100" kern="1200" dirty="0" smtClean="0"/>
            <a:t>Flow of slurry with paramagnetic material</a:t>
          </a:r>
          <a:endParaRPr lang="en-US" sz="1100" kern="1200" dirty="0"/>
        </a:p>
      </dsp:txBody>
      <dsp:txXfrm>
        <a:off x="467071" y="701479"/>
        <a:ext cx="1728760" cy="529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30632-0C7A-9743-BD9D-2D688497D580}">
      <dsp:nvSpPr>
        <dsp:cNvPr id="0" name=""/>
        <dsp:cNvSpPr/>
      </dsp:nvSpPr>
      <dsp:spPr>
        <a:xfrm>
          <a:off x="3968" y="19076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Collect NTS Soils</a:t>
          </a:r>
          <a:endParaRPr lang="en-US" sz="1200" kern="1200" dirty="0"/>
        </a:p>
      </dsp:txBody>
      <dsp:txXfrm>
        <a:off x="21113" y="1924749"/>
        <a:ext cx="1136491" cy="551100"/>
      </dsp:txXfrm>
    </dsp:sp>
    <dsp:sp modelId="{195B5BCE-72BD-944C-854C-56D2A9ADEA98}">
      <dsp:nvSpPr>
        <dsp:cNvPr id="0" name=""/>
        <dsp:cNvSpPr/>
      </dsp:nvSpPr>
      <dsp:spPr>
        <a:xfrm>
          <a:off x="1174749" y="2187335"/>
          <a:ext cx="468312" cy="25927"/>
        </a:xfrm>
        <a:custGeom>
          <a:avLst/>
          <a:gdLst/>
          <a:ahLst/>
          <a:cxnLst/>
          <a:rect l="0" t="0" r="0" b="0"/>
          <a:pathLst>
            <a:path>
              <a:moveTo>
                <a:pt x="0" y="12963"/>
              </a:moveTo>
              <a:lnTo>
                <a:pt x="468312" y="129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97198" y="2188591"/>
        <a:ext cx="23415" cy="23415"/>
      </dsp:txXfrm>
    </dsp:sp>
    <dsp:sp modelId="{0231120D-EDBE-B643-8FE1-9A0184C66FF4}">
      <dsp:nvSpPr>
        <dsp:cNvPr id="0" name=""/>
        <dsp:cNvSpPr/>
      </dsp:nvSpPr>
      <dsp:spPr>
        <a:xfrm>
          <a:off x="1643062" y="19076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75 μ Size Split</a:t>
          </a:r>
          <a:endParaRPr lang="en-US" sz="1200" kern="1200" dirty="0"/>
        </a:p>
      </dsp:txBody>
      <dsp:txXfrm>
        <a:off x="1660207" y="1924749"/>
        <a:ext cx="1136491" cy="551100"/>
      </dsp:txXfrm>
    </dsp:sp>
    <dsp:sp modelId="{BD72E2F5-962E-8840-91E7-76D72FFBB6B7}">
      <dsp:nvSpPr>
        <dsp:cNvPr id="0" name=""/>
        <dsp:cNvSpPr/>
      </dsp:nvSpPr>
      <dsp:spPr>
        <a:xfrm rot="19457599">
          <a:off x="2759635" y="2019036"/>
          <a:ext cx="576728" cy="25927"/>
        </a:xfrm>
        <a:custGeom>
          <a:avLst/>
          <a:gdLst/>
          <a:ahLst/>
          <a:cxnLst/>
          <a:rect l="0" t="0" r="0" b="0"/>
          <a:pathLst>
            <a:path>
              <a:moveTo>
                <a:pt x="0" y="12963"/>
              </a:moveTo>
              <a:lnTo>
                <a:pt x="576728" y="12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3581" y="2017581"/>
        <a:ext cx="28836" cy="28836"/>
      </dsp:txXfrm>
    </dsp:sp>
    <dsp:sp modelId="{5B49E74D-824E-314F-A4A2-EFD4D31EF871}">
      <dsp:nvSpPr>
        <dsp:cNvPr id="0" name=""/>
        <dsp:cNvSpPr/>
      </dsp:nvSpPr>
      <dsp:spPr>
        <a:xfrm>
          <a:off x="3282156" y="15710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Magnetic Separation on Small Fraction</a:t>
          </a:r>
          <a:endParaRPr lang="en-US" sz="1200" kern="1200" dirty="0"/>
        </a:p>
      </dsp:txBody>
      <dsp:txXfrm>
        <a:off x="3299301" y="1588149"/>
        <a:ext cx="1136491" cy="551100"/>
      </dsp:txXfrm>
    </dsp:sp>
    <dsp:sp modelId="{91BD2D5F-E676-8343-8967-00AE8F70DC71}">
      <dsp:nvSpPr>
        <dsp:cNvPr id="0" name=""/>
        <dsp:cNvSpPr/>
      </dsp:nvSpPr>
      <dsp:spPr>
        <a:xfrm rot="19457599">
          <a:off x="4398729" y="1682436"/>
          <a:ext cx="576728" cy="25927"/>
        </a:xfrm>
        <a:custGeom>
          <a:avLst/>
          <a:gdLst/>
          <a:ahLst/>
          <a:cxnLst/>
          <a:rect l="0" t="0" r="0" b="0"/>
          <a:pathLst>
            <a:path>
              <a:moveTo>
                <a:pt x="0" y="12963"/>
              </a:moveTo>
              <a:lnTo>
                <a:pt x="576728" y="12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72675" y="1680982"/>
        <a:ext cx="28836" cy="28836"/>
      </dsp:txXfrm>
    </dsp:sp>
    <dsp:sp modelId="{DC6482EF-4B07-C648-AD8A-B0B7359C22E1}">
      <dsp:nvSpPr>
        <dsp:cNvPr id="0" name=""/>
        <dsp:cNvSpPr/>
      </dsp:nvSpPr>
      <dsp:spPr>
        <a:xfrm>
          <a:off x="4921250" y="1234405"/>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Pu</a:t>
          </a:r>
          <a:r>
            <a:rPr lang="en-US" sz="1200" kern="1200" dirty="0" smtClean="0"/>
            <a:t> Concentrate</a:t>
          </a:r>
          <a:endParaRPr lang="en-US" sz="1200" kern="1200" dirty="0"/>
        </a:p>
      </dsp:txBody>
      <dsp:txXfrm>
        <a:off x="4938395" y="1251550"/>
        <a:ext cx="1136491" cy="551100"/>
      </dsp:txXfrm>
    </dsp:sp>
    <dsp:sp modelId="{87D146BA-CE69-E148-B45B-B87C660F41ED}">
      <dsp:nvSpPr>
        <dsp:cNvPr id="0" name=""/>
        <dsp:cNvSpPr/>
      </dsp:nvSpPr>
      <dsp:spPr>
        <a:xfrm rot="2142401">
          <a:off x="4398729" y="2019036"/>
          <a:ext cx="576728" cy="25927"/>
        </a:xfrm>
        <a:custGeom>
          <a:avLst/>
          <a:gdLst/>
          <a:ahLst/>
          <a:cxnLst/>
          <a:rect l="0" t="0" r="0" b="0"/>
          <a:pathLst>
            <a:path>
              <a:moveTo>
                <a:pt x="0" y="12963"/>
              </a:moveTo>
              <a:lnTo>
                <a:pt x="576728" y="12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72675" y="2017581"/>
        <a:ext cx="28836" cy="28836"/>
      </dsp:txXfrm>
    </dsp:sp>
    <dsp:sp modelId="{5F419428-EEF6-1441-A7C9-3FDCF5184395}">
      <dsp:nvSpPr>
        <dsp:cNvPr id="0" name=""/>
        <dsp:cNvSpPr/>
      </dsp:nvSpPr>
      <dsp:spPr>
        <a:xfrm>
          <a:off x="4921250" y="19076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Decontaminated Soils</a:t>
          </a:r>
          <a:endParaRPr lang="en-US" sz="1200" kern="1200" dirty="0"/>
        </a:p>
      </dsp:txBody>
      <dsp:txXfrm>
        <a:off x="4938395" y="1924749"/>
        <a:ext cx="1136491" cy="551100"/>
      </dsp:txXfrm>
    </dsp:sp>
    <dsp:sp modelId="{F6CF9114-8179-7841-94C3-23CCB813F0D3}">
      <dsp:nvSpPr>
        <dsp:cNvPr id="0" name=""/>
        <dsp:cNvSpPr/>
      </dsp:nvSpPr>
      <dsp:spPr>
        <a:xfrm rot="2142401">
          <a:off x="2759635" y="2355635"/>
          <a:ext cx="576728" cy="25927"/>
        </a:xfrm>
        <a:custGeom>
          <a:avLst/>
          <a:gdLst/>
          <a:ahLst/>
          <a:cxnLst/>
          <a:rect l="0" t="0" r="0" b="0"/>
          <a:pathLst>
            <a:path>
              <a:moveTo>
                <a:pt x="0" y="12963"/>
              </a:moveTo>
              <a:lnTo>
                <a:pt x="576728" y="12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3581" y="2354181"/>
        <a:ext cx="28836" cy="28836"/>
      </dsp:txXfrm>
    </dsp:sp>
    <dsp:sp modelId="{72F53534-F274-3740-A5E3-9F6BBD4ADE5B}">
      <dsp:nvSpPr>
        <dsp:cNvPr id="0" name=""/>
        <dsp:cNvSpPr/>
      </dsp:nvSpPr>
      <dsp:spPr>
        <a:xfrm>
          <a:off x="3282156" y="22442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Large Fraction</a:t>
          </a:r>
          <a:endParaRPr lang="en-US" sz="1200" kern="1200" dirty="0"/>
        </a:p>
      </dsp:txBody>
      <dsp:txXfrm>
        <a:off x="3299301" y="2261349"/>
        <a:ext cx="1136491" cy="551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30632-0C7A-9743-BD9D-2D688497D580}">
      <dsp:nvSpPr>
        <dsp:cNvPr id="0" name=""/>
        <dsp:cNvSpPr/>
      </dsp:nvSpPr>
      <dsp:spPr>
        <a:xfrm>
          <a:off x="1587" y="1631156"/>
          <a:ext cx="1603374" cy="801687"/>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Pu</a:t>
          </a:r>
          <a:r>
            <a:rPr lang="en-US" sz="1400" kern="1200" dirty="0" smtClean="0"/>
            <a:t> Concentrate</a:t>
          </a:r>
          <a:endParaRPr lang="en-US" sz="1400" kern="1200" dirty="0"/>
        </a:p>
      </dsp:txBody>
      <dsp:txXfrm>
        <a:off x="25068" y="1654637"/>
        <a:ext cx="1556412" cy="754725"/>
      </dsp:txXfrm>
    </dsp:sp>
    <dsp:sp modelId="{195B5BCE-72BD-944C-854C-56D2A9ADEA98}">
      <dsp:nvSpPr>
        <dsp:cNvPr id="0" name=""/>
        <dsp:cNvSpPr/>
      </dsp:nvSpPr>
      <dsp:spPr>
        <a:xfrm>
          <a:off x="1604962" y="2014246"/>
          <a:ext cx="641349" cy="35507"/>
        </a:xfrm>
        <a:custGeom>
          <a:avLst/>
          <a:gdLst/>
          <a:ahLst/>
          <a:cxnLst/>
          <a:rect l="0" t="0" r="0" b="0"/>
          <a:pathLst>
            <a:path>
              <a:moveTo>
                <a:pt x="0" y="17753"/>
              </a:moveTo>
              <a:lnTo>
                <a:pt x="641349" y="177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9603" y="2015966"/>
        <a:ext cx="32067" cy="32067"/>
      </dsp:txXfrm>
    </dsp:sp>
    <dsp:sp modelId="{0231120D-EDBE-B643-8FE1-9A0184C66FF4}">
      <dsp:nvSpPr>
        <dsp:cNvPr id="0" name=""/>
        <dsp:cNvSpPr/>
      </dsp:nvSpPr>
      <dsp:spPr>
        <a:xfrm>
          <a:off x="2246312" y="1631156"/>
          <a:ext cx="1603374" cy="801687"/>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Magnetic Separation in Lower Magnetic Field</a:t>
          </a:r>
          <a:endParaRPr lang="en-US" sz="1400" kern="1200" dirty="0"/>
        </a:p>
      </dsp:txBody>
      <dsp:txXfrm>
        <a:off x="2269793" y="1654637"/>
        <a:ext cx="1556412" cy="754725"/>
      </dsp:txXfrm>
    </dsp:sp>
    <dsp:sp modelId="{BD72E2F5-962E-8840-91E7-76D72FFBB6B7}">
      <dsp:nvSpPr>
        <dsp:cNvPr id="0" name=""/>
        <dsp:cNvSpPr/>
      </dsp:nvSpPr>
      <dsp:spPr>
        <a:xfrm rot="19457599">
          <a:off x="3775450" y="1783760"/>
          <a:ext cx="789824" cy="35507"/>
        </a:xfrm>
        <a:custGeom>
          <a:avLst/>
          <a:gdLst/>
          <a:ahLst/>
          <a:cxnLst/>
          <a:rect l="0" t="0" r="0" b="0"/>
          <a:pathLst>
            <a:path>
              <a:moveTo>
                <a:pt x="0" y="17753"/>
              </a:moveTo>
              <a:lnTo>
                <a:pt x="789824" y="177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0616" y="1781769"/>
        <a:ext cx="39491" cy="39491"/>
      </dsp:txXfrm>
    </dsp:sp>
    <dsp:sp modelId="{5B49E74D-824E-314F-A4A2-EFD4D31EF871}">
      <dsp:nvSpPr>
        <dsp:cNvPr id="0" name=""/>
        <dsp:cNvSpPr/>
      </dsp:nvSpPr>
      <dsp:spPr>
        <a:xfrm>
          <a:off x="4491037" y="1170185"/>
          <a:ext cx="1603374" cy="801687"/>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Magnetite Fraction</a:t>
          </a:r>
          <a:endParaRPr lang="en-US" sz="1400" kern="1200" dirty="0"/>
        </a:p>
      </dsp:txBody>
      <dsp:txXfrm>
        <a:off x="4514518" y="1193666"/>
        <a:ext cx="1556412" cy="754725"/>
      </dsp:txXfrm>
    </dsp:sp>
    <dsp:sp modelId="{F6CF9114-8179-7841-94C3-23CCB813F0D3}">
      <dsp:nvSpPr>
        <dsp:cNvPr id="0" name=""/>
        <dsp:cNvSpPr/>
      </dsp:nvSpPr>
      <dsp:spPr>
        <a:xfrm rot="2142401">
          <a:off x="3775450" y="2244731"/>
          <a:ext cx="789824" cy="35507"/>
        </a:xfrm>
        <a:custGeom>
          <a:avLst/>
          <a:gdLst/>
          <a:ahLst/>
          <a:cxnLst/>
          <a:rect l="0" t="0" r="0" b="0"/>
          <a:pathLst>
            <a:path>
              <a:moveTo>
                <a:pt x="0" y="17753"/>
              </a:moveTo>
              <a:lnTo>
                <a:pt x="789824" y="177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0616" y="2242739"/>
        <a:ext cx="39491" cy="39491"/>
      </dsp:txXfrm>
    </dsp:sp>
    <dsp:sp modelId="{72F53534-F274-3740-A5E3-9F6BBD4ADE5B}">
      <dsp:nvSpPr>
        <dsp:cNvPr id="0" name=""/>
        <dsp:cNvSpPr/>
      </dsp:nvSpPr>
      <dsp:spPr>
        <a:xfrm>
          <a:off x="4491037" y="2092126"/>
          <a:ext cx="1603374" cy="801687"/>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Pu</a:t>
          </a:r>
          <a:r>
            <a:rPr lang="en-US" sz="1400" kern="1200" dirty="0" smtClean="0"/>
            <a:t> Fraction</a:t>
          </a:r>
          <a:endParaRPr lang="en-US" sz="1400" kern="1200" dirty="0"/>
        </a:p>
      </dsp:txBody>
      <dsp:txXfrm>
        <a:off x="4514518" y="2115607"/>
        <a:ext cx="1556412" cy="754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30632-0C7A-9743-BD9D-2D688497D580}">
      <dsp:nvSpPr>
        <dsp:cNvPr id="0" name=""/>
        <dsp:cNvSpPr/>
      </dsp:nvSpPr>
      <dsp:spPr>
        <a:xfrm>
          <a:off x="3968" y="19076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Aldermaston</a:t>
          </a:r>
          <a:r>
            <a:rPr lang="en-US" sz="1200" kern="1200" dirty="0" smtClean="0"/>
            <a:t> </a:t>
          </a:r>
        </a:p>
        <a:p>
          <a:pPr lvl="0" algn="ctr" defTabSz="533400">
            <a:lnSpc>
              <a:spcPct val="90000"/>
            </a:lnSpc>
            <a:spcBef>
              <a:spcPct val="0"/>
            </a:spcBef>
            <a:spcAft>
              <a:spcPct val="35000"/>
            </a:spcAft>
          </a:pPr>
          <a:r>
            <a:rPr lang="en-US" sz="1200" kern="1200" dirty="0" smtClean="0"/>
            <a:t>Soil Sample</a:t>
          </a:r>
          <a:endParaRPr lang="en-US" sz="1200" kern="1200" dirty="0"/>
        </a:p>
      </dsp:txBody>
      <dsp:txXfrm>
        <a:off x="21113" y="1924749"/>
        <a:ext cx="1136491" cy="551100"/>
      </dsp:txXfrm>
    </dsp:sp>
    <dsp:sp modelId="{195B5BCE-72BD-944C-854C-56D2A9ADEA98}">
      <dsp:nvSpPr>
        <dsp:cNvPr id="0" name=""/>
        <dsp:cNvSpPr/>
      </dsp:nvSpPr>
      <dsp:spPr>
        <a:xfrm>
          <a:off x="1174749" y="2187335"/>
          <a:ext cx="468312" cy="25927"/>
        </a:xfrm>
        <a:custGeom>
          <a:avLst/>
          <a:gdLst/>
          <a:ahLst/>
          <a:cxnLst/>
          <a:rect l="0" t="0" r="0" b="0"/>
          <a:pathLst>
            <a:path>
              <a:moveTo>
                <a:pt x="0" y="12963"/>
              </a:moveTo>
              <a:lnTo>
                <a:pt x="468312" y="1296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97198" y="2188591"/>
        <a:ext cx="23415" cy="23415"/>
      </dsp:txXfrm>
    </dsp:sp>
    <dsp:sp modelId="{0231120D-EDBE-B643-8FE1-9A0184C66FF4}">
      <dsp:nvSpPr>
        <dsp:cNvPr id="0" name=""/>
        <dsp:cNvSpPr/>
      </dsp:nvSpPr>
      <dsp:spPr>
        <a:xfrm>
          <a:off x="1643062" y="19076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75 μ Size Split</a:t>
          </a:r>
          <a:endParaRPr lang="en-US" sz="1200" kern="1200" dirty="0"/>
        </a:p>
      </dsp:txBody>
      <dsp:txXfrm>
        <a:off x="1660207" y="1924749"/>
        <a:ext cx="1136491" cy="551100"/>
      </dsp:txXfrm>
    </dsp:sp>
    <dsp:sp modelId="{BD72E2F5-962E-8840-91E7-76D72FFBB6B7}">
      <dsp:nvSpPr>
        <dsp:cNvPr id="0" name=""/>
        <dsp:cNvSpPr/>
      </dsp:nvSpPr>
      <dsp:spPr>
        <a:xfrm rot="19457599">
          <a:off x="2759635" y="2019036"/>
          <a:ext cx="576728" cy="25927"/>
        </a:xfrm>
        <a:custGeom>
          <a:avLst/>
          <a:gdLst/>
          <a:ahLst/>
          <a:cxnLst/>
          <a:rect l="0" t="0" r="0" b="0"/>
          <a:pathLst>
            <a:path>
              <a:moveTo>
                <a:pt x="0" y="12963"/>
              </a:moveTo>
              <a:lnTo>
                <a:pt x="576728" y="12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3581" y="2017581"/>
        <a:ext cx="28836" cy="28836"/>
      </dsp:txXfrm>
    </dsp:sp>
    <dsp:sp modelId="{5B49E74D-824E-314F-A4A2-EFD4D31EF871}">
      <dsp:nvSpPr>
        <dsp:cNvPr id="0" name=""/>
        <dsp:cNvSpPr/>
      </dsp:nvSpPr>
      <dsp:spPr>
        <a:xfrm>
          <a:off x="3282156" y="15710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Magnetic Separation on Small Fraction</a:t>
          </a:r>
          <a:endParaRPr lang="en-US" sz="1200" kern="1200" dirty="0"/>
        </a:p>
      </dsp:txBody>
      <dsp:txXfrm>
        <a:off x="3299301" y="1588149"/>
        <a:ext cx="1136491" cy="551100"/>
      </dsp:txXfrm>
    </dsp:sp>
    <dsp:sp modelId="{91BD2D5F-E676-8343-8967-00AE8F70DC71}">
      <dsp:nvSpPr>
        <dsp:cNvPr id="0" name=""/>
        <dsp:cNvSpPr/>
      </dsp:nvSpPr>
      <dsp:spPr>
        <a:xfrm rot="19457599">
          <a:off x="4398729" y="1682436"/>
          <a:ext cx="576728" cy="25927"/>
        </a:xfrm>
        <a:custGeom>
          <a:avLst/>
          <a:gdLst/>
          <a:ahLst/>
          <a:cxnLst/>
          <a:rect l="0" t="0" r="0" b="0"/>
          <a:pathLst>
            <a:path>
              <a:moveTo>
                <a:pt x="0" y="12963"/>
              </a:moveTo>
              <a:lnTo>
                <a:pt x="576728" y="12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72675" y="1680982"/>
        <a:ext cx="28836" cy="28836"/>
      </dsp:txXfrm>
    </dsp:sp>
    <dsp:sp modelId="{DC6482EF-4B07-C648-AD8A-B0B7359C22E1}">
      <dsp:nvSpPr>
        <dsp:cNvPr id="0" name=""/>
        <dsp:cNvSpPr/>
      </dsp:nvSpPr>
      <dsp:spPr>
        <a:xfrm>
          <a:off x="4921250" y="1234405"/>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Pu</a:t>
          </a:r>
          <a:r>
            <a:rPr lang="en-US" sz="1200" kern="1200" dirty="0" smtClean="0"/>
            <a:t> Concentrate</a:t>
          </a:r>
          <a:endParaRPr lang="en-US" sz="1200" kern="1200" dirty="0"/>
        </a:p>
      </dsp:txBody>
      <dsp:txXfrm>
        <a:off x="4938395" y="1251550"/>
        <a:ext cx="1136491" cy="551100"/>
      </dsp:txXfrm>
    </dsp:sp>
    <dsp:sp modelId="{87D146BA-CE69-E148-B45B-B87C660F41ED}">
      <dsp:nvSpPr>
        <dsp:cNvPr id="0" name=""/>
        <dsp:cNvSpPr/>
      </dsp:nvSpPr>
      <dsp:spPr>
        <a:xfrm rot="2142401">
          <a:off x="4398729" y="2019036"/>
          <a:ext cx="576728" cy="25927"/>
        </a:xfrm>
        <a:custGeom>
          <a:avLst/>
          <a:gdLst/>
          <a:ahLst/>
          <a:cxnLst/>
          <a:rect l="0" t="0" r="0" b="0"/>
          <a:pathLst>
            <a:path>
              <a:moveTo>
                <a:pt x="0" y="12963"/>
              </a:moveTo>
              <a:lnTo>
                <a:pt x="576728" y="12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72675" y="2017581"/>
        <a:ext cx="28836" cy="28836"/>
      </dsp:txXfrm>
    </dsp:sp>
    <dsp:sp modelId="{5F419428-EEF6-1441-A7C9-3FDCF5184395}">
      <dsp:nvSpPr>
        <dsp:cNvPr id="0" name=""/>
        <dsp:cNvSpPr/>
      </dsp:nvSpPr>
      <dsp:spPr>
        <a:xfrm>
          <a:off x="4921250" y="19076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Decontaminated Soils</a:t>
          </a:r>
          <a:endParaRPr lang="en-US" sz="1200" kern="1200" dirty="0"/>
        </a:p>
      </dsp:txBody>
      <dsp:txXfrm>
        <a:off x="4938395" y="1924749"/>
        <a:ext cx="1136491" cy="551100"/>
      </dsp:txXfrm>
    </dsp:sp>
    <dsp:sp modelId="{F6CF9114-8179-7841-94C3-23CCB813F0D3}">
      <dsp:nvSpPr>
        <dsp:cNvPr id="0" name=""/>
        <dsp:cNvSpPr/>
      </dsp:nvSpPr>
      <dsp:spPr>
        <a:xfrm rot="2142401">
          <a:off x="2759635" y="2355635"/>
          <a:ext cx="576728" cy="25927"/>
        </a:xfrm>
        <a:custGeom>
          <a:avLst/>
          <a:gdLst/>
          <a:ahLst/>
          <a:cxnLst/>
          <a:rect l="0" t="0" r="0" b="0"/>
          <a:pathLst>
            <a:path>
              <a:moveTo>
                <a:pt x="0" y="12963"/>
              </a:moveTo>
              <a:lnTo>
                <a:pt x="576728" y="1296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3581" y="2354181"/>
        <a:ext cx="28836" cy="28836"/>
      </dsp:txXfrm>
    </dsp:sp>
    <dsp:sp modelId="{72F53534-F274-3740-A5E3-9F6BBD4ADE5B}">
      <dsp:nvSpPr>
        <dsp:cNvPr id="0" name=""/>
        <dsp:cNvSpPr/>
      </dsp:nvSpPr>
      <dsp:spPr>
        <a:xfrm>
          <a:off x="3282156" y="2244204"/>
          <a:ext cx="1170781" cy="58539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Large Fraction</a:t>
          </a:r>
          <a:endParaRPr lang="en-US" sz="1200" kern="1200" dirty="0"/>
        </a:p>
      </dsp:txBody>
      <dsp:txXfrm>
        <a:off x="3299301" y="2261349"/>
        <a:ext cx="1136491" cy="551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30632-0C7A-9743-BD9D-2D688497D580}">
      <dsp:nvSpPr>
        <dsp:cNvPr id="0" name=""/>
        <dsp:cNvSpPr/>
      </dsp:nvSpPr>
      <dsp:spPr>
        <a:xfrm>
          <a:off x="4562" y="1192115"/>
          <a:ext cx="1601809" cy="1283874"/>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Soil Sample</a:t>
          </a:r>
        </a:p>
        <a:p>
          <a:pPr lvl="0" algn="ctr" defTabSz="533400">
            <a:lnSpc>
              <a:spcPct val="90000"/>
            </a:lnSpc>
            <a:spcBef>
              <a:spcPct val="0"/>
            </a:spcBef>
            <a:spcAft>
              <a:spcPct val="35000"/>
            </a:spcAft>
          </a:pPr>
          <a:r>
            <a:rPr lang="en-US" sz="1200" b="1" kern="1200" dirty="0" smtClean="0"/>
            <a:t>1000 g</a:t>
          </a:r>
        </a:p>
        <a:p>
          <a:pPr lvl="0" algn="ctr" defTabSz="533400">
            <a:lnSpc>
              <a:spcPct val="90000"/>
            </a:lnSpc>
            <a:spcBef>
              <a:spcPct val="0"/>
            </a:spcBef>
            <a:spcAft>
              <a:spcPct val="35000"/>
            </a:spcAft>
          </a:pPr>
          <a:r>
            <a:rPr lang="en-US" sz="1200" b="1" kern="1200" dirty="0" smtClean="0"/>
            <a:t>0.62 </a:t>
          </a:r>
          <a:r>
            <a:rPr lang="en-US" sz="1200" b="1" kern="1200" dirty="0" err="1" smtClean="0"/>
            <a:t>Bq</a:t>
          </a:r>
          <a:r>
            <a:rPr lang="en-US" sz="1200" b="1" kern="1200" dirty="0" smtClean="0"/>
            <a:t>/g</a:t>
          </a:r>
        </a:p>
        <a:p>
          <a:pPr lvl="0" algn="ctr" defTabSz="533400">
            <a:lnSpc>
              <a:spcPct val="90000"/>
            </a:lnSpc>
            <a:spcBef>
              <a:spcPct val="0"/>
            </a:spcBef>
            <a:spcAft>
              <a:spcPct val="35000"/>
            </a:spcAft>
          </a:pPr>
          <a:r>
            <a:rPr lang="en-US" sz="1200" b="1" kern="1200" dirty="0" smtClean="0"/>
            <a:t>620 </a:t>
          </a:r>
          <a:r>
            <a:rPr lang="en-US" sz="1200" b="1" kern="1200" dirty="0" err="1" smtClean="0"/>
            <a:t>Bq</a:t>
          </a:r>
          <a:endParaRPr lang="en-US" sz="1200" b="1" kern="1200" dirty="0"/>
        </a:p>
      </dsp:txBody>
      <dsp:txXfrm>
        <a:off x="42165" y="1229718"/>
        <a:ext cx="1526603" cy="1208668"/>
      </dsp:txXfrm>
    </dsp:sp>
    <dsp:sp modelId="{195B5BCE-72BD-944C-854C-56D2A9ADEA98}">
      <dsp:nvSpPr>
        <dsp:cNvPr id="0" name=""/>
        <dsp:cNvSpPr/>
      </dsp:nvSpPr>
      <dsp:spPr>
        <a:xfrm rot="18428088">
          <a:off x="1396062" y="1393256"/>
          <a:ext cx="1061341" cy="35473"/>
        </a:xfrm>
        <a:custGeom>
          <a:avLst/>
          <a:gdLst/>
          <a:ahLst/>
          <a:cxnLst/>
          <a:rect l="0" t="0" r="0" b="0"/>
          <a:pathLst>
            <a:path>
              <a:moveTo>
                <a:pt x="0" y="17736"/>
              </a:moveTo>
              <a:lnTo>
                <a:pt x="1061341" y="1773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1900200" y="1384459"/>
        <a:ext cx="53067" cy="53067"/>
      </dsp:txXfrm>
    </dsp:sp>
    <dsp:sp modelId="{0231120D-EDBE-B643-8FE1-9A0184C66FF4}">
      <dsp:nvSpPr>
        <dsp:cNvPr id="0" name=""/>
        <dsp:cNvSpPr/>
      </dsp:nvSpPr>
      <dsp:spPr>
        <a:xfrm>
          <a:off x="2247095" y="262165"/>
          <a:ext cx="1601809" cy="1451535"/>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&gt;75 μ Fraction</a:t>
          </a:r>
        </a:p>
        <a:p>
          <a:pPr lvl="0" algn="ctr" defTabSz="533400">
            <a:lnSpc>
              <a:spcPct val="90000"/>
            </a:lnSpc>
            <a:spcBef>
              <a:spcPct val="0"/>
            </a:spcBef>
            <a:spcAft>
              <a:spcPct val="35000"/>
            </a:spcAft>
          </a:pPr>
          <a:r>
            <a:rPr lang="en-US" sz="1200" b="1" kern="1200" dirty="0" smtClean="0"/>
            <a:t>630 g</a:t>
          </a:r>
        </a:p>
        <a:p>
          <a:pPr lvl="0" algn="ctr" defTabSz="533400">
            <a:lnSpc>
              <a:spcPct val="90000"/>
            </a:lnSpc>
            <a:spcBef>
              <a:spcPct val="0"/>
            </a:spcBef>
            <a:spcAft>
              <a:spcPct val="35000"/>
            </a:spcAft>
          </a:pPr>
          <a:r>
            <a:rPr lang="en-US" sz="1200" b="1" kern="1200" dirty="0" smtClean="0"/>
            <a:t>0.1 </a:t>
          </a:r>
          <a:r>
            <a:rPr lang="en-US" sz="1200" b="1" kern="1200" dirty="0" err="1" smtClean="0"/>
            <a:t>Bq</a:t>
          </a:r>
          <a:r>
            <a:rPr lang="en-US" sz="1200" b="1" kern="1200" dirty="0" smtClean="0"/>
            <a:t>/g</a:t>
          </a:r>
        </a:p>
        <a:p>
          <a:pPr lvl="0" algn="ctr" defTabSz="533400">
            <a:lnSpc>
              <a:spcPct val="90000"/>
            </a:lnSpc>
            <a:spcBef>
              <a:spcPct val="0"/>
            </a:spcBef>
            <a:spcAft>
              <a:spcPct val="35000"/>
            </a:spcAft>
          </a:pPr>
          <a:r>
            <a:rPr lang="en-US" sz="1200" b="1" kern="1200" dirty="0" smtClean="0"/>
            <a:t>65 </a:t>
          </a:r>
          <a:r>
            <a:rPr lang="en-US" sz="1200" b="1" kern="1200" dirty="0" err="1" smtClean="0"/>
            <a:t>Bq</a:t>
          </a:r>
          <a:endParaRPr lang="en-US" sz="1200" b="1" kern="1200" dirty="0"/>
        </a:p>
      </dsp:txBody>
      <dsp:txXfrm>
        <a:off x="2289609" y="304679"/>
        <a:ext cx="1516781" cy="1366507"/>
      </dsp:txXfrm>
    </dsp:sp>
    <dsp:sp modelId="{DC24DD65-F4FD-504E-BF32-9319E3036713}">
      <dsp:nvSpPr>
        <dsp:cNvPr id="0" name=""/>
        <dsp:cNvSpPr/>
      </dsp:nvSpPr>
      <dsp:spPr>
        <a:xfrm rot="3048494">
          <a:off x="1419766" y="2209233"/>
          <a:ext cx="1013935" cy="35473"/>
        </a:xfrm>
        <a:custGeom>
          <a:avLst/>
          <a:gdLst/>
          <a:ahLst/>
          <a:cxnLst/>
          <a:rect l="0" t="0" r="0" b="0"/>
          <a:pathLst>
            <a:path>
              <a:moveTo>
                <a:pt x="0" y="17736"/>
              </a:moveTo>
              <a:lnTo>
                <a:pt x="1013935" y="1773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1901385" y="2201621"/>
        <a:ext cx="50696" cy="50696"/>
      </dsp:txXfrm>
    </dsp:sp>
    <dsp:sp modelId="{1C11DDDE-701A-2C4E-89E4-EBD7C641A9A8}">
      <dsp:nvSpPr>
        <dsp:cNvPr id="0" name=""/>
        <dsp:cNvSpPr/>
      </dsp:nvSpPr>
      <dsp:spPr>
        <a:xfrm>
          <a:off x="2247095" y="1833836"/>
          <a:ext cx="1601809" cy="1572103"/>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&lt;75 μ Fraction</a:t>
          </a:r>
        </a:p>
        <a:p>
          <a:pPr lvl="0" algn="ctr" defTabSz="533400">
            <a:lnSpc>
              <a:spcPct val="90000"/>
            </a:lnSpc>
            <a:spcBef>
              <a:spcPct val="0"/>
            </a:spcBef>
            <a:spcAft>
              <a:spcPct val="35000"/>
            </a:spcAft>
          </a:pPr>
          <a:r>
            <a:rPr lang="en-US" sz="1200" b="1" kern="1200" dirty="0" smtClean="0"/>
            <a:t>370 g</a:t>
          </a:r>
        </a:p>
        <a:p>
          <a:pPr lvl="0" algn="ctr" defTabSz="533400">
            <a:lnSpc>
              <a:spcPct val="90000"/>
            </a:lnSpc>
            <a:spcBef>
              <a:spcPct val="0"/>
            </a:spcBef>
            <a:spcAft>
              <a:spcPct val="35000"/>
            </a:spcAft>
          </a:pPr>
          <a:r>
            <a:rPr lang="en-US" sz="1200" b="1" kern="1200" dirty="0" smtClean="0"/>
            <a:t>1.5 </a:t>
          </a:r>
          <a:r>
            <a:rPr lang="en-US" sz="1200" b="1" kern="1200" dirty="0" err="1" smtClean="0"/>
            <a:t>Bq</a:t>
          </a:r>
          <a:r>
            <a:rPr lang="en-US" sz="1200" b="1" kern="1200" dirty="0" smtClean="0"/>
            <a:t>/g</a:t>
          </a:r>
        </a:p>
        <a:p>
          <a:pPr lvl="0" algn="ctr" defTabSz="533400">
            <a:lnSpc>
              <a:spcPct val="90000"/>
            </a:lnSpc>
            <a:spcBef>
              <a:spcPct val="0"/>
            </a:spcBef>
            <a:spcAft>
              <a:spcPct val="35000"/>
            </a:spcAft>
          </a:pPr>
          <a:r>
            <a:rPr lang="en-US" sz="1200" b="1" kern="1200" dirty="0" smtClean="0"/>
            <a:t>555 </a:t>
          </a:r>
          <a:r>
            <a:rPr lang="en-US" sz="1200" b="1" kern="1200" dirty="0" err="1" smtClean="0"/>
            <a:t>Bq</a:t>
          </a:r>
          <a:endParaRPr lang="en-US" sz="1200" b="1" kern="1200" dirty="0"/>
        </a:p>
      </dsp:txBody>
      <dsp:txXfrm>
        <a:off x="2293140" y="1879881"/>
        <a:ext cx="1509719" cy="1480013"/>
      </dsp:txXfrm>
    </dsp:sp>
    <dsp:sp modelId="{BD72E2F5-962E-8840-91E7-76D72FFBB6B7}">
      <dsp:nvSpPr>
        <dsp:cNvPr id="0" name=""/>
        <dsp:cNvSpPr/>
      </dsp:nvSpPr>
      <dsp:spPr>
        <a:xfrm rot="19014978">
          <a:off x="3730628" y="2302533"/>
          <a:ext cx="877275" cy="35473"/>
        </a:xfrm>
        <a:custGeom>
          <a:avLst/>
          <a:gdLst/>
          <a:ahLst/>
          <a:cxnLst/>
          <a:rect l="0" t="0" r="0" b="0"/>
          <a:pathLst>
            <a:path>
              <a:moveTo>
                <a:pt x="0" y="17736"/>
              </a:moveTo>
              <a:lnTo>
                <a:pt x="877275" y="1773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4147334" y="2298337"/>
        <a:ext cx="43863" cy="43863"/>
      </dsp:txXfrm>
    </dsp:sp>
    <dsp:sp modelId="{5B49E74D-824E-314F-A4A2-EFD4D31EF871}">
      <dsp:nvSpPr>
        <dsp:cNvPr id="0" name=""/>
        <dsp:cNvSpPr/>
      </dsp:nvSpPr>
      <dsp:spPr>
        <a:xfrm>
          <a:off x="4489628" y="1437941"/>
          <a:ext cx="1601809" cy="1165420"/>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Non </a:t>
          </a:r>
          <a:r>
            <a:rPr lang="en-US" sz="1200" b="1" kern="1200" dirty="0" smtClean="0"/>
            <a:t>Magnetic</a:t>
          </a:r>
          <a:r>
            <a:rPr lang="en-US" sz="1000" b="1" kern="1200" dirty="0" smtClean="0"/>
            <a:t> Fraction</a:t>
          </a:r>
        </a:p>
        <a:p>
          <a:pPr lvl="0" algn="ctr" defTabSz="444500">
            <a:lnSpc>
              <a:spcPct val="90000"/>
            </a:lnSpc>
            <a:spcBef>
              <a:spcPct val="0"/>
            </a:spcBef>
            <a:spcAft>
              <a:spcPct val="35000"/>
            </a:spcAft>
          </a:pPr>
          <a:r>
            <a:rPr lang="en-US" sz="1000" b="1" kern="1200" dirty="0" smtClean="0"/>
            <a:t>329 g</a:t>
          </a:r>
        </a:p>
        <a:p>
          <a:pPr lvl="0" algn="ctr" defTabSz="444500">
            <a:lnSpc>
              <a:spcPct val="90000"/>
            </a:lnSpc>
            <a:spcBef>
              <a:spcPct val="0"/>
            </a:spcBef>
            <a:spcAft>
              <a:spcPct val="35000"/>
            </a:spcAft>
          </a:pPr>
          <a:r>
            <a:rPr lang="en-US" sz="1000" b="1" kern="1200" dirty="0" smtClean="0"/>
            <a:t>0.25 </a:t>
          </a:r>
          <a:r>
            <a:rPr lang="en-US" sz="1000" b="1" kern="1200" dirty="0" err="1" smtClean="0"/>
            <a:t>Bq</a:t>
          </a:r>
          <a:r>
            <a:rPr lang="en-US" sz="1000" b="1" kern="1200" dirty="0" smtClean="0"/>
            <a:t>/g</a:t>
          </a:r>
        </a:p>
        <a:p>
          <a:pPr lvl="0" algn="ctr" defTabSz="444500">
            <a:lnSpc>
              <a:spcPct val="90000"/>
            </a:lnSpc>
            <a:spcBef>
              <a:spcPct val="0"/>
            </a:spcBef>
            <a:spcAft>
              <a:spcPct val="35000"/>
            </a:spcAft>
          </a:pPr>
          <a:r>
            <a:rPr lang="en-US" sz="1000" b="1" kern="1200" dirty="0" smtClean="0"/>
            <a:t>83 </a:t>
          </a:r>
          <a:r>
            <a:rPr lang="en-US" sz="1000" b="1" kern="1200" dirty="0" err="1" smtClean="0"/>
            <a:t>Bq</a:t>
          </a:r>
          <a:endParaRPr lang="en-US" sz="1000" b="1" kern="1200" dirty="0"/>
        </a:p>
      </dsp:txBody>
      <dsp:txXfrm>
        <a:off x="4523762" y="1472075"/>
        <a:ext cx="1533541" cy="1097152"/>
      </dsp:txXfrm>
    </dsp:sp>
    <dsp:sp modelId="{F6CF9114-8179-7841-94C3-23CCB813F0D3}">
      <dsp:nvSpPr>
        <dsp:cNvPr id="0" name=""/>
        <dsp:cNvSpPr/>
      </dsp:nvSpPr>
      <dsp:spPr>
        <a:xfrm rot="2705502">
          <a:off x="3715479" y="2923540"/>
          <a:ext cx="907573" cy="35473"/>
        </a:xfrm>
        <a:custGeom>
          <a:avLst/>
          <a:gdLst/>
          <a:ahLst/>
          <a:cxnLst/>
          <a:rect l="0" t="0" r="0" b="0"/>
          <a:pathLst>
            <a:path>
              <a:moveTo>
                <a:pt x="0" y="17736"/>
              </a:moveTo>
              <a:lnTo>
                <a:pt x="907573" y="1773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4146577" y="2918587"/>
        <a:ext cx="45378" cy="45378"/>
      </dsp:txXfrm>
    </dsp:sp>
    <dsp:sp modelId="{72F53534-F274-3740-A5E3-9F6BBD4ADE5B}">
      <dsp:nvSpPr>
        <dsp:cNvPr id="0" name=""/>
        <dsp:cNvSpPr/>
      </dsp:nvSpPr>
      <dsp:spPr>
        <a:xfrm>
          <a:off x="4489628" y="2723497"/>
          <a:ext cx="1601809" cy="1078337"/>
        </a:xfrm>
        <a:prstGeom prst="roundRect">
          <a:avLst>
            <a:gd name="adj" fmla="val 1000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Magnetic </a:t>
          </a:r>
          <a:r>
            <a:rPr lang="en-US" sz="1200" b="1" kern="1200" dirty="0" smtClean="0"/>
            <a:t>Fraction</a:t>
          </a:r>
        </a:p>
        <a:p>
          <a:pPr lvl="0" algn="ctr" defTabSz="444500">
            <a:lnSpc>
              <a:spcPct val="90000"/>
            </a:lnSpc>
            <a:spcBef>
              <a:spcPct val="0"/>
            </a:spcBef>
            <a:spcAft>
              <a:spcPct val="35000"/>
            </a:spcAft>
          </a:pPr>
          <a:r>
            <a:rPr lang="en-US" sz="1000" b="1" kern="1200" dirty="0" smtClean="0"/>
            <a:t>41 g</a:t>
          </a:r>
        </a:p>
        <a:p>
          <a:pPr lvl="0" algn="ctr" defTabSz="444500">
            <a:lnSpc>
              <a:spcPct val="90000"/>
            </a:lnSpc>
            <a:spcBef>
              <a:spcPct val="0"/>
            </a:spcBef>
            <a:spcAft>
              <a:spcPct val="35000"/>
            </a:spcAft>
          </a:pPr>
          <a:r>
            <a:rPr lang="en-US" sz="1000" b="1" kern="1200" dirty="0" smtClean="0"/>
            <a:t>11.5 </a:t>
          </a:r>
          <a:r>
            <a:rPr lang="en-US" sz="1000" b="1" kern="1200" dirty="0" err="1" smtClean="0"/>
            <a:t>Bq</a:t>
          </a:r>
          <a:r>
            <a:rPr lang="en-US" sz="1000" b="1" kern="1200" dirty="0" smtClean="0"/>
            <a:t>/g</a:t>
          </a:r>
        </a:p>
        <a:p>
          <a:pPr lvl="0" algn="ctr" defTabSz="444500">
            <a:lnSpc>
              <a:spcPct val="90000"/>
            </a:lnSpc>
            <a:spcBef>
              <a:spcPct val="0"/>
            </a:spcBef>
            <a:spcAft>
              <a:spcPct val="35000"/>
            </a:spcAft>
          </a:pPr>
          <a:r>
            <a:rPr lang="en-US" sz="1000" b="1" kern="1200" dirty="0" smtClean="0"/>
            <a:t>472 </a:t>
          </a:r>
          <a:r>
            <a:rPr lang="en-US" sz="1000" b="1" kern="1200" dirty="0" err="1" smtClean="0"/>
            <a:t>Bq</a:t>
          </a:r>
          <a:endParaRPr lang="en-US" sz="1000" b="1" kern="1200" dirty="0"/>
        </a:p>
      </dsp:txBody>
      <dsp:txXfrm>
        <a:off x="4521211" y="2755080"/>
        <a:ext cx="1538643" cy="10151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38807C-CF6F-1944-8EEC-8278990CBE0E}" type="datetimeFigureOut">
              <a:rPr lang="en-US" smtClean="0"/>
              <a:t>10/16/12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98B4CF-DFE7-1844-8486-A67E19F108CE}" type="slidenum">
              <a:rPr lang="en-US" smtClean="0"/>
              <a:t>‹#›</a:t>
            </a:fld>
            <a:endParaRPr lang="en-US"/>
          </a:p>
        </p:txBody>
      </p:sp>
    </p:spTree>
    <p:extLst>
      <p:ext uri="{BB962C8B-B14F-4D97-AF65-F5344CB8AC3E}">
        <p14:creationId xmlns:p14="http://schemas.microsoft.com/office/powerpoint/2010/main" val="1304376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03FC5-6D90-E74D-82E6-98975CBAA050}" type="datetimeFigureOut">
              <a:rPr lang="en-US" smtClean="0"/>
              <a:t>10/16/12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BF0BD-EEE2-8346-AD68-C58A945024D7}" type="slidenum">
              <a:rPr lang="en-US" smtClean="0"/>
              <a:t>‹#›</a:t>
            </a:fld>
            <a:endParaRPr lang="en-US"/>
          </a:p>
        </p:txBody>
      </p:sp>
    </p:spTree>
    <p:extLst>
      <p:ext uri="{BB962C8B-B14F-4D97-AF65-F5344CB8AC3E}">
        <p14:creationId xmlns:p14="http://schemas.microsoft.com/office/powerpoint/2010/main" val="2205363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DA9B316-B4B3-D74E-835D-1533AC48423A}" type="datetime1">
              <a:rPr lang="en-US" smtClean="0"/>
              <a:t>10/16/12</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A23AEAF6-F823-0D4D-9F38-F3EE3DEDAF3F}"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89A3DD-E000-904C-9D9F-E2A64B1E2EF0}" type="datetime1">
              <a:rPr lang="en-US" smtClean="0"/>
              <a:t>10/16/12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23AEAF6-F823-0D4D-9F38-F3EE3DEDAF3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EC1B99-FC1A-1147-9B4A-305C17B881B8}" type="datetime1">
              <a:rPr lang="en-US" smtClean="0"/>
              <a:t>10/16/12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23AEAF6-F823-0D4D-9F38-F3EE3DEDAF3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40D445-7172-1542-8C41-8C271D4696A2}" type="datetime1">
              <a:rPr lang="en-US" smtClean="0"/>
              <a:t>10/16/12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23AEAF6-F823-0D4D-9F38-F3EE3DEDAF3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C2FD1FE-D869-444D-82D6-DA6D72E5BB79}" type="datetime1">
              <a:rPr lang="en-US" smtClean="0"/>
              <a:t>10/16/12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23AEAF6-F823-0D4D-9F38-F3EE3DEDAF3F}"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F846DE9-70A8-A445-A179-6BED0823DD8B}" type="datetime1">
              <a:rPr lang="en-US" smtClean="0"/>
              <a:t>10/16/12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23AEAF6-F823-0D4D-9F38-F3EE3DEDAF3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017353-5EA0-2C4A-88EC-FC56949F64FC}" type="datetime1">
              <a:rPr lang="en-US" smtClean="0"/>
              <a:t>10/16/12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23AEAF6-F823-0D4D-9F38-F3EE3DEDAF3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8563019-C66E-ED48-8811-C06C39EC4C88}" type="datetime1">
              <a:rPr lang="en-US" smtClean="0"/>
              <a:t>10/16/12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23AEAF6-F823-0D4D-9F38-F3EE3DEDAF3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51DB187-DAE2-7A42-AAAD-A4983DA713EC}" type="datetime1">
              <a:rPr lang="en-US" smtClean="0"/>
              <a:t>10/16/12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23AEAF6-F823-0D4D-9F38-F3EE3DEDAF3F}"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6F3F6E-2A6A-114B-88BB-769FCCA8BCB9}" type="datetime1">
              <a:rPr lang="en-US" smtClean="0"/>
              <a:t>10/16/12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23AEAF6-F823-0D4D-9F38-F3EE3DEDAF3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1D39287-22B5-634F-8431-65C3F2B51D84}" type="datetime1">
              <a:rPr lang="en-US" smtClean="0"/>
              <a:t>10/16/12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23AEAF6-F823-0D4D-9F38-F3EE3DEDAF3F}"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1D8B86F-08B5-254F-B963-BB7CA31CC7A5}" type="datetime1">
              <a:rPr lang="en-US" smtClean="0"/>
              <a:t>10/16/12</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23AEAF6-F823-0D4D-9F38-F3EE3DEDAF3F}"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3" name="Picture 12" descr="Predicus.jpg"/>
          <p:cNvPicPr>
            <a:picLocks noChangeAspect="1"/>
          </p:cNvPicPr>
          <p:nvPr userDrawn="1"/>
        </p:nvPicPr>
        <p:blipFill>
          <a:blip r:embed="rId13"/>
          <a:stretch>
            <a:fillRect/>
          </a:stretch>
        </p:blipFill>
        <p:spPr>
          <a:xfrm>
            <a:off x="7368358" y="6121615"/>
            <a:ext cx="1318441" cy="599859"/>
          </a:xfrm>
          <a:prstGeom prst="rect">
            <a:avLst/>
          </a:prstGeom>
        </p:spPr>
      </p:pic>
      <p:pic>
        <p:nvPicPr>
          <p:cNvPr id="14" name="Picture 13"/>
          <p:cNvPicPr>
            <a:picLocks noChangeAspect="1"/>
          </p:cNvPicPr>
          <p:nvPr userDrawn="1"/>
        </p:nvPicPr>
        <p:blipFill>
          <a:blip r:embed="rId14">
            <a:alphaModFix/>
          </a:blip>
          <a:stretch>
            <a:fillRect/>
          </a:stretch>
        </p:blipFill>
        <p:spPr>
          <a:xfrm>
            <a:off x="1033074" y="6104766"/>
            <a:ext cx="797378" cy="61670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Excel_Sheet1.xlsx"/><Relationship Id="rId5"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Sheet2.xlsx"/><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Magnetic Separation of Uranium and Plutonium</a:t>
            </a:r>
            <a:endParaRPr lang="en-US" dirty="0"/>
          </a:p>
        </p:txBody>
      </p:sp>
      <p:sp>
        <p:nvSpPr>
          <p:cNvPr id="3" name="Subtitle 2"/>
          <p:cNvSpPr>
            <a:spLocks noGrp="1"/>
          </p:cNvSpPr>
          <p:nvPr>
            <p:ph type="subTitle" idx="1"/>
          </p:nvPr>
        </p:nvSpPr>
        <p:spPr/>
        <p:txBody>
          <a:bodyPr/>
          <a:lstStyle/>
          <a:p>
            <a:r>
              <a:rPr lang="en-US" dirty="0" smtClean="0"/>
              <a:t>James Voss</a:t>
            </a:r>
          </a:p>
          <a:p>
            <a:r>
              <a:rPr lang="en-US" dirty="0" smtClean="0"/>
              <a:t>Moscow, October </a:t>
            </a:r>
            <a:r>
              <a:rPr lang="en-US" dirty="0" smtClean="0"/>
              <a:t>17, </a:t>
            </a:r>
            <a:r>
              <a:rPr lang="en-US" dirty="0" smtClean="0"/>
              <a:t>2012</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1</a:t>
            </a:fld>
            <a:endParaRPr lang="en-US" dirty="0"/>
          </a:p>
        </p:txBody>
      </p:sp>
    </p:spTree>
    <p:extLst>
      <p:ext uri="{BB962C8B-B14F-4D97-AF65-F5344CB8AC3E}">
        <p14:creationId xmlns:p14="http://schemas.microsoft.com/office/powerpoint/2010/main" val="27060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 - Nevada</a:t>
            </a:r>
            <a:endParaRPr lang="en-US" dirty="0"/>
          </a:p>
        </p:txBody>
      </p:sp>
      <p:sp>
        <p:nvSpPr>
          <p:cNvPr id="3" name="Content Placeholder 2"/>
          <p:cNvSpPr>
            <a:spLocks noGrp="1"/>
          </p:cNvSpPr>
          <p:nvPr>
            <p:ph idx="1"/>
          </p:nvPr>
        </p:nvSpPr>
        <p:spPr/>
        <p:txBody>
          <a:bodyPr>
            <a:normAutofit lnSpcReduction="10000"/>
          </a:bodyPr>
          <a:lstStyle/>
          <a:p>
            <a:r>
              <a:rPr lang="en-US" dirty="0" smtClean="0"/>
              <a:t>Metallurgical development activities at the NTS has resulted in significant areas being contaminated with plutonium oxide.  The majority of the plutonium is smaller than 10 μ in size, and hence is mobile and </a:t>
            </a:r>
            <a:r>
              <a:rPr lang="en-US" dirty="0" err="1" smtClean="0"/>
              <a:t>respireable</a:t>
            </a:r>
            <a:r>
              <a:rPr lang="en-US" dirty="0" smtClean="0"/>
              <a:t>.</a:t>
            </a:r>
          </a:p>
          <a:p>
            <a:r>
              <a:rPr lang="en-US" dirty="0" smtClean="0"/>
              <a:t>The objective was to develop and demonstrate a technology that could cost-effectively decontaminate the surface soils.  </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10</a:t>
            </a:fld>
            <a:endParaRPr lang="en-US" dirty="0"/>
          </a:p>
        </p:txBody>
      </p:sp>
    </p:spTree>
    <p:extLst>
      <p:ext uri="{BB962C8B-B14F-4D97-AF65-F5344CB8AC3E}">
        <p14:creationId xmlns:p14="http://schemas.microsoft.com/office/powerpoint/2010/main" val="274558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err="1" smtClean="0"/>
              <a:t>Flowsheet</a:t>
            </a:r>
            <a:r>
              <a:rPr lang="en-US" dirty="0" smtClean="0"/>
              <a:t> - Nevada</a:t>
            </a:r>
            <a:endParaRPr lang="en-US" dirty="0"/>
          </a:p>
        </p:txBody>
      </p:sp>
      <p:graphicFrame>
        <p:nvGraphicFramePr>
          <p:cNvPr id="3" name="Diagram 2"/>
          <p:cNvGraphicFramePr/>
          <p:nvPr>
            <p:extLst>
              <p:ext uri="{D42A27DB-BD31-4B8C-83A1-F6EECF244321}">
                <p14:modId xmlns:p14="http://schemas.microsoft.com/office/powerpoint/2010/main" val="309597102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A23AEAF6-F823-0D4D-9F38-F3EE3DEDAF3F}" type="slidenum">
              <a:rPr lang="en-US" smtClean="0"/>
              <a:t>11</a:t>
            </a:fld>
            <a:endParaRPr lang="en-US" dirty="0"/>
          </a:p>
        </p:txBody>
      </p:sp>
    </p:spTree>
    <p:extLst>
      <p:ext uri="{BB962C8B-B14F-4D97-AF65-F5344CB8AC3E}">
        <p14:creationId xmlns:p14="http://schemas.microsoft.com/office/powerpoint/2010/main" val="89318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Nevada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&lt; 75 μ fraction, 80% of the </a:t>
            </a:r>
            <a:r>
              <a:rPr lang="en-US" dirty="0" err="1" smtClean="0"/>
              <a:t>Pu</a:t>
            </a:r>
            <a:r>
              <a:rPr lang="en-US" dirty="0" smtClean="0"/>
              <a:t> was captured in the magnetic fraction</a:t>
            </a:r>
          </a:p>
          <a:p>
            <a:r>
              <a:rPr lang="en-US" dirty="0" smtClean="0"/>
              <a:t>50% of the total mass of the &lt; </a:t>
            </a:r>
            <a:r>
              <a:rPr lang="en-US" dirty="0"/>
              <a:t>75 μ </a:t>
            </a:r>
            <a:r>
              <a:rPr lang="en-US" dirty="0" smtClean="0"/>
              <a:t>fraction was also captured in the magnetic fraction</a:t>
            </a:r>
          </a:p>
          <a:p>
            <a:r>
              <a:rPr lang="en-US" dirty="0" smtClean="0"/>
              <a:t>The problem was that the Nevada soil samples were dominated by Magnetite which is highly magnetic</a:t>
            </a:r>
          </a:p>
          <a:p>
            <a:r>
              <a:rPr lang="en-US" dirty="0" smtClean="0"/>
              <a:t>There was a 60% increase in </a:t>
            </a:r>
            <a:r>
              <a:rPr lang="en-US" dirty="0" err="1" smtClean="0"/>
              <a:t>Pu</a:t>
            </a:r>
            <a:r>
              <a:rPr lang="en-US" dirty="0" smtClean="0"/>
              <a:t> concentration but only a 50% mass reduction in the magnetic fraction</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12</a:t>
            </a:fld>
            <a:endParaRPr lang="en-US" dirty="0"/>
          </a:p>
        </p:txBody>
      </p:sp>
    </p:spTree>
    <p:extLst>
      <p:ext uri="{BB962C8B-B14F-4D97-AF65-F5344CB8AC3E}">
        <p14:creationId xmlns:p14="http://schemas.microsoft.com/office/powerpoint/2010/main" val="346375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to Magnetite Problem – Nevada – Second Pass through Separator at Lower Field Strength</a:t>
            </a:r>
            <a:endParaRPr lang="en-US" dirty="0"/>
          </a:p>
        </p:txBody>
      </p:sp>
      <p:graphicFrame>
        <p:nvGraphicFramePr>
          <p:cNvPr id="3" name="Diagram 2"/>
          <p:cNvGraphicFramePr/>
          <p:nvPr>
            <p:extLst>
              <p:ext uri="{D42A27DB-BD31-4B8C-83A1-F6EECF244321}">
                <p14:modId xmlns:p14="http://schemas.microsoft.com/office/powerpoint/2010/main" val="188315080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23AEAF6-F823-0D4D-9F38-F3EE3DEDAF3F}" type="slidenum">
              <a:rPr lang="en-US" smtClean="0"/>
              <a:t>13</a:t>
            </a:fld>
            <a:endParaRPr lang="en-US" dirty="0"/>
          </a:p>
        </p:txBody>
      </p:sp>
    </p:spTree>
    <p:extLst>
      <p:ext uri="{BB962C8B-B14F-4D97-AF65-F5344CB8AC3E}">
        <p14:creationId xmlns:p14="http://schemas.microsoft.com/office/powerpoint/2010/main" val="152495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Nevada Test Site Results</a:t>
            </a:r>
            <a:endParaRPr lang="en-US" dirty="0"/>
          </a:p>
        </p:txBody>
      </p:sp>
      <p:sp>
        <p:nvSpPr>
          <p:cNvPr id="3" name="Content Placeholder 2"/>
          <p:cNvSpPr>
            <a:spLocks noGrp="1"/>
          </p:cNvSpPr>
          <p:nvPr>
            <p:ph idx="1"/>
          </p:nvPr>
        </p:nvSpPr>
        <p:spPr/>
        <p:txBody>
          <a:bodyPr/>
          <a:lstStyle/>
          <a:p>
            <a:r>
              <a:rPr lang="en-US" dirty="0" smtClean="0"/>
              <a:t>The work demonstrated the ability to concentrate plutonium</a:t>
            </a:r>
          </a:p>
          <a:p>
            <a:r>
              <a:rPr lang="en-US" dirty="0" smtClean="0"/>
              <a:t>The work revealed the challenge – knowing the properties of the feed material</a:t>
            </a:r>
          </a:p>
          <a:p>
            <a:r>
              <a:rPr lang="en-US" dirty="0" smtClean="0"/>
              <a:t>The Government did not select this approach and the project ended</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14</a:t>
            </a:fld>
            <a:endParaRPr lang="en-US" dirty="0"/>
          </a:p>
        </p:txBody>
      </p:sp>
    </p:spTree>
    <p:extLst>
      <p:ext uri="{BB962C8B-B14F-4D97-AF65-F5344CB8AC3E}">
        <p14:creationId xmlns:p14="http://schemas.microsoft.com/office/powerpoint/2010/main" val="2642441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Demonstration</a:t>
            </a:r>
            <a:endParaRPr lang="en-US" dirty="0"/>
          </a:p>
        </p:txBody>
      </p:sp>
      <p:sp>
        <p:nvSpPr>
          <p:cNvPr id="3" name="Content Placeholder 2"/>
          <p:cNvSpPr>
            <a:spLocks noGrp="1"/>
          </p:cNvSpPr>
          <p:nvPr>
            <p:ph idx="1"/>
          </p:nvPr>
        </p:nvSpPr>
        <p:spPr/>
        <p:txBody>
          <a:bodyPr/>
          <a:lstStyle/>
          <a:p>
            <a:r>
              <a:rPr lang="en-US" dirty="0" err="1" smtClean="0"/>
              <a:t>Aldermaston</a:t>
            </a:r>
            <a:r>
              <a:rPr lang="en-US" dirty="0" smtClean="0"/>
              <a:t>, UK</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15</a:t>
            </a:fld>
            <a:endParaRPr lang="en-US" dirty="0"/>
          </a:p>
        </p:txBody>
      </p:sp>
    </p:spTree>
    <p:extLst>
      <p:ext uri="{BB962C8B-B14F-4D97-AF65-F5344CB8AC3E}">
        <p14:creationId xmlns:p14="http://schemas.microsoft.com/office/powerpoint/2010/main" val="152002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Statement - </a:t>
            </a:r>
            <a:r>
              <a:rPr lang="en-US" dirty="0" err="1" smtClean="0"/>
              <a:t>Aldermaston</a:t>
            </a:r>
            <a:endParaRPr lang="en-US" dirty="0"/>
          </a:p>
        </p:txBody>
      </p:sp>
      <p:sp>
        <p:nvSpPr>
          <p:cNvPr id="3" name="Content Placeholder 2"/>
          <p:cNvSpPr>
            <a:spLocks noGrp="1"/>
          </p:cNvSpPr>
          <p:nvPr>
            <p:ph idx="1"/>
          </p:nvPr>
        </p:nvSpPr>
        <p:spPr/>
        <p:txBody>
          <a:bodyPr>
            <a:normAutofit fontScale="92500"/>
          </a:bodyPr>
          <a:lstStyle/>
          <a:p>
            <a:r>
              <a:rPr lang="en-US" dirty="0" smtClean="0"/>
              <a:t>Approximately 50,000 cubic meters of soils have been collected and are being stored.  The dominant radioactive constituent is plutonium.  The plutonium is very small in particle size and its chemical form depends upon the origin of the soils.</a:t>
            </a:r>
          </a:p>
          <a:p>
            <a:r>
              <a:rPr lang="en-US" dirty="0" smtClean="0"/>
              <a:t>The objective of the work was to develop a technology that can decontaminate &gt; 90% of the soils, reducing it to less than 0.4 </a:t>
            </a:r>
            <a:r>
              <a:rPr lang="en-US" dirty="0" err="1" smtClean="0"/>
              <a:t>Bq</a:t>
            </a:r>
            <a:r>
              <a:rPr lang="en-US" dirty="0" smtClean="0"/>
              <a:t>/g </a:t>
            </a:r>
            <a:r>
              <a:rPr lang="en-US" dirty="0" err="1" smtClean="0"/>
              <a:t>Pu</a:t>
            </a:r>
            <a:r>
              <a:rPr lang="en-US" dirty="0" smtClean="0"/>
              <a:t>.</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16</a:t>
            </a:fld>
            <a:endParaRPr lang="en-US" dirty="0"/>
          </a:p>
        </p:txBody>
      </p:sp>
    </p:spTree>
    <p:extLst>
      <p:ext uri="{BB962C8B-B14F-4D97-AF65-F5344CB8AC3E}">
        <p14:creationId xmlns:p14="http://schemas.microsoft.com/office/powerpoint/2010/main" val="1486711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err="1" smtClean="0"/>
              <a:t>Flowsheet</a:t>
            </a:r>
            <a:r>
              <a:rPr lang="en-US" dirty="0" smtClean="0"/>
              <a:t> - </a:t>
            </a:r>
            <a:r>
              <a:rPr lang="en-US" dirty="0" err="1" smtClean="0"/>
              <a:t>Aldermaston</a:t>
            </a:r>
            <a:endParaRPr lang="en-US" dirty="0"/>
          </a:p>
        </p:txBody>
      </p:sp>
      <p:graphicFrame>
        <p:nvGraphicFramePr>
          <p:cNvPr id="3" name="Diagram 2"/>
          <p:cNvGraphicFramePr/>
          <p:nvPr>
            <p:extLst>
              <p:ext uri="{D42A27DB-BD31-4B8C-83A1-F6EECF244321}">
                <p14:modId xmlns:p14="http://schemas.microsoft.com/office/powerpoint/2010/main" val="230422297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23AEAF6-F823-0D4D-9F38-F3EE3DEDAF3F}" type="slidenum">
              <a:rPr lang="en-US" smtClean="0"/>
              <a:t>17</a:t>
            </a:fld>
            <a:endParaRPr lang="en-US" dirty="0"/>
          </a:p>
        </p:txBody>
      </p:sp>
    </p:spTree>
    <p:extLst>
      <p:ext uri="{BB962C8B-B14F-4D97-AF65-F5344CB8AC3E}">
        <p14:creationId xmlns:p14="http://schemas.microsoft.com/office/powerpoint/2010/main" val="2548802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Lab Scale 5 Tesla Magnetic Separator</a:t>
            </a:r>
            <a:endParaRPr lang="en-US" dirty="0"/>
          </a:p>
        </p:txBody>
      </p:sp>
      <p:pic>
        <p:nvPicPr>
          <p:cNvPr id="4" name="Picture 3"/>
          <p:cNvPicPr>
            <a:picLocks noChangeAspect="1"/>
          </p:cNvPicPr>
          <p:nvPr/>
        </p:nvPicPr>
        <p:blipFill>
          <a:blip r:embed="rId2"/>
          <a:stretch>
            <a:fillRect/>
          </a:stretch>
        </p:blipFill>
        <p:spPr>
          <a:xfrm>
            <a:off x="2012299" y="1417637"/>
            <a:ext cx="6251320" cy="4677561"/>
          </a:xfrm>
          <a:prstGeom prst="rect">
            <a:avLst/>
          </a:prstGeom>
        </p:spPr>
      </p:pic>
      <p:sp>
        <p:nvSpPr>
          <p:cNvPr id="5" name="Slide Number Placeholder 4"/>
          <p:cNvSpPr>
            <a:spLocks noGrp="1"/>
          </p:cNvSpPr>
          <p:nvPr>
            <p:ph type="sldNum" sz="quarter" idx="12"/>
          </p:nvPr>
        </p:nvSpPr>
        <p:spPr/>
        <p:txBody>
          <a:bodyPr/>
          <a:lstStyle/>
          <a:p>
            <a:fld id="{A23AEAF6-F823-0D4D-9F38-F3EE3DEDAF3F}" type="slidenum">
              <a:rPr lang="en-US" smtClean="0"/>
              <a:t>18</a:t>
            </a:fld>
            <a:endParaRPr lang="en-US" dirty="0"/>
          </a:p>
        </p:txBody>
      </p:sp>
    </p:spTree>
    <p:extLst>
      <p:ext uri="{BB962C8B-B14F-4D97-AF65-F5344CB8AC3E}">
        <p14:creationId xmlns:p14="http://schemas.microsoft.com/office/powerpoint/2010/main" val="82518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a:t>
            </a:r>
            <a:r>
              <a:rPr lang="en-US" dirty="0" err="1" smtClean="0"/>
              <a:t>Aldermaston</a:t>
            </a:r>
            <a:r>
              <a:rPr lang="en-US" dirty="0" smtClean="0"/>
              <a:t> Sample – Size Distribution</a:t>
            </a:r>
            <a:endParaRPr lang="en-US" dirty="0"/>
          </a:p>
        </p:txBody>
      </p:sp>
      <p:graphicFrame>
        <p:nvGraphicFramePr>
          <p:cNvPr id="73" name="Object 72"/>
          <p:cNvGraphicFramePr>
            <a:graphicFrameLocks noChangeAspect="1"/>
          </p:cNvGraphicFramePr>
          <p:nvPr>
            <p:extLst>
              <p:ext uri="{D42A27DB-BD31-4B8C-83A1-F6EECF244321}">
                <p14:modId xmlns:p14="http://schemas.microsoft.com/office/powerpoint/2010/main" val="2845018932"/>
              </p:ext>
            </p:extLst>
          </p:nvPr>
        </p:nvGraphicFramePr>
        <p:xfrm>
          <a:off x="1181099" y="1478159"/>
          <a:ext cx="7329933" cy="4502281"/>
        </p:xfrm>
        <a:graphic>
          <a:graphicData uri="http://schemas.openxmlformats.org/presentationml/2006/ole">
            <mc:AlternateContent xmlns:mc="http://schemas.openxmlformats.org/markup-compatibility/2006">
              <mc:Choice xmlns:v="urn:schemas-microsoft-com:vml" Requires="v">
                <p:oleObj spid="_x0000_s3081" name="Worksheet" r:id="rId4" imgW="6781800" imgH="4165600" progId="Excel.Sheet.12">
                  <p:embed/>
                </p:oleObj>
              </mc:Choice>
              <mc:Fallback>
                <p:oleObj name="Worksheet" r:id="rId4" imgW="6781800" imgH="4165600" progId="Excel.Sheet.12">
                  <p:embed/>
                  <p:pic>
                    <p:nvPicPr>
                      <p:cNvPr id="0" name=""/>
                      <p:cNvPicPr/>
                      <p:nvPr/>
                    </p:nvPicPr>
                    <p:blipFill>
                      <a:blip r:embed="rId5"/>
                      <a:stretch>
                        <a:fillRect/>
                      </a:stretch>
                    </p:blipFill>
                    <p:spPr>
                      <a:xfrm>
                        <a:off x="1181099" y="1478159"/>
                        <a:ext cx="7329933" cy="4502281"/>
                      </a:xfrm>
                      <a:prstGeom prst="rect">
                        <a:avLst/>
                      </a:prstGeom>
                    </p:spPr>
                  </p:pic>
                </p:oleObj>
              </mc:Fallback>
            </mc:AlternateContent>
          </a:graphicData>
        </a:graphic>
      </p:graphicFrame>
      <p:sp>
        <p:nvSpPr>
          <p:cNvPr id="74" name="Slide Number Placeholder 73"/>
          <p:cNvSpPr>
            <a:spLocks noGrp="1"/>
          </p:cNvSpPr>
          <p:nvPr>
            <p:ph type="sldNum" sz="quarter" idx="12"/>
          </p:nvPr>
        </p:nvSpPr>
        <p:spPr/>
        <p:txBody>
          <a:bodyPr/>
          <a:lstStyle/>
          <a:p>
            <a:fld id="{A23AEAF6-F823-0D4D-9F38-F3EE3DEDAF3F}" type="slidenum">
              <a:rPr lang="en-US" smtClean="0"/>
              <a:t>19</a:t>
            </a:fld>
            <a:endParaRPr lang="en-US" dirty="0"/>
          </a:p>
        </p:txBody>
      </p:sp>
    </p:spTree>
    <p:extLst>
      <p:ext uri="{BB962C8B-B14F-4D97-AF65-F5344CB8AC3E}">
        <p14:creationId xmlns:p14="http://schemas.microsoft.com/office/powerpoint/2010/main" val="157956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Problem Statement</a:t>
            </a:r>
          </a:p>
          <a:p>
            <a:pPr marL="514350" indent="-514350">
              <a:buFont typeface="+mj-lt"/>
              <a:buAutoNum type="arabicPeriod"/>
            </a:pPr>
            <a:r>
              <a:rPr lang="en-US" dirty="0" err="1" smtClean="0"/>
              <a:t>Paramagnetism</a:t>
            </a:r>
            <a:endParaRPr lang="en-US" dirty="0" smtClean="0"/>
          </a:p>
          <a:p>
            <a:pPr marL="514350" indent="-514350">
              <a:buFont typeface="+mj-lt"/>
              <a:buAutoNum type="arabicPeriod"/>
            </a:pPr>
            <a:r>
              <a:rPr lang="en-US" dirty="0" smtClean="0"/>
              <a:t>First Demonstration – Nevada Test Site</a:t>
            </a:r>
          </a:p>
          <a:p>
            <a:pPr marL="514350" indent="-514350">
              <a:buFont typeface="+mj-lt"/>
              <a:buAutoNum type="arabicPeriod"/>
            </a:pPr>
            <a:r>
              <a:rPr lang="en-US" dirty="0" smtClean="0"/>
              <a:t>Second Demonstration – </a:t>
            </a:r>
            <a:r>
              <a:rPr lang="en-US" dirty="0" err="1" smtClean="0"/>
              <a:t>Aldermaston</a:t>
            </a:r>
            <a:endParaRPr lang="en-US" dirty="0" smtClean="0"/>
          </a:p>
          <a:p>
            <a:pPr marL="514350" indent="-514350">
              <a:buFont typeface="+mj-lt"/>
              <a:buAutoNum type="arabicPeriod"/>
            </a:pPr>
            <a:r>
              <a:rPr lang="en-US" dirty="0" smtClean="0"/>
              <a:t>Final Observations</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2</a:t>
            </a:fld>
            <a:endParaRPr lang="en-US" dirty="0"/>
          </a:p>
        </p:txBody>
      </p:sp>
    </p:spTree>
    <p:extLst>
      <p:ext uri="{BB962C8B-B14F-4D97-AF65-F5344CB8AC3E}">
        <p14:creationId xmlns:p14="http://schemas.microsoft.com/office/powerpoint/2010/main" val="266127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Plutonium Distribution in One Sample – After Washing, per dry gram</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2270520719"/>
              </p:ext>
            </p:extLst>
          </p:nvPr>
        </p:nvGraphicFramePr>
        <p:xfrm>
          <a:off x="1990754" y="1600073"/>
          <a:ext cx="5902935" cy="4453091"/>
        </p:xfrm>
        <a:graphic>
          <a:graphicData uri="http://schemas.openxmlformats.org/presentationml/2006/ole">
            <mc:AlternateContent xmlns:mc="http://schemas.openxmlformats.org/markup-compatibility/2006">
              <mc:Choice xmlns:v="urn:schemas-microsoft-com:vml" Requires="v">
                <p:oleObj spid="_x0000_s4105" name="Worksheet" r:id="rId4" imgW="7962900" imgH="6007100" progId="Excel.Sheet.12">
                  <p:embed/>
                </p:oleObj>
              </mc:Choice>
              <mc:Fallback>
                <p:oleObj name="Worksheet" r:id="rId4" imgW="7962900" imgH="6007100" progId="Excel.Sheet.12">
                  <p:embed/>
                  <p:pic>
                    <p:nvPicPr>
                      <p:cNvPr id="0" name=""/>
                      <p:cNvPicPr/>
                      <p:nvPr/>
                    </p:nvPicPr>
                    <p:blipFill>
                      <a:blip r:embed="rId5"/>
                      <a:stretch>
                        <a:fillRect/>
                      </a:stretch>
                    </p:blipFill>
                    <p:spPr>
                      <a:xfrm>
                        <a:off x="1990754" y="1600073"/>
                        <a:ext cx="5902935" cy="4453091"/>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A23AEAF6-F823-0D4D-9F38-F3EE3DEDAF3F}" type="slidenum">
              <a:rPr lang="en-US" smtClean="0"/>
              <a:t>20</a:t>
            </a:fld>
            <a:endParaRPr lang="en-US" dirty="0"/>
          </a:p>
        </p:txBody>
      </p:sp>
    </p:spTree>
    <p:extLst>
      <p:ext uri="{BB962C8B-B14F-4D97-AF65-F5344CB8AC3E}">
        <p14:creationId xmlns:p14="http://schemas.microsoft.com/office/powerpoint/2010/main" val="183748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Results – </a:t>
            </a:r>
            <a:br>
              <a:rPr lang="en-US" dirty="0" smtClean="0"/>
            </a:br>
            <a:r>
              <a:rPr lang="en-US" dirty="0" smtClean="0"/>
              <a:t>96% Below 0.4 </a:t>
            </a:r>
            <a:r>
              <a:rPr lang="en-US" dirty="0" err="1" smtClean="0"/>
              <a:t>Bq</a:t>
            </a:r>
            <a:r>
              <a:rPr lang="en-US" dirty="0" smtClean="0"/>
              <a:t>/g</a:t>
            </a:r>
            <a:endParaRPr lang="en-US" dirty="0"/>
          </a:p>
        </p:txBody>
      </p:sp>
      <p:graphicFrame>
        <p:nvGraphicFramePr>
          <p:cNvPr id="3" name="Diagram 2"/>
          <p:cNvGraphicFramePr/>
          <p:nvPr>
            <p:extLst>
              <p:ext uri="{D42A27DB-BD31-4B8C-83A1-F6EECF244321}">
                <p14:modId xmlns:p14="http://schemas.microsoft.com/office/powerpoint/2010/main" val="6363919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A23AEAF6-F823-0D4D-9F38-F3EE3DEDAF3F}" type="slidenum">
              <a:rPr lang="en-US" smtClean="0"/>
              <a:t>21</a:t>
            </a:fld>
            <a:endParaRPr lang="en-US" dirty="0"/>
          </a:p>
        </p:txBody>
      </p:sp>
    </p:spTree>
    <p:extLst>
      <p:ext uri="{BB962C8B-B14F-4D97-AF65-F5344CB8AC3E}">
        <p14:creationId xmlns:p14="http://schemas.microsoft.com/office/powerpoint/2010/main" val="3914358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Experimentation - </a:t>
            </a:r>
            <a:r>
              <a:rPr lang="en-US" dirty="0" err="1" smtClean="0"/>
              <a:t>Aldermaston</a:t>
            </a:r>
            <a:endParaRPr lang="en-US" dirty="0"/>
          </a:p>
        </p:txBody>
      </p:sp>
      <p:sp>
        <p:nvSpPr>
          <p:cNvPr id="3" name="Content Placeholder 2"/>
          <p:cNvSpPr>
            <a:spLocks noGrp="1"/>
          </p:cNvSpPr>
          <p:nvPr>
            <p:ph idx="1"/>
          </p:nvPr>
        </p:nvSpPr>
        <p:spPr/>
        <p:txBody>
          <a:bodyPr>
            <a:normAutofit lnSpcReduction="10000"/>
          </a:bodyPr>
          <a:lstStyle/>
          <a:p>
            <a:r>
              <a:rPr lang="en-US" dirty="0" smtClean="0"/>
              <a:t>Initial work was on soils containing uranium – results were slightly better than for plutonium</a:t>
            </a:r>
          </a:p>
          <a:p>
            <a:r>
              <a:rPr lang="en-US" dirty="0" smtClean="0"/>
              <a:t>Chemical pretreatment to liberate </a:t>
            </a:r>
            <a:r>
              <a:rPr lang="en-US" dirty="0" err="1" smtClean="0"/>
              <a:t>Pu</a:t>
            </a:r>
            <a:r>
              <a:rPr lang="en-US" dirty="0" smtClean="0"/>
              <a:t> from soils – selected reagents ineffective except citric acid</a:t>
            </a:r>
          </a:p>
          <a:p>
            <a:r>
              <a:rPr lang="en-US" dirty="0" smtClean="0"/>
              <a:t>Thermal pretreatment in order to oxidize </a:t>
            </a:r>
            <a:r>
              <a:rPr lang="en-US" dirty="0" err="1" smtClean="0"/>
              <a:t>Pu</a:t>
            </a:r>
            <a:r>
              <a:rPr lang="en-US" dirty="0" smtClean="0"/>
              <a:t> – ineffective</a:t>
            </a:r>
          </a:p>
          <a:p>
            <a:r>
              <a:rPr lang="en-US" dirty="0" smtClean="0"/>
              <a:t>Ultrasonic vibration to liberate PuO2 particles -- ineffective</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22</a:t>
            </a:fld>
            <a:endParaRPr lang="en-US" dirty="0"/>
          </a:p>
        </p:txBody>
      </p:sp>
    </p:spTree>
    <p:extLst>
      <p:ext uri="{BB962C8B-B14F-4D97-AF65-F5344CB8AC3E}">
        <p14:creationId xmlns:p14="http://schemas.microsoft.com/office/powerpoint/2010/main" val="2308667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Some plutonium compounds are not paramagnetic</a:t>
            </a:r>
          </a:p>
          <a:p>
            <a:r>
              <a:rPr lang="en-US" dirty="0" smtClean="0"/>
              <a:t>Feed material must be smaller than ~ 75μ; otherwise the mass of the particles is too great to be influenced by the magnetic field</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23</a:t>
            </a:fld>
            <a:endParaRPr lang="en-US" dirty="0"/>
          </a:p>
        </p:txBody>
      </p:sp>
    </p:spTree>
    <p:extLst>
      <p:ext uri="{BB962C8B-B14F-4D97-AF65-F5344CB8AC3E}">
        <p14:creationId xmlns:p14="http://schemas.microsoft.com/office/powerpoint/2010/main" val="716685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Limitations</a:t>
            </a:r>
            <a:endParaRPr lang="en-US" dirty="0"/>
          </a:p>
        </p:txBody>
      </p:sp>
      <p:sp>
        <p:nvSpPr>
          <p:cNvPr id="3" name="Content Placeholder 2"/>
          <p:cNvSpPr>
            <a:spLocks noGrp="1"/>
          </p:cNvSpPr>
          <p:nvPr>
            <p:ph idx="1"/>
          </p:nvPr>
        </p:nvSpPr>
        <p:spPr/>
        <p:txBody>
          <a:bodyPr/>
          <a:lstStyle/>
          <a:p>
            <a:r>
              <a:rPr lang="en-US" dirty="0" smtClean="0"/>
              <a:t>One set of samples came from a swamp</a:t>
            </a:r>
          </a:p>
          <a:p>
            <a:r>
              <a:rPr lang="en-US" dirty="0" smtClean="0"/>
              <a:t>The material contained a significant amount of vegetation</a:t>
            </a:r>
          </a:p>
          <a:p>
            <a:r>
              <a:rPr lang="en-US" dirty="0" smtClean="0"/>
              <a:t>It is believed that some portion of the plutonium had formed organic compounds that are not paramagnetic</a:t>
            </a:r>
          </a:p>
          <a:p>
            <a:r>
              <a:rPr lang="en-US" dirty="0" smtClean="0"/>
              <a:t>The techniques tried were not successful in decontaminating this material</a:t>
            </a: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24</a:t>
            </a:fld>
            <a:endParaRPr lang="en-US" dirty="0"/>
          </a:p>
        </p:txBody>
      </p:sp>
    </p:spTree>
    <p:extLst>
      <p:ext uri="{BB962C8B-B14F-4D97-AF65-F5344CB8AC3E}">
        <p14:creationId xmlns:p14="http://schemas.microsoft.com/office/powerpoint/2010/main" val="1427186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Observations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Paramagnetic separation has been demonstrated to be effective in cleaning soils of uranium and plutonium</a:t>
            </a:r>
          </a:p>
          <a:p>
            <a:r>
              <a:rPr lang="en-US" dirty="0" smtClean="0"/>
              <a:t>The approach should be considered, along with many other techniques, as a viable option for waste management and site remediation </a:t>
            </a:r>
            <a:r>
              <a:rPr lang="en-US" dirty="0" smtClean="0"/>
              <a:t>purposes</a:t>
            </a:r>
          </a:p>
          <a:p>
            <a:r>
              <a:rPr lang="en-US" dirty="0" smtClean="0"/>
              <a:t>The solution is useful in any situation where a paramagnetic form of plutonium and uranium needs to be separated from a liquid stream.</a:t>
            </a:r>
            <a:endParaRPr lang="en-US" dirty="0" smtClean="0"/>
          </a:p>
          <a:p>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25</a:t>
            </a:fld>
            <a:endParaRPr lang="en-US" dirty="0"/>
          </a:p>
        </p:txBody>
      </p:sp>
    </p:spTree>
    <p:extLst>
      <p:ext uri="{BB962C8B-B14F-4D97-AF65-F5344CB8AC3E}">
        <p14:creationId xmlns:p14="http://schemas.microsoft.com/office/powerpoint/2010/main" val="398519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The problem addressed was to decontaminate soils containing plutonium oxide or elemental plutonium that is &lt; 75 μ in size.</a:t>
            </a:r>
          </a:p>
          <a:p>
            <a:r>
              <a:rPr lang="en-US" sz="3600" dirty="0" smtClean="0"/>
              <a:t>Plutonium that is &lt; 75 μ is a problem because gravity methods are not effective</a:t>
            </a:r>
          </a:p>
          <a:p>
            <a:r>
              <a:rPr lang="en-US" sz="3600" dirty="0" smtClean="0"/>
              <a:t>This situation exists on many US Federal government sites as well as sites in the UK and elsewhere.</a:t>
            </a:r>
            <a:endParaRPr lang="en-US" sz="3600" dirty="0"/>
          </a:p>
        </p:txBody>
      </p:sp>
      <p:sp>
        <p:nvSpPr>
          <p:cNvPr id="4" name="Slide Number Placeholder 3"/>
          <p:cNvSpPr>
            <a:spLocks noGrp="1"/>
          </p:cNvSpPr>
          <p:nvPr>
            <p:ph type="sldNum" sz="quarter" idx="12"/>
          </p:nvPr>
        </p:nvSpPr>
        <p:spPr/>
        <p:txBody>
          <a:bodyPr/>
          <a:lstStyle/>
          <a:p>
            <a:fld id="{A23AEAF6-F823-0D4D-9F38-F3EE3DEDAF3F}" type="slidenum">
              <a:rPr lang="en-US" smtClean="0"/>
              <a:t>3</a:t>
            </a:fld>
            <a:endParaRPr lang="en-US" dirty="0"/>
          </a:p>
        </p:txBody>
      </p:sp>
    </p:spTree>
    <p:extLst>
      <p:ext uri="{BB962C8B-B14F-4D97-AF65-F5344CB8AC3E}">
        <p14:creationId xmlns:p14="http://schemas.microsoft.com/office/powerpoint/2010/main" val="30672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Paramagnetism</a:t>
            </a:r>
            <a:r>
              <a:rPr lang="en-US" dirty="0"/>
              <a:t> </a:t>
            </a:r>
            <a:r>
              <a:rPr lang="en-US" dirty="0" smtClean="0"/>
              <a:t>- 1</a:t>
            </a:r>
            <a:endParaRPr lang="en-US" dirty="0"/>
          </a:p>
        </p:txBody>
      </p:sp>
      <p:pic>
        <p:nvPicPr>
          <p:cNvPr id="8" name="Content Placeholder 7"/>
          <p:cNvPicPr>
            <a:picLocks noGrp="1" noChangeAspect="1"/>
          </p:cNvPicPr>
          <p:nvPr>
            <p:ph idx="1"/>
          </p:nvPr>
        </p:nvPicPr>
        <p:blipFill>
          <a:blip r:embed="rId2"/>
          <a:srcRect t="840" b="840"/>
          <a:stretch>
            <a:fillRect/>
          </a:stretch>
        </p:blipFill>
        <p:spPr/>
      </p:pic>
      <p:sp>
        <p:nvSpPr>
          <p:cNvPr id="3" name="Slide Number Placeholder 2"/>
          <p:cNvSpPr>
            <a:spLocks noGrp="1"/>
          </p:cNvSpPr>
          <p:nvPr>
            <p:ph type="sldNum" sz="quarter" idx="12"/>
          </p:nvPr>
        </p:nvSpPr>
        <p:spPr/>
        <p:txBody>
          <a:bodyPr/>
          <a:lstStyle/>
          <a:p>
            <a:fld id="{A23AEAF6-F823-0D4D-9F38-F3EE3DEDAF3F}" type="slidenum">
              <a:rPr lang="en-US" smtClean="0"/>
              <a:t>4</a:t>
            </a:fld>
            <a:endParaRPr lang="en-US" dirty="0"/>
          </a:p>
        </p:txBody>
      </p:sp>
    </p:spTree>
    <p:extLst>
      <p:ext uri="{BB962C8B-B14F-4D97-AF65-F5344CB8AC3E}">
        <p14:creationId xmlns:p14="http://schemas.microsoft.com/office/powerpoint/2010/main" val="216487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Magnetic Susceptibility Properties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4396210"/>
              </p:ext>
            </p:extLst>
          </p:nvPr>
        </p:nvGraphicFramePr>
        <p:xfrm>
          <a:off x="1435100" y="1447800"/>
          <a:ext cx="7499350" cy="4450080"/>
        </p:xfrm>
        <a:graphic>
          <a:graphicData uri="http://schemas.openxmlformats.org/drawingml/2006/table">
            <a:tbl>
              <a:tblPr firstRow="1" bandRow="1">
                <a:tableStyleId>{5C22544A-7EE6-4342-B048-85BDC9FD1C3A}</a:tableStyleId>
              </a:tblPr>
              <a:tblGrid>
                <a:gridCol w="3749675"/>
                <a:gridCol w="3749675"/>
              </a:tblGrid>
              <a:tr h="370840">
                <a:tc>
                  <a:txBody>
                    <a:bodyPr/>
                    <a:lstStyle/>
                    <a:p>
                      <a:r>
                        <a:rPr lang="en-US" dirty="0" err="1" smtClean="0"/>
                        <a:t>Compount</a:t>
                      </a:r>
                      <a:r>
                        <a:rPr lang="en-US" dirty="0" smtClean="0"/>
                        <a:t>/Element</a:t>
                      </a:r>
                      <a:endParaRPr lang="en-US" dirty="0"/>
                    </a:p>
                  </a:txBody>
                  <a:tcPr/>
                </a:tc>
                <a:tc>
                  <a:txBody>
                    <a:bodyPr/>
                    <a:lstStyle/>
                    <a:p>
                      <a:r>
                        <a:rPr lang="en-US" dirty="0" smtClean="0"/>
                        <a:t>Susceptibility Constant</a:t>
                      </a:r>
                      <a:r>
                        <a:rPr lang="en-US" baseline="0" dirty="0" smtClean="0"/>
                        <a:t> (x 10</a:t>
                      </a:r>
                      <a:r>
                        <a:rPr lang="en-US" baseline="30000" dirty="0" smtClean="0"/>
                        <a:t>6</a:t>
                      </a:r>
                      <a:r>
                        <a:rPr lang="en-US" baseline="0" dirty="0" smtClean="0"/>
                        <a:t>) </a:t>
                      </a:r>
                      <a:endParaRPr lang="en-US" dirty="0"/>
                    </a:p>
                  </a:txBody>
                  <a:tcPr/>
                </a:tc>
              </a:tr>
              <a:tr h="370840">
                <a:tc>
                  <a:txBody>
                    <a:bodyPr/>
                    <a:lstStyle/>
                    <a:p>
                      <a:pPr algn="ctr"/>
                      <a:r>
                        <a:rPr lang="en-US" dirty="0" err="1" smtClean="0"/>
                        <a:t>FeO</a:t>
                      </a:r>
                      <a:endParaRPr lang="en-US" dirty="0"/>
                    </a:p>
                  </a:txBody>
                  <a:tcPr/>
                </a:tc>
                <a:tc>
                  <a:txBody>
                    <a:bodyPr/>
                    <a:lstStyle/>
                    <a:p>
                      <a:pPr algn="ctr"/>
                      <a:r>
                        <a:rPr lang="en-US" dirty="0" smtClean="0"/>
                        <a:t>7178</a:t>
                      </a:r>
                      <a:endParaRPr lang="en-US" dirty="0"/>
                    </a:p>
                  </a:txBody>
                  <a:tcPr/>
                </a:tc>
              </a:tr>
              <a:tr h="370840">
                <a:tc>
                  <a:txBody>
                    <a:bodyPr/>
                    <a:lstStyle/>
                    <a:p>
                      <a:pPr algn="ctr"/>
                      <a:r>
                        <a:rPr lang="en-US" dirty="0" smtClean="0"/>
                        <a:t>UO2</a:t>
                      </a:r>
                      <a:endParaRPr lang="en-US" dirty="0"/>
                    </a:p>
                  </a:txBody>
                  <a:tcPr/>
                </a:tc>
                <a:tc>
                  <a:txBody>
                    <a:bodyPr/>
                    <a:lstStyle/>
                    <a:p>
                      <a:pPr algn="ctr"/>
                      <a:r>
                        <a:rPr lang="en-US" dirty="0" smtClean="0"/>
                        <a:t>1204</a:t>
                      </a:r>
                      <a:endParaRPr lang="en-US" dirty="0"/>
                    </a:p>
                  </a:txBody>
                  <a:tcPr/>
                </a:tc>
              </a:tr>
              <a:tr h="370840">
                <a:tc>
                  <a:txBody>
                    <a:bodyPr/>
                    <a:lstStyle/>
                    <a:p>
                      <a:pPr algn="ctr"/>
                      <a:r>
                        <a:rPr lang="en-US" dirty="0" smtClean="0"/>
                        <a:t>Cr2O3</a:t>
                      </a:r>
                      <a:endParaRPr lang="en-US" dirty="0"/>
                    </a:p>
                  </a:txBody>
                  <a:tcPr/>
                </a:tc>
                <a:tc>
                  <a:txBody>
                    <a:bodyPr/>
                    <a:lstStyle/>
                    <a:p>
                      <a:pPr algn="ctr"/>
                      <a:r>
                        <a:rPr lang="en-US" dirty="0" smtClean="0"/>
                        <a:t>844</a:t>
                      </a:r>
                      <a:endParaRPr lang="en-US" dirty="0"/>
                    </a:p>
                  </a:txBody>
                  <a:tcPr/>
                </a:tc>
              </a:tr>
              <a:tr h="370840">
                <a:tc>
                  <a:txBody>
                    <a:bodyPr/>
                    <a:lstStyle/>
                    <a:p>
                      <a:pPr algn="ctr"/>
                      <a:r>
                        <a:rPr lang="en-US" dirty="0" err="1" smtClean="0"/>
                        <a:t>NiO</a:t>
                      </a:r>
                      <a:endParaRPr lang="en-US" dirty="0"/>
                    </a:p>
                  </a:txBody>
                  <a:tcPr/>
                </a:tc>
                <a:tc>
                  <a:txBody>
                    <a:bodyPr/>
                    <a:lstStyle/>
                    <a:p>
                      <a:pPr algn="ctr"/>
                      <a:r>
                        <a:rPr lang="en-US" dirty="0" smtClean="0"/>
                        <a:t>740</a:t>
                      </a:r>
                      <a:endParaRPr lang="en-US" dirty="0"/>
                    </a:p>
                  </a:txBody>
                  <a:tcPr/>
                </a:tc>
              </a:tr>
              <a:tr h="370840">
                <a:tc>
                  <a:txBody>
                    <a:bodyPr/>
                    <a:lstStyle/>
                    <a:p>
                      <a:pPr algn="ctr"/>
                      <a:r>
                        <a:rPr lang="en-US" dirty="0" smtClean="0"/>
                        <a:t>Am</a:t>
                      </a:r>
                      <a:endParaRPr lang="en-US" dirty="0"/>
                    </a:p>
                  </a:txBody>
                  <a:tcPr/>
                </a:tc>
                <a:tc>
                  <a:txBody>
                    <a:bodyPr/>
                    <a:lstStyle/>
                    <a:p>
                      <a:pPr algn="ctr"/>
                      <a:r>
                        <a:rPr lang="en-US" dirty="0" smtClean="0"/>
                        <a:t>707</a:t>
                      </a:r>
                      <a:endParaRPr lang="en-US" dirty="0"/>
                    </a:p>
                  </a:txBody>
                  <a:tcPr/>
                </a:tc>
              </a:tr>
              <a:tr h="370840">
                <a:tc>
                  <a:txBody>
                    <a:bodyPr/>
                    <a:lstStyle/>
                    <a:p>
                      <a:pPr algn="ctr"/>
                      <a:r>
                        <a:rPr lang="en-US" dirty="0" err="1" smtClean="0"/>
                        <a:t>Pu</a:t>
                      </a:r>
                      <a:endParaRPr lang="en-US" dirty="0"/>
                    </a:p>
                  </a:txBody>
                  <a:tcPr/>
                </a:tc>
                <a:tc>
                  <a:txBody>
                    <a:bodyPr/>
                    <a:lstStyle/>
                    <a:p>
                      <a:pPr algn="ctr"/>
                      <a:r>
                        <a:rPr lang="en-US" dirty="0" smtClean="0"/>
                        <a:t>636</a:t>
                      </a:r>
                      <a:endParaRPr lang="en-US" dirty="0"/>
                    </a:p>
                  </a:txBody>
                  <a:tcPr/>
                </a:tc>
              </a:tr>
              <a:tr h="370840">
                <a:tc>
                  <a:txBody>
                    <a:bodyPr/>
                    <a:lstStyle/>
                    <a:p>
                      <a:pPr algn="ctr"/>
                      <a:r>
                        <a:rPr lang="en-US" dirty="0" smtClean="0"/>
                        <a:t>PuO2</a:t>
                      </a:r>
                      <a:endParaRPr lang="en-US" dirty="0"/>
                    </a:p>
                  </a:txBody>
                  <a:tcPr/>
                </a:tc>
                <a:tc>
                  <a:txBody>
                    <a:bodyPr/>
                    <a:lstStyle/>
                    <a:p>
                      <a:pPr algn="ctr"/>
                      <a:r>
                        <a:rPr lang="en-US" dirty="0" smtClean="0"/>
                        <a:t>384</a:t>
                      </a:r>
                      <a:endParaRPr lang="en-US" dirty="0"/>
                    </a:p>
                  </a:txBody>
                  <a:tcPr/>
                </a:tc>
              </a:tr>
              <a:tr h="370840">
                <a:tc>
                  <a:txBody>
                    <a:bodyPr/>
                    <a:lstStyle/>
                    <a:p>
                      <a:pPr algn="ctr"/>
                      <a:r>
                        <a:rPr lang="en-US" dirty="0" err="1" smtClean="0"/>
                        <a:t>CuO</a:t>
                      </a:r>
                      <a:endParaRPr lang="en-US" dirty="0"/>
                    </a:p>
                  </a:txBody>
                  <a:tcPr/>
                </a:tc>
                <a:tc>
                  <a:txBody>
                    <a:bodyPr/>
                    <a:lstStyle/>
                    <a:p>
                      <a:pPr algn="ctr"/>
                      <a:r>
                        <a:rPr lang="en-US" dirty="0" smtClean="0"/>
                        <a:t>242</a:t>
                      </a:r>
                      <a:endParaRPr lang="en-US" dirty="0"/>
                    </a:p>
                  </a:txBody>
                  <a:tcPr/>
                </a:tc>
              </a:tr>
              <a:tr h="370840">
                <a:tc>
                  <a:txBody>
                    <a:bodyPr/>
                    <a:lstStyle/>
                    <a:p>
                      <a:pPr algn="ctr"/>
                      <a:r>
                        <a:rPr lang="en-US" dirty="0" err="1" smtClean="0"/>
                        <a:t>Th</a:t>
                      </a:r>
                      <a:endParaRPr lang="en-US" dirty="0"/>
                    </a:p>
                  </a:txBody>
                  <a:tcPr/>
                </a:tc>
                <a:tc>
                  <a:txBody>
                    <a:bodyPr/>
                    <a:lstStyle/>
                    <a:p>
                      <a:pPr algn="ctr"/>
                      <a:r>
                        <a:rPr lang="en-US" dirty="0" smtClean="0"/>
                        <a:t>41</a:t>
                      </a:r>
                      <a:endParaRPr lang="en-US" dirty="0"/>
                    </a:p>
                  </a:txBody>
                  <a:tcPr/>
                </a:tc>
              </a:tr>
              <a:tr h="370840">
                <a:tc>
                  <a:txBody>
                    <a:bodyPr/>
                    <a:lstStyle/>
                    <a:p>
                      <a:pPr algn="ctr"/>
                      <a:r>
                        <a:rPr lang="en-US" dirty="0" smtClean="0"/>
                        <a:t>UO3</a:t>
                      </a:r>
                      <a:endParaRPr lang="en-US" dirty="0"/>
                    </a:p>
                  </a:txBody>
                  <a:tcPr/>
                </a:tc>
                <a:tc>
                  <a:txBody>
                    <a:bodyPr/>
                    <a:lstStyle/>
                    <a:p>
                      <a:pPr algn="ctr"/>
                      <a:r>
                        <a:rPr lang="en-US" dirty="0" smtClean="0"/>
                        <a:t>41</a:t>
                      </a:r>
                      <a:endParaRPr lang="en-US" dirty="0"/>
                    </a:p>
                  </a:txBody>
                  <a:tcPr/>
                </a:tc>
              </a:tr>
              <a:tr h="370840">
                <a:tc>
                  <a:txBody>
                    <a:bodyPr/>
                    <a:lstStyle/>
                    <a:p>
                      <a:pPr algn="ctr"/>
                      <a:r>
                        <a:rPr lang="en-US" dirty="0" smtClean="0"/>
                        <a:t>CrO3</a:t>
                      </a:r>
                      <a:endParaRPr lang="en-US" dirty="0"/>
                    </a:p>
                  </a:txBody>
                  <a:tcPr/>
                </a:tc>
                <a:tc>
                  <a:txBody>
                    <a:bodyPr/>
                    <a:lstStyle/>
                    <a:p>
                      <a:pPr algn="ctr"/>
                      <a:r>
                        <a:rPr lang="en-US" dirty="0" smtClean="0"/>
                        <a:t>14</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A23AEAF6-F823-0D4D-9F38-F3EE3DEDAF3F}" type="slidenum">
              <a:rPr lang="en-US" smtClean="0"/>
              <a:t>5</a:t>
            </a:fld>
            <a:endParaRPr lang="en-US" dirty="0"/>
          </a:p>
        </p:txBody>
      </p:sp>
    </p:spTree>
    <p:extLst>
      <p:ext uri="{BB962C8B-B14F-4D97-AF65-F5344CB8AC3E}">
        <p14:creationId xmlns:p14="http://schemas.microsoft.com/office/powerpoint/2010/main" val="357722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Paramagnetism</a:t>
            </a:r>
            <a:r>
              <a:rPr lang="en-US" dirty="0" smtClean="0"/>
              <a:t> - 2</a:t>
            </a:r>
            <a:endParaRPr lang="en-US" dirty="0"/>
          </a:p>
        </p:txBody>
      </p:sp>
      <p:pic>
        <p:nvPicPr>
          <p:cNvPr id="4" name="Picture 3" descr="Magne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381" y="1765154"/>
            <a:ext cx="4084637" cy="40703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23AEAF6-F823-0D4D-9F38-F3EE3DEDAF3F}" type="slidenum">
              <a:rPr lang="en-US" smtClean="0"/>
              <a:t>6</a:t>
            </a:fld>
            <a:endParaRPr lang="en-US" dirty="0"/>
          </a:p>
        </p:txBody>
      </p:sp>
      <p:graphicFrame>
        <p:nvGraphicFramePr>
          <p:cNvPr id="5" name="Diagram 4"/>
          <p:cNvGraphicFramePr/>
          <p:nvPr>
            <p:extLst>
              <p:ext uri="{D42A27DB-BD31-4B8C-83A1-F6EECF244321}">
                <p14:modId xmlns:p14="http://schemas.microsoft.com/office/powerpoint/2010/main" val="759331824"/>
              </p:ext>
            </p:extLst>
          </p:nvPr>
        </p:nvGraphicFramePr>
        <p:xfrm>
          <a:off x="1149973" y="2752726"/>
          <a:ext cx="2715408" cy="1932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72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Paramagnetism</a:t>
            </a:r>
            <a:r>
              <a:rPr lang="en-US" dirty="0" smtClean="0"/>
              <a:t> - 3</a:t>
            </a:r>
            <a:endParaRPr lang="en-US" dirty="0"/>
          </a:p>
        </p:txBody>
      </p:sp>
      <p:pic>
        <p:nvPicPr>
          <p:cNvPr id="4" name="Picture 3" descr="Magn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522" y="1417638"/>
            <a:ext cx="5149850" cy="40703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23AEAF6-F823-0D4D-9F38-F3EE3DEDAF3F}" type="slidenum">
              <a:rPr lang="en-US" smtClean="0"/>
              <a:t>7</a:t>
            </a:fld>
            <a:endParaRPr lang="en-US" dirty="0"/>
          </a:p>
        </p:txBody>
      </p:sp>
    </p:spTree>
    <p:extLst>
      <p:ext uri="{BB962C8B-B14F-4D97-AF65-F5344CB8AC3E}">
        <p14:creationId xmlns:p14="http://schemas.microsoft.com/office/powerpoint/2010/main" val="2314114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Twin Magnetic Separators</a:t>
            </a:r>
            <a:endParaRPr lang="en-US" dirty="0"/>
          </a:p>
        </p:txBody>
      </p:sp>
      <p:pic>
        <p:nvPicPr>
          <p:cNvPr id="4" name="Picture 3"/>
          <p:cNvPicPr>
            <a:picLocks noChangeAspect="1"/>
          </p:cNvPicPr>
          <p:nvPr/>
        </p:nvPicPr>
        <p:blipFill>
          <a:blip r:embed="rId2"/>
          <a:stretch>
            <a:fillRect/>
          </a:stretch>
        </p:blipFill>
        <p:spPr>
          <a:xfrm>
            <a:off x="1488562" y="1484596"/>
            <a:ext cx="7506992" cy="4699377"/>
          </a:xfrm>
          <a:prstGeom prst="rect">
            <a:avLst/>
          </a:prstGeom>
        </p:spPr>
      </p:pic>
      <p:sp>
        <p:nvSpPr>
          <p:cNvPr id="5" name="Slide Number Placeholder 4"/>
          <p:cNvSpPr>
            <a:spLocks noGrp="1"/>
          </p:cNvSpPr>
          <p:nvPr>
            <p:ph type="sldNum" sz="quarter" idx="12"/>
          </p:nvPr>
        </p:nvSpPr>
        <p:spPr/>
        <p:txBody>
          <a:bodyPr/>
          <a:lstStyle/>
          <a:p>
            <a:fld id="{A23AEAF6-F823-0D4D-9F38-F3EE3DEDAF3F}" type="slidenum">
              <a:rPr lang="en-US" smtClean="0"/>
              <a:t>8</a:t>
            </a:fld>
            <a:endParaRPr lang="en-US" dirty="0"/>
          </a:p>
        </p:txBody>
      </p:sp>
    </p:spTree>
    <p:extLst>
      <p:ext uri="{BB962C8B-B14F-4D97-AF65-F5344CB8AC3E}">
        <p14:creationId xmlns:p14="http://schemas.microsoft.com/office/powerpoint/2010/main" val="23117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Demonstration</a:t>
            </a:r>
            <a:endParaRPr lang="en-US" dirty="0"/>
          </a:p>
        </p:txBody>
      </p:sp>
      <p:sp>
        <p:nvSpPr>
          <p:cNvPr id="3" name="Content Placeholder 2"/>
          <p:cNvSpPr>
            <a:spLocks noGrp="1"/>
          </p:cNvSpPr>
          <p:nvPr>
            <p:ph idx="1"/>
          </p:nvPr>
        </p:nvSpPr>
        <p:spPr/>
        <p:txBody>
          <a:bodyPr/>
          <a:lstStyle/>
          <a:p>
            <a:r>
              <a:rPr lang="en-US" dirty="0" smtClean="0"/>
              <a:t>Nevada Test Site</a:t>
            </a:r>
          </a:p>
          <a:p>
            <a:pPr marL="82296" indent="0">
              <a:buNone/>
            </a:pPr>
            <a:endParaRPr lang="en-US" dirty="0"/>
          </a:p>
        </p:txBody>
      </p:sp>
      <p:sp>
        <p:nvSpPr>
          <p:cNvPr id="4" name="Slide Number Placeholder 3"/>
          <p:cNvSpPr>
            <a:spLocks noGrp="1"/>
          </p:cNvSpPr>
          <p:nvPr>
            <p:ph type="sldNum" sz="quarter" idx="12"/>
          </p:nvPr>
        </p:nvSpPr>
        <p:spPr/>
        <p:txBody>
          <a:bodyPr/>
          <a:lstStyle/>
          <a:p>
            <a:fld id="{A23AEAF6-F823-0D4D-9F38-F3EE3DEDAF3F}" type="slidenum">
              <a:rPr lang="en-US" smtClean="0"/>
              <a:t>9</a:t>
            </a:fld>
            <a:endParaRPr lang="en-US" dirty="0"/>
          </a:p>
        </p:txBody>
      </p:sp>
    </p:spTree>
    <p:extLst>
      <p:ext uri="{BB962C8B-B14F-4D97-AF65-F5344CB8AC3E}">
        <p14:creationId xmlns:p14="http://schemas.microsoft.com/office/powerpoint/2010/main" val="215761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8507</TotalTime>
  <Words>768</Words>
  <Application>Microsoft Macintosh PowerPoint</Application>
  <PresentationFormat>On-screen Show (4:3)</PresentationFormat>
  <Paragraphs>148</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Solstice</vt:lpstr>
      <vt:lpstr>Worksheet</vt:lpstr>
      <vt:lpstr>Magnetic Separation of Uranium and Plutonium</vt:lpstr>
      <vt:lpstr>Contents</vt:lpstr>
      <vt:lpstr>Problem Statement</vt:lpstr>
      <vt:lpstr>Paramagnetism - 1</vt:lpstr>
      <vt:lpstr>Magnetic Susceptibility Properties</vt:lpstr>
      <vt:lpstr>Paramagnetism - 2</vt:lpstr>
      <vt:lpstr>Paramagnetism - 3</vt:lpstr>
      <vt:lpstr>Twin Magnetic Separators</vt:lpstr>
      <vt:lpstr>First Demonstration</vt:lpstr>
      <vt:lpstr>Problem Statement - Nevada</vt:lpstr>
      <vt:lpstr>Basic Flowsheet - Nevada</vt:lpstr>
      <vt:lpstr>Results - Nevada</vt:lpstr>
      <vt:lpstr>Solution to Magnetite Problem – Nevada – Second Pass through Separator at Lower Field Strength</vt:lpstr>
      <vt:lpstr>Nevada Test Site Results</vt:lpstr>
      <vt:lpstr>Second Demonstration</vt:lpstr>
      <vt:lpstr>Problem Statement - Aldermaston</vt:lpstr>
      <vt:lpstr>Basic Flowsheet - Aldermaston</vt:lpstr>
      <vt:lpstr>Lab Scale 5 Tesla Magnetic Separator</vt:lpstr>
      <vt:lpstr>Characteristics of Aldermaston Sample – Size Distribution</vt:lpstr>
      <vt:lpstr>Plutonium Distribution in One Sample – After Washing, per dry gram</vt:lpstr>
      <vt:lpstr>Typical Results –  96% Below 0.4 Bq/g</vt:lpstr>
      <vt:lpstr>Additional Experimentation - Aldermaston</vt:lpstr>
      <vt:lpstr>Limitations</vt:lpstr>
      <vt:lpstr>Additional Limitations</vt:lpstr>
      <vt:lpstr>Final Observations</vt:lpstr>
    </vt:vector>
  </TitlesOfParts>
  <Company>Methane Power,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Separation of Uranium and Plutonium</dc:title>
  <dc:creator>James Voss</dc:creator>
  <cp:lastModifiedBy>James Voss</cp:lastModifiedBy>
  <cp:revision>32</cp:revision>
  <cp:lastPrinted>2012-10-10T18:56:15Z</cp:lastPrinted>
  <dcterms:created xsi:type="dcterms:W3CDTF">2012-10-05T15:51:23Z</dcterms:created>
  <dcterms:modified xsi:type="dcterms:W3CDTF">2012-10-17T06:50:54Z</dcterms:modified>
</cp:coreProperties>
</file>