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tags/tag9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7" r:id="rId1"/>
  </p:sldMasterIdLst>
  <p:notesMasterIdLst>
    <p:notesMasterId r:id="rId11"/>
  </p:notesMasterIdLst>
  <p:handoutMasterIdLst>
    <p:handoutMasterId r:id="rId12"/>
  </p:handoutMasterIdLst>
  <p:sldIdLst>
    <p:sldId id="832" r:id="rId2"/>
    <p:sldId id="835" r:id="rId3"/>
    <p:sldId id="786" r:id="rId4"/>
    <p:sldId id="865" r:id="rId5"/>
    <p:sldId id="858" r:id="rId6"/>
    <p:sldId id="912" r:id="rId7"/>
    <p:sldId id="919" r:id="rId8"/>
    <p:sldId id="920" r:id="rId9"/>
    <p:sldId id="921" r:id="rId10"/>
  </p:sldIdLst>
  <p:sldSz cx="9906000" cy="6858000" type="A4"/>
  <p:notesSz cx="6797675" cy="9928225"/>
  <p:custDataLst>
    <p:tags r:id="rId13"/>
  </p:custDataLst>
  <p:defaultTextStyle>
    <a:defPPr>
      <a:defRPr lang="ru-RU"/>
    </a:defPPr>
    <a:lvl1pPr algn="l" rtl="0" fontAlgn="base">
      <a:spcBef>
        <a:spcPct val="40000"/>
      </a:spcBef>
      <a:spcAft>
        <a:spcPct val="2000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40000"/>
      </a:spcBef>
      <a:spcAft>
        <a:spcPct val="2000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40000"/>
      </a:spcBef>
      <a:spcAft>
        <a:spcPct val="2000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40000"/>
      </a:spcBef>
      <a:spcAft>
        <a:spcPct val="2000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40000"/>
      </a:spcBef>
      <a:spcAft>
        <a:spcPct val="2000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udenko" initials="EA" lastIdx="9" clrIdx="0"/>
  <p:cmAuthor id="1" name="Администратор" initials="А" lastIdx="1" clrIdx="1"/>
  <p:cmAuthor id="2" name="Платов М.А." initials="МАП" lastIdx="14" clrIdx="2"/>
  <p:cmAuthor id="3" name="Karmatsky" initials="VK" lastIdx="4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E2D8C0"/>
    <a:srgbClr val="50A7BC"/>
    <a:srgbClr val="99FF99"/>
    <a:srgbClr val="79B2DD"/>
    <a:srgbClr val="969696"/>
    <a:srgbClr val="C0C0C0"/>
    <a:srgbClr val="B2B2B2"/>
    <a:srgbClr val="4394FF"/>
    <a:srgbClr val="A6D5D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64" autoAdjust="0"/>
    <p:restoredTop sz="92933" autoAdjust="0"/>
  </p:normalViewPr>
  <p:slideViewPr>
    <p:cSldViewPr snapToGrid="0">
      <p:cViewPr>
        <p:scale>
          <a:sx n="90" d="100"/>
          <a:sy n="90" d="100"/>
        </p:scale>
        <p:origin x="-1458" y="-528"/>
      </p:cViewPr>
      <p:guideLst>
        <p:guide orient="horz" pos="4183"/>
        <p:guide orient="horz" pos="2246"/>
        <p:guide orient="horz" pos="2757"/>
        <p:guide pos="3123"/>
        <p:guide pos="6143"/>
        <p:guide pos="2829"/>
        <p:guide pos="6132"/>
        <p:guide pos="5898"/>
        <p:guide pos="61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83" d="100"/>
          <a:sy n="83" d="100"/>
        </p:scale>
        <p:origin x="-3846" y="-72"/>
      </p:cViewPr>
      <p:guideLst>
        <p:guide orient="horz" pos="3128"/>
        <p:guide pos="342"/>
        <p:guide pos="412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10,8</a:t>
                    </a:r>
                    <a:endParaRPr lang="en-US" dirty="0"/>
                  </a:p>
                </c:rich>
              </c:tx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46,0</a:t>
                    </a:r>
                    <a:endParaRPr lang="en-US" dirty="0"/>
                  </a:p>
                </c:rich>
              </c:tx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7</a:t>
                    </a:r>
                    <a:endParaRPr lang="en-US" dirty="0"/>
                  </a:p>
                </c:rich>
              </c:tx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3</a:t>
                    </a:r>
                    <a:r>
                      <a:rPr lang="en-US" smtClean="0"/>
                      <a:t>6,</a:t>
                    </a:r>
                    <a:r>
                      <a:rPr lang="ru-RU" smtClean="0"/>
                      <a:t>7</a:t>
                    </a:r>
                    <a:endParaRPr lang="en-US"/>
                  </a:p>
                </c:rich>
              </c:tx>
            </c:dLbl>
            <c:dLbl>
              <c:idx val="5"/>
              <c:layout>
                <c:manualLayout>
                  <c:x val="0"/>
                  <c:y val="2.03369203177044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7</a:t>
                    </a:r>
                    <a:endParaRPr lang="en-US" dirty="0"/>
                  </a:p>
                </c:rich>
              </c:tx>
              <c:dLblPos val="outEnd"/>
            </c:dLbl>
            <c:txPr>
              <a:bodyPr/>
              <a:lstStyle/>
              <a:p>
                <a:pPr>
                  <a:defRPr sz="1197" b="1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2012-2016</c:v>
                </c:pt>
                <c:pt idx="1">
                  <c:v>2017-2021</c:v>
                </c:pt>
                <c:pt idx="2">
                  <c:v>2022-2026</c:v>
                </c:pt>
                <c:pt idx="3">
                  <c:v>2027-2031</c:v>
                </c:pt>
                <c:pt idx="4">
                  <c:v>2032-2036</c:v>
                </c:pt>
                <c:pt idx="5">
                  <c:v>2037-2040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10.8</c:v>
                </c:pt>
                <c:pt idx="1">
                  <c:v>46</c:v>
                </c:pt>
                <c:pt idx="2">
                  <c:v>55.7</c:v>
                </c:pt>
                <c:pt idx="3">
                  <c:v>72.2</c:v>
                </c:pt>
                <c:pt idx="4">
                  <c:v>36.700000000000003</c:v>
                </c:pt>
                <c:pt idx="5">
                  <c:v>72.7</c:v>
                </c:pt>
              </c:numCache>
            </c:numRef>
          </c:val>
        </c:ser>
        <c:gapWidth val="79"/>
        <c:overlap val="-19"/>
        <c:axId val="84116608"/>
        <c:axId val="84118144"/>
      </c:barChart>
      <c:catAx>
        <c:axId val="84116608"/>
        <c:scaling>
          <c:orientation val="minMax"/>
        </c:scaling>
        <c:axPos val="b"/>
        <c:tickLblPos val="none"/>
        <c:txPr>
          <a:bodyPr/>
          <a:lstStyle/>
          <a:p>
            <a:pPr>
              <a:defRPr sz="997"/>
            </a:pPr>
            <a:endParaRPr lang="ru-RU"/>
          </a:p>
        </c:txPr>
        <c:crossAx val="84118144"/>
        <c:crosses val="autoZero"/>
        <c:auto val="1"/>
        <c:lblAlgn val="ctr"/>
        <c:lblOffset val="100"/>
      </c:catAx>
      <c:valAx>
        <c:axId val="84118144"/>
        <c:scaling>
          <c:orientation val="minMax"/>
        </c:scaling>
        <c:delete val="1"/>
        <c:axPos val="l"/>
        <c:numFmt formatCode="General" sourceLinked="1"/>
        <c:tickLblPos val="none"/>
        <c:crossAx val="84116608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</c:chart>
  <c:txPr>
    <a:bodyPr/>
    <a:lstStyle/>
    <a:p>
      <a:pPr>
        <a:defRPr sz="1796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385" tIns="45690" rIns="91385" bIns="4569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385" tIns="45690" rIns="91385" bIns="45690" rtlCol="0"/>
          <a:lstStyle>
            <a:lvl1pPr algn="r">
              <a:defRPr sz="1200"/>
            </a:lvl1pPr>
          </a:lstStyle>
          <a:p>
            <a:fld id="{CA9A24D3-0898-4A8F-8639-37B1CE990BA6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751"/>
            <a:ext cx="2946400" cy="496888"/>
          </a:xfrm>
          <a:prstGeom prst="rect">
            <a:avLst/>
          </a:prstGeom>
        </p:spPr>
        <p:txBody>
          <a:bodyPr vert="horz" lIns="91385" tIns="45690" rIns="91385" bIns="4569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385" tIns="45690" rIns="91385" bIns="45690" rtlCol="0" anchor="b"/>
          <a:lstStyle>
            <a:lvl1pPr algn="r">
              <a:defRPr sz="1200"/>
            </a:lvl1pPr>
          </a:lstStyle>
          <a:p>
            <a:fld id="{5AE297B5-5614-4C91-8ADC-531BD2C6E0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6327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theme" Target="../theme/theme2.xml"/><Relationship Id="rId4" Type="http://schemas.openxmlformats.org/officeDocument/2006/relationships/image" Target="../media/image4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544451" y="7472143"/>
            <a:ext cx="6009334" cy="246260"/>
          </a:xfrm>
          <a:prstGeom prst="rect">
            <a:avLst/>
          </a:prstGeom>
          <a:solidFill>
            <a:srgbClr val="CEE3F2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3175" y="663575"/>
            <a:ext cx="7097713" cy="491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44451" y="5746660"/>
            <a:ext cx="6009334" cy="367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Образец текста</a:t>
            </a:r>
          </a:p>
          <a:p>
            <a:pPr lvl="2"/>
            <a:r>
              <a:rPr lang="ru-RU" smtClean="0"/>
              <a:t>Второй уровень</a:t>
            </a: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544451" y="9499036"/>
            <a:ext cx="6009334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lIns="92075" tIns="46035" rIns="92075" bIns="46035"/>
          <a:lstStyle/>
          <a:p>
            <a:endParaRPr lang="ru-RU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6226482" y="9499039"/>
            <a:ext cx="0" cy="429189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lIns="92075" tIns="46035" rIns="92075" bIns="46035"/>
          <a:lstStyle/>
          <a:p>
            <a:endParaRPr lang="ru-RU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41170" y="9357705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5" rIns="92075" bIns="46035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1100">
                <a:solidFill>
                  <a:schemeClr val="accent2"/>
                </a:solidFill>
              </a:defRPr>
            </a:lvl1pPr>
          </a:lstStyle>
          <a:p>
            <a:fld id="{966EA96B-12DB-4E13-89C2-B6C0A19C6B56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7184" name="Picture 16" descr="о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599" y="-3439"/>
            <a:ext cx="6113187" cy="606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54581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lnSpc>
        <a:spcPct val="110000"/>
      </a:lnSpc>
      <a:spcBef>
        <a:spcPct val="1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192088" indent="-90488" algn="l" rtl="0" fontAlgn="base">
      <a:lnSpc>
        <a:spcPct val="110000"/>
      </a:lnSpc>
      <a:spcBef>
        <a:spcPct val="10000"/>
      </a:spcBef>
      <a:spcAft>
        <a:spcPct val="0"/>
      </a:spcAft>
      <a:buBlip>
        <a:blip r:embed="rId3"/>
      </a:buBlip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274638" indent="-80963" algn="l" rtl="0" fontAlgn="base">
      <a:spcBef>
        <a:spcPct val="0"/>
      </a:spcBef>
      <a:spcAft>
        <a:spcPct val="0"/>
      </a:spcAft>
      <a:buBlip>
        <a:blip r:embed="rId4"/>
      </a:buBlip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C79A24-0282-4A5A-BC1F-7F03D43B3C41}" type="slidenum">
              <a:rPr lang="ru-RU"/>
              <a:pPr/>
              <a:t>1</a:t>
            </a:fld>
            <a:endParaRPr lang="ru-RU"/>
          </a:p>
        </p:txBody>
      </p:sp>
      <p:sp>
        <p:nvSpPr>
          <p:cNvPr id="4597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175" y="663575"/>
            <a:ext cx="7097713" cy="4914900"/>
          </a:xfrm>
          <a:ln/>
        </p:spPr>
      </p:sp>
      <p:sp>
        <p:nvSpPr>
          <p:cNvPr id="45978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Базовый - 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3" y="2181268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58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579588" name="Picture 4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58" y="293691"/>
            <a:ext cx="1814381" cy="1481137"/>
          </a:xfrm>
          <a:prstGeom prst="rect">
            <a:avLst/>
          </a:prstGeom>
          <a:noFill/>
        </p:spPr>
      </p:pic>
      <p:pic>
        <p:nvPicPr>
          <p:cNvPr id="9220" name="Picture 4" descr="http://www.tvel.ru/wps/wcm/connect/tvel/tvelsite/resources/d2960a0044d016ce87bcf7ef1341b8a2/tvel_logo_new_vertical-%5BConverted%5D.jpg"/>
          <p:cNvPicPr>
            <a:picLocks noChangeAspect="1" noChangeArrowheads="1"/>
          </p:cNvPicPr>
          <p:nvPr userDrawn="1"/>
        </p:nvPicPr>
        <p:blipFill>
          <a:blip r:embed="rId4" cstate="print"/>
          <a:srcRect r="60301" b="58715"/>
          <a:stretch>
            <a:fillRect/>
          </a:stretch>
        </p:blipFill>
        <p:spPr bwMode="auto">
          <a:xfrm>
            <a:off x="8984504" y="363768"/>
            <a:ext cx="686546" cy="72008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Базовый - 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27187" y="6448438"/>
            <a:ext cx="878813" cy="3778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E78F9-436B-4AF8-9B5F-7696E14A7D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hyperlink" Target="http://www.rosatom.ru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7" y="1157288"/>
            <a:ext cx="9393238" cy="510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5785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82577" y="1"/>
            <a:ext cx="9393238" cy="83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383608" y="6627663"/>
            <a:ext cx="292205" cy="15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1000" b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947A32-F930-48AE-8584-53CFCCDBFFF4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 Box 5">
            <a:hlinkClick r:id="rId7"/>
          </p:cNvPr>
          <p:cNvSpPr txBox="1">
            <a:spLocks noChangeArrowheads="1"/>
          </p:cNvSpPr>
          <p:nvPr/>
        </p:nvSpPr>
        <p:spPr bwMode="auto">
          <a:xfrm>
            <a:off x="9001924" y="91918"/>
            <a:ext cx="57868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smtClean="0">
                <a:solidFill>
                  <a:srgbClr val="003274"/>
                </a:solidFill>
              </a:rPr>
              <a:t>www.tvel.ru</a:t>
            </a:r>
            <a:endParaRPr lang="ru-RU" sz="800" b="1" dirty="0">
              <a:solidFill>
                <a:srgbClr val="003274"/>
              </a:solidFill>
            </a:endParaRPr>
          </a:p>
        </p:txBody>
      </p:sp>
      <p:pic>
        <p:nvPicPr>
          <p:cNvPr id="7" name="Рисунок 5" descr="log2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33520" y="65913"/>
            <a:ext cx="205345" cy="16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33" r:id="rId2"/>
    <p:sldLayoutId id="2147483737" r:id="rId3"/>
    <p:sldLayoutId id="2147483738" r:id="rId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9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0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fontAlgn="base">
        <a:spcBef>
          <a:spcPct val="0"/>
        </a:spcBef>
        <a:spcAft>
          <a:spcPct val="30000"/>
        </a:spcAft>
        <a:buBlip>
          <a:blip r:embed="rId10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69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312430" y="2359766"/>
            <a:ext cx="9412817" cy="1661993"/>
          </a:xfrm>
        </p:spPr>
        <p:txBody>
          <a:bodyPr wrap="square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dirty="0" smtClean="0"/>
              <a:t>Вывод из эксплуатации ЯРОО и реабилитации загрязненных территорий на предприятиях ОАО «ТВЭЛ»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4" name="Rectangle 17"/>
          <p:cNvSpPr txBox="1">
            <a:spLocks noChangeArrowheads="1"/>
          </p:cNvSpPr>
          <p:nvPr/>
        </p:nvSpPr>
        <p:spPr bwMode="auto">
          <a:xfrm>
            <a:off x="461287" y="5150158"/>
            <a:ext cx="3004927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А.С. Внуков, ОАО «ТВЭЛ»</a:t>
            </a:r>
            <a:endParaRPr kumimoji="0" lang="ru-RU" sz="18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17"/>
          <p:cNvSpPr txBox="1">
            <a:spLocks noChangeArrowheads="1"/>
          </p:cNvSpPr>
          <p:nvPr/>
        </p:nvSpPr>
        <p:spPr bwMode="auto">
          <a:xfrm>
            <a:off x="493183" y="5461486"/>
            <a:ext cx="3217579" cy="9848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октябрь</a:t>
            </a:r>
            <a:r>
              <a:rPr lang="en-US" sz="1800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2012</a:t>
            </a:r>
            <a:endParaRPr kumimoji="0" lang="en-US" sz="18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тел. +74959888282, доб. 6548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E-mail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vnukov@tvel.ru</a:t>
            </a: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проблемы</a:t>
            </a:r>
            <a:endParaRPr lang="ru-RU" dirty="0"/>
          </a:p>
        </p:txBody>
      </p:sp>
      <p:sp>
        <p:nvSpPr>
          <p:cNvPr id="26" name="Прямоугольник 157"/>
          <p:cNvSpPr/>
          <p:nvPr/>
        </p:nvSpPr>
        <p:spPr>
          <a:xfrm>
            <a:off x="2645464" y="996554"/>
            <a:ext cx="7034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lvl="1" indent="-4763" algn="ctr"/>
            <a:r>
              <a:rPr lang="ru-RU" sz="1400" b="1" dirty="0" smtClean="0"/>
              <a:t>Объекты  «ядерного наследия», включая радиационно загрязненные территории, на предприятиях ТК, подлежащие к выводу из эксплуатации</a:t>
            </a:r>
          </a:p>
        </p:txBody>
      </p:sp>
      <p:sp>
        <p:nvSpPr>
          <p:cNvPr id="205" name="Прямоугольник 204"/>
          <p:cNvSpPr/>
          <p:nvPr/>
        </p:nvSpPr>
        <p:spPr bwMode="auto">
          <a:xfrm>
            <a:off x="1431984" y="5566455"/>
            <a:ext cx="3752492" cy="513755"/>
          </a:xfrm>
          <a:prstGeom prst="rect">
            <a:avLst/>
          </a:prstGeom>
          <a:noFill/>
          <a:ln w="1905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defRPr/>
            </a:pPr>
            <a:r>
              <a:rPr lang="ru-RU" sz="1200" b="1" dirty="0" smtClean="0">
                <a:solidFill>
                  <a:schemeClr val="hlink"/>
                </a:solidFill>
                <a:latin typeface="Arial" charset="0"/>
              </a:rPr>
              <a:t>Всего необходимо финансовых средств на вывод из эксплуатации объектов «ядерного наследия» в объеме 294,1</a:t>
            </a:r>
            <a:r>
              <a:rPr lang="en-US" sz="1200" b="1" dirty="0" smtClean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ru-RU" sz="1200" b="1" dirty="0" smtClean="0">
                <a:solidFill>
                  <a:schemeClr val="hlink"/>
                </a:solidFill>
                <a:latin typeface="Arial" charset="0"/>
              </a:rPr>
              <a:t>млрд. руб.</a:t>
            </a:r>
          </a:p>
        </p:txBody>
      </p:sp>
      <p:sp>
        <p:nvSpPr>
          <p:cNvPr id="31" name="Полилиния 30"/>
          <p:cNvSpPr/>
          <p:nvPr/>
        </p:nvSpPr>
        <p:spPr>
          <a:xfrm>
            <a:off x="4995790" y="3697753"/>
            <a:ext cx="369379" cy="336474"/>
          </a:xfrm>
          <a:custGeom>
            <a:avLst/>
            <a:gdLst>
              <a:gd name="connsiteX0" fmla="*/ 295275 w 495427"/>
              <a:gd name="connsiteY0" fmla="*/ 433387 h 476250"/>
              <a:gd name="connsiteX1" fmla="*/ 347662 w 495427"/>
              <a:gd name="connsiteY1" fmla="*/ 442912 h 476250"/>
              <a:gd name="connsiteX2" fmla="*/ 361950 w 495427"/>
              <a:gd name="connsiteY2" fmla="*/ 452437 h 476250"/>
              <a:gd name="connsiteX3" fmla="*/ 376237 w 495427"/>
              <a:gd name="connsiteY3" fmla="*/ 457200 h 476250"/>
              <a:gd name="connsiteX4" fmla="*/ 404812 w 495427"/>
              <a:gd name="connsiteY4" fmla="*/ 476250 h 476250"/>
              <a:gd name="connsiteX5" fmla="*/ 419100 w 495427"/>
              <a:gd name="connsiteY5" fmla="*/ 461962 h 476250"/>
              <a:gd name="connsiteX6" fmla="*/ 433387 w 495427"/>
              <a:gd name="connsiteY6" fmla="*/ 452437 h 476250"/>
              <a:gd name="connsiteX7" fmla="*/ 442912 w 495427"/>
              <a:gd name="connsiteY7" fmla="*/ 423862 h 476250"/>
              <a:gd name="connsiteX8" fmla="*/ 461962 w 495427"/>
              <a:gd name="connsiteY8" fmla="*/ 395287 h 476250"/>
              <a:gd name="connsiteX9" fmla="*/ 466725 w 495427"/>
              <a:gd name="connsiteY9" fmla="*/ 381000 h 476250"/>
              <a:gd name="connsiteX10" fmla="*/ 476250 w 495427"/>
              <a:gd name="connsiteY10" fmla="*/ 366712 h 476250"/>
              <a:gd name="connsiteX11" fmla="*/ 476250 w 495427"/>
              <a:gd name="connsiteY11" fmla="*/ 214312 h 476250"/>
              <a:gd name="connsiteX12" fmla="*/ 471487 w 495427"/>
              <a:gd name="connsiteY12" fmla="*/ 142875 h 476250"/>
              <a:gd name="connsiteX13" fmla="*/ 457200 w 495427"/>
              <a:gd name="connsiteY13" fmla="*/ 138112 h 476250"/>
              <a:gd name="connsiteX14" fmla="*/ 428625 w 495427"/>
              <a:gd name="connsiteY14" fmla="*/ 119062 h 476250"/>
              <a:gd name="connsiteX15" fmla="*/ 395287 w 495427"/>
              <a:gd name="connsiteY15" fmla="*/ 109537 h 476250"/>
              <a:gd name="connsiteX16" fmla="*/ 361950 w 495427"/>
              <a:gd name="connsiteY16" fmla="*/ 95250 h 476250"/>
              <a:gd name="connsiteX17" fmla="*/ 328612 w 495427"/>
              <a:gd name="connsiteY17" fmla="*/ 71437 h 476250"/>
              <a:gd name="connsiteX18" fmla="*/ 295275 w 495427"/>
              <a:gd name="connsiteY18" fmla="*/ 47625 h 476250"/>
              <a:gd name="connsiteX19" fmla="*/ 257175 w 495427"/>
              <a:gd name="connsiteY19" fmla="*/ 23812 h 476250"/>
              <a:gd name="connsiteX20" fmla="*/ 242887 w 495427"/>
              <a:gd name="connsiteY20" fmla="*/ 19050 h 476250"/>
              <a:gd name="connsiteX21" fmla="*/ 176212 w 495427"/>
              <a:gd name="connsiteY21" fmla="*/ 9525 h 476250"/>
              <a:gd name="connsiteX22" fmla="*/ 142875 w 495427"/>
              <a:gd name="connsiteY22" fmla="*/ 0 h 476250"/>
              <a:gd name="connsiteX23" fmla="*/ 80962 w 495427"/>
              <a:gd name="connsiteY23" fmla="*/ 4762 h 476250"/>
              <a:gd name="connsiteX24" fmla="*/ 66675 w 495427"/>
              <a:gd name="connsiteY24" fmla="*/ 14287 h 476250"/>
              <a:gd name="connsiteX25" fmla="*/ 47625 w 495427"/>
              <a:gd name="connsiteY25" fmla="*/ 23812 h 476250"/>
              <a:gd name="connsiteX26" fmla="*/ 33337 w 495427"/>
              <a:gd name="connsiteY26" fmla="*/ 38100 h 476250"/>
              <a:gd name="connsiteX27" fmla="*/ 19050 w 495427"/>
              <a:gd name="connsiteY27" fmla="*/ 76200 h 476250"/>
              <a:gd name="connsiteX28" fmla="*/ 0 w 495427"/>
              <a:gd name="connsiteY28" fmla="*/ 119062 h 476250"/>
              <a:gd name="connsiteX29" fmla="*/ 4762 w 495427"/>
              <a:gd name="connsiteY29" fmla="*/ 171450 h 476250"/>
              <a:gd name="connsiteX30" fmla="*/ 38100 w 495427"/>
              <a:gd name="connsiteY30" fmla="*/ 223837 h 476250"/>
              <a:gd name="connsiteX31" fmla="*/ 52387 w 495427"/>
              <a:gd name="connsiteY31" fmla="*/ 242887 h 476250"/>
              <a:gd name="connsiteX32" fmla="*/ 71437 w 495427"/>
              <a:gd name="connsiteY32" fmla="*/ 271462 h 476250"/>
              <a:gd name="connsiteX33" fmla="*/ 76200 w 495427"/>
              <a:gd name="connsiteY33" fmla="*/ 285750 h 476250"/>
              <a:gd name="connsiteX34" fmla="*/ 90487 w 495427"/>
              <a:gd name="connsiteY34" fmla="*/ 300037 h 476250"/>
              <a:gd name="connsiteX35" fmla="*/ 119062 w 495427"/>
              <a:gd name="connsiteY35" fmla="*/ 309562 h 476250"/>
              <a:gd name="connsiteX36" fmla="*/ 152400 w 495427"/>
              <a:gd name="connsiteY36" fmla="*/ 319087 h 476250"/>
              <a:gd name="connsiteX37" fmla="*/ 176212 w 495427"/>
              <a:gd name="connsiteY37" fmla="*/ 323850 h 476250"/>
              <a:gd name="connsiteX38" fmla="*/ 190500 w 495427"/>
              <a:gd name="connsiteY38" fmla="*/ 328612 h 476250"/>
              <a:gd name="connsiteX39" fmla="*/ 209550 w 495427"/>
              <a:gd name="connsiteY39" fmla="*/ 333375 h 476250"/>
              <a:gd name="connsiteX40" fmla="*/ 242887 w 495427"/>
              <a:gd name="connsiteY40" fmla="*/ 342900 h 476250"/>
              <a:gd name="connsiteX41" fmla="*/ 266700 w 495427"/>
              <a:gd name="connsiteY41" fmla="*/ 366712 h 476250"/>
              <a:gd name="connsiteX42" fmla="*/ 271462 w 495427"/>
              <a:gd name="connsiteY42" fmla="*/ 395287 h 476250"/>
              <a:gd name="connsiteX43" fmla="*/ 295275 w 495427"/>
              <a:gd name="connsiteY43" fmla="*/ 419100 h 476250"/>
              <a:gd name="connsiteX44" fmla="*/ 295275 w 495427"/>
              <a:gd name="connsiteY44" fmla="*/ 433387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95427" h="476250">
                <a:moveTo>
                  <a:pt x="295275" y="433387"/>
                </a:moveTo>
                <a:cubicBezTo>
                  <a:pt x="304006" y="437356"/>
                  <a:pt x="336437" y="438102"/>
                  <a:pt x="347662" y="442912"/>
                </a:cubicBezTo>
                <a:cubicBezTo>
                  <a:pt x="352923" y="445167"/>
                  <a:pt x="356830" y="449877"/>
                  <a:pt x="361950" y="452437"/>
                </a:cubicBezTo>
                <a:cubicBezTo>
                  <a:pt x="366440" y="454682"/>
                  <a:pt x="371849" y="454762"/>
                  <a:pt x="376237" y="457200"/>
                </a:cubicBezTo>
                <a:cubicBezTo>
                  <a:pt x="386244" y="462760"/>
                  <a:pt x="404812" y="476250"/>
                  <a:pt x="404812" y="476250"/>
                </a:cubicBezTo>
                <a:cubicBezTo>
                  <a:pt x="409575" y="471487"/>
                  <a:pt x="413926" y="466274"/>
                  <a:pt x="419100" y="461962"/>
                </a:cubicBezTo>
                <a:cubicBezTo>
                  <a:pt x="423497" y="458298"/>
                  <a:pt x="430354" y="457291"/>
                  <a:pt x="433387" y="452437"/>
                </a:cubicBezTo>
                <a:cubicBezTo>
                  <a:pt x="438708" y="443923"/>
                  <a:pt x="437343" y="432216"/>
                  <a:pt x="442912" y="423862"/>
                </a:cubicBezTo>
                <a:lnTo>
                  <a:pt x="461962" y="395287"/>
                </a:lnTo>
                <a:cubicBezTo>
                  <a:pt x="464747" y="391110"/>
                  <a:pt x="464480" y="385490"/>
                  <a:pt x="466725" y="381000"/>
                </a:cubicBezTo>
                <a:cubicBezTo>
                  <a:pt x="469285" y="375880"/>
                  <a:pt x="473075" y="371475"/>
                  <a:pt x="476250" y="366712"/>
                </a:cubicBezTo>
                <a:cubicBezTo>
                  <a:pt x="495427" y="309176"/>
                  <a:pt x="482567" y="353294"/>
                  <a:pt x="476250" y="214312"/>
                </a:cubicBezTo>
                <a:cubicBezTo>
                  <a:pt x="475166" y="190471"/>
                  <a:pt x="477275" y="166028"/>
                  <a:pt x="471487" y="142875"/>
                </a:cubicBezTo>
                <a:cubicBezTo>
                  <a:pt x="470269" y="138005"/>
                  <a:pt x="461588" y="140550"/>
                  <a:pt x="457200" y="138112"/>
                </a:cubicBezTo>
                <a:cubicBezTo>
                  <a:pt x="447193" y="132552"/>
                  <a:pt x="438150" y="125412"/>
                  <a:pt x="428625" y="119062"/>
                </a:cubicBezTo>
                <a:cubicBezTo>
                  <a:pt x="423800" y="115845"/>
                  <a:pt x="398773" y="110805"/>
                  <a:pt x="395287" y="109537"/>
                </a:cubicBezTo>
                <a:cubicBezTo>
                  <a:pt x="383925" y="105405"/>
                  <a:pt x="372956" y="100253"/>
                  <a:pt x="361950" y="95250"/>
                </a:cubicBezTo>
                <a:cubicBezTo>
                  <a:pt x="332485" y="81857"/>
                  <a:pt x="352086" y="91557"/>
                  <a:pt x="328612" y="71437"/>
                </a:cubicBezTo>
                <a:cubicBezTo>
                  <a:pt x="313052" y="58100"/>
                  <a:pt x="310348" y="58392"/>
                  <a:pt x="295275" y="47625"/>
                </a:cubicBezTo>
                <a:cubicBezTo>
                  <a:pt x="274765" y="32974"/>
                  <a:pt x="279551" y="33401"/>
                  <a:pt x="257175" y="23812"/>
                </a:cubicBezTo>
                <a:cubicBezTo>
                  <a:pt x="252561" y="21835"/>
                  <a:pt x="247831" y="19922"/>
                  <a:pt x="242887" y="19050"/>
                </a:cubicBezTo>
                <a:cubicBezTo>
                  <a:pt x="220778" y="15149"/>
                  <a:pt x="176212" y="9525"/>
                  <a:pt x="176212" y="9525"/>
                </a:cubicBezTo>
                <a:cubicBezTo>
                  <a:pt x="169471" y="7278"/>
                  <a:pt x="148859" y="0"/>
                  <a:pt x="142875" y="0"/>
                </a:cubicBezTo>
                <a:cubicBezTo>
                  <a:pt x="122176" y="0"/>
                  <a:pt x="101600" y="3175"/>
                  <a:pt x="80962" y="4762"/>
                </a:cubicBezTo>
                <a:cubicBezTo>
                  <a:pt x="76200" y="7937"/>
                  <a:pt x="71645" y="11447"/>
                  <a:pt x="66675" y="14287"/>
                </a:cubicBezTo>
                <a:cubicBezTo>
                  <a:pt x="60511" y="17809"/>
                  <a:pt x="53402" y="19685"/>
                  <a:pt x="47625" y="23812"/>
                </a:cubicBezTo>
                <a:cubicBezTo>
                  <a:pt x="42144" y="27727"/>
                  <a:pt x="38100" y="33337"/>
                  <a:pt x="33337" y="38100"/>
                </a:cubicBezTo>
                <a:cubicBezTo>
                  <a:pt x="19190" y="80545"/>
                  <a:pt x="41819" y="13584"/>
                  <a:pt x="19050" y="76200"/>
                </a:cubicBezTo>
                <a:cubicBezTo>
                  <a:pt x="5448" y="113605"/>
                  <a:pt x="16387" y="94483"/>
                  <a:pt x="0" y="119062"/>
                </a:cubicBezTo>
                <a:cubicBezTo>
                  <a:pt x="1587" y="136525"/>
                  <a:pt x="2282" y="154092"/>
                  <a:pt x="4762" y="171450"/>
                </a:cubicBezTo>
                <a:cubicBezTo>
                  <a:pt x="7639" y="191588"/>
                  <a:pt x="28355" y="210843"/>
                  <a:pt x="38100" y="223837"/>
                </a:cubicBezTo>
                <a:cubicBezTo>
                  <a:pt x="42862" y="230187"/>
                  <a:pt x="47984" y="236283"/>
                  <a:pt x="52387" y="242887"/>
                </a:cubicBezTo>
                <a:cubicBezTo>
                  <a:pt x="58737" y="252412"/>
                  <a:pt x="67817" y="260602"/>
                  <a:pt x="71437" y="271462"/>
                </a:cubicBezTo>
                <a:cubicBezTo>
                  <a:pt x="73025" y="276225"/>
                  <a:pt x="73415" y="281573"/>
                  <a:pt x="76200" y="285750"/>
                </a:cubicBezTo>
                <a:cubicBezTo>
                  <a:pt x="79936" y="291354"/>
                  <a:pt x="84600" y="296766"/>
                  <a:pt x="90487" y="300037"/>
                </a:cubicBezTo>
                <a:cubicBezTo>
                  <a:pt x="99264" y="304913"/>
                  <a:pt x="109537" y="306387"/>
                  <a:pt x="119062" y="309562"/>
                </a:cubicBezTo>
                <a:cubicBezTo>
                  <a:pt x="134981" y="314868"/>
                  <a:pt x="134449" y="315098"/>
                  <a:pt x="152400" y="319087"/>
                </a:cubicBezTo>
                <a:cubicBezTo>
                  <a:pt x="160302" y="320843"/>
                  <a:pt x="168359" y="321887"/>
                  <a:pt x="176212" y="323850"/>
                </a:cubicBezTo>
                <a:cubicBezTo>
                  <a:pt x="181082" y="325068"/>
                  <a:pt x="185673" y="327233"/>
                  <a:pt x="190500" y="328612"/>
                </a:cubicBezTo>
                <a:cubicBezTo>
                  <a:pt x="196794" y="330410"/>
                  <a:pt x="203256" y="331577"/>
                  <a:pt x="209550" y="333375"/>
                </a:cubicBezTo>
                <a:cubicBezTo>
                  <a:pt x="257376" y="347040"/>
                  <a:pt x="183332" y="328010"/>
                  <a:pt x="242887" y="342900"/>
                </a:cubicBezTo>
                <a:cubicBezTo>
                  <a:pt x="253772" y="350157"/>
                  <a:pt x="262165" y="353105"/>
                  <a:pt x="266700" y="366712"/>
                </a:cubicBezTo>
                <a:cubicBezTo>
                  <a:pt x="269754" y="375873"/>
                  <a:pt x="268409" y="386126"/>
                  <a:pt x="271462" y="395287"/>
                </a:cubicBezTo>
                <a:cubicBezTo>
                  <a:pt x="280352" y="421958"/>
                  <a:pt x="280035" y="398780"/>
                  <a:pt x="295275" y="419100"/>
                </a:cubicBezTo>
                <a:cubicBezTo>
                  <a:pt x="297180" y="421640"/>
                  <a:pt x="286544" y="429418"/>
                  <a:pt x="295275" y="433387"/>
                </a:cubicBez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33" name="Freeform 18"/>
          <p:cNvSpPr>
            <a:spLocks/>
          </p:cNvSpPr>
          <p:nvPr/>
        </p:nvSpPr>
        <p:spPr bwMode="gray">
          <a:xfrm>
            <a:off x="5245522" y="3824990"/>
            <a:ext cx="320297" cy="252229"/>
          </a:xfrm>
          <a:custGeom>
            <a:avLst/>
            <a:gdLst/>
            <a:ahLst/>
            <a:cxnLst>
              <a:cxn ang="0">
                <a:pos x="45" y="50"/>
              </a:cxn>
              <a:cxn ang="0">
                <a:pos x="22" y="56"/>
              </a:cxn>
              <a:cxn ang="0">
                <a:pos x="7" y="63"/>
              </a:cxn>
              <a:cxn ang="0">
                <a:pos x="2" y="78"/>
              </a:cxn>
              <a:cxn ang="0">
                <a:pos x="12" y="88"/>
              </a:cxn>
              <a:cxn ang="0">
                <a:pos x="30" y="99"/>
              </a:cxn>
              <a:cxn ang="0">
                <a:pos x="32" y="112"/>
              </a:cxn>
              <a:cxn ang="0">
                <a:pos x="22" y="122"/>
              </a:cxn>
              <a:cxn ang="0">
                <a:pos x="37" y="140"/>
              </a:cxn>
              <a:cxn ang="0">
                <a:pos x="45" y="146"/>
              </a:cxn>
              <a:cxn ang="0">
                <a:pos x="63" y="148"/>
              </a:cxn>
              <a:cxn ang="0">
                <a:pos x="85" y="152"/>
              </a:cxn>
              <a:cxn ang="0">
                <a:pos x="93" y="161"/>
              </a:cxn>
              <a:cxn ang="0">
                <a:pos x="110" y="150"/>
              </a:cxn>
              <a:cxn ang="0">
                <a:pos x="125" y="152"/>
              </a:cxn>
              <a:cxn ang="0">
                <a:pos x="133" y="161"/>
              </a:cxn>
              <a:cxn ang="0">
                <a:pos x="153" y="163"/>
              </a:cxn>
              <a:cxn ang="0">
                <a:pos x="178" y="170"/>
              </a:cxn>
              <a:cxn ang="0">
                <a:pos x="196" y="174"/>
              </a:cxn>
              <a:cxn ang="0">
                <a:pos x="211" y="178"/>
              </a:cxn>
              <a:cxn ang="0">
                <a:pos x="219" y="165"/>
              </a:cxn>
              <a:cxn ang="0">
                <a:pos x="234" y="172"/>
              </a:cxn>
              <a:cxn ang="0">
                <a:pos x="241" y="150"/>
              </a:cxn>
              <a:cxn ang="0">
                <a:pos x="236" y="131"/>
              </a:cxn>
              <a:cxn ang="0">
                <a:pos x="211" y="127"/>
              </a:cxn>
              <a:cxn ang="0">
                <a:pos x="203" y="112"/>
              </a:cxn>
              <a:cxn ang="0">
                <a:pos x="183" y="95"/>
              </a:cxn>
              <a:cxn ang="0">
                <a:pos x="166" y="67"/>
              </a:cxn>
              <a:cxn ang="0">
                <a:pos x="151" y="45"/>
              </a:cxn>
              <a:cxn ang="0">
                <a:pos x="161" y="24"/>
              </a:cxn>
              <a:cxn ang="0">
                <a:pos x="151" y="20"/>
              </a:cxn>
              <a:cxn ang="0">
                <a:pos x="125" y="28"/>
              </a:cxn>
              <a:cxn ang="0">
                <a:pos x="113" y="24"/>
              </a:cxn>
              <a:cxn ang="0">
                <a:pos x="103" y="11"/>
              </a:cxn>
              <a:cxn ang="0">
                <a:pos x="75" y="0"/>
              </a:cxn>
              <a:cxn ang="0">
                <a:pos x="53" y="7"/>
              </a:cxn>
              <a:cxn ang="0">
                <a:pos x="53" y="22"/>
              </a:cxn>
              <a:cxn ang="0">
                <a:pos x="48" y="39"/>
              </a:cxn>
            </a:cxnLst>
            <a:rect l="0" t="0" r="r" b="b"/>
            <a:pathLst>
              <a:path w="246" h="178">
                <a:moveTo>
                  <a:pt x="48" y="39"/>
                </a:moveTo>
                <a:lnTo>
                  <a:pt x="45" y="50"/>
                </a:lnTo>
                <a:lnTo>
                  <a:pt x="27" y="50"/>
                </a:lnTo>
                <a:lnTo>
                  <a:pt x="22" y="56"/>
                </a:lnTo>
                <a:lnTo>
                  <a:pt x="17" y="65"/>
                </a:lnTo>
                <a:lnTo>
                  <a:pt x="7" y="63"/>
                </a:lnTo>
                <a:lnTo>
                  <a:pt x="7" y="73"/>
                </a:lnTo>
                <a:lnTo>
                  <a:pt x="2" y="78"/>
                </a:lnTo>
                <a:lnTo>
                  <a:pt x="0" y="86"/>
                </a:lnTo>
                <a:lnTo>
                  <a:pt x="12" y="88"/>
                </a:lnTo>
                <a:lnTo>
                  <a:pt x="17" y="99"/>
                </a:lnTo>
                <a:lnTo>
                  <a:pt x="30" y="99"/>
                </a:lnTo>
                <a:lnTo>
                  <a:pt x="35" y="105"/>
                </a:lnTo>
                <a:lnTo>
                  <a:pt x="32" y="112"/>
                </a:lnTo>
                <a:lnTo>
                  <a:pt x="22" y="112"/>
                </a:lnTo>
                <a:lnTo>
                  <a:pt x="22" y="122"/>
                </a:lnTo>
                <a:lnTo>
                  <a:pt x="30" y="137"/>
                </a:lnTo>
                <a:lnTo>
                  <a:pt x="37" y="140"/>
                </a:lnTo>
                <a:lnTo>
                  <a:pt x="40" y="150"/>
                </a:lnTo>
                <a:lnTo>
                  <a:pt x="45" y="146"/>
                </a:lnTo>
                <a:lnTo>
                  <a:pt x="55" y="144"/>
                </a:lnTo>
                <a:lnTo>
                  <a:pt x="63" y="148"/>
                </a:lnTo>
                <a:lnTo>
                  <a:pt x="75" y="152"/>
                </a:lnTo>
                <a:lnTo>
                  <a:pt x="85" y="152"/>
                </a:lnTo>
                <a:lnTo>
                  <a:pt x="88" y="157"/>
                </a:lnTo>
                <a:lnTo>
                  <a:pt x="93" y="161"/>
                </a:lnTo>
                <a:lnTo>
                  <a:pt x="95" y="152"/>
                </a:lnTo>
                <a:lnTo>
                  <a:pt x="110" y="150"/>
                </a:lnTo>
                <a:lnTo>
                  <a:pt x="118" y="155"/>
                </a:lnTo>
                <a:lnTo>
                  <a:pt x="125" y="152"/>
                </a:lnTo>
                <a:lnTo>
                  <a:pt x="128" y="159"/>
                </a:lnTo>
                <a:lnTo>
                  <a:pt x="133" y="161"/>
                </a:lnTo>
                <a:lnTo>
                  <a:pt x="146" y="161"/>
                </a:lnTo>
                <a:lnTo>
                  <a:pt x="153" y="163"/>
                </a:lnTo>
                <a:lnTo>
                  <a:pt x="166" y="167"/>
                </a:lnTo>
                <a:lnTo>
                  <a:pt x="178" y="170"/>
                </a:lnTo>
                <a:lnTo>
                  <a:pt x="188" y="176"/>
                </a:lnTo>
                <a:lnTo>
                  <a:pt x="196" y="174"/>
                </a:lnTo>
                <a:lnTo>
                  <a:pt x="203" y="172"/>
                </a:lnTo>
                <a:lnTo>
                  <a:pt x="211" y="178"/>
                </a:lnTo>
                <a:lnTo>
                  <a:pt x="219" y="174"/>
                </a:lnTo>
                <a:lnTo>
                  <a:pt x="219" y="165"/>
                </a:lnTo>
                <a:lnTo>
                  <a:pt x="226" y="165"/>
                </a:lnTo>
                <a:lnTo>
                  <a:pt x="234" y="172"/>
                </a:lnTo>
                <a:lnTo>
                  <a:pt x="246" y="167"/>
                </a:lnTo>
                <a:lnTo>
                  <a:pt x="241" y="150"/>
                </a:lnTo>
                <a:lnTo>
                  <a:pt x="234" y="142"/>
                </a:lnTo>
                <a:lnTo>
                  <a:pt x="236" y="131"/>
                </a:lnTo>
                <a:lnTo>
                  <a:pt x="226" y="135"/>
                </a:lnTo>
                <a:lnTo>
                  <a:pt x="211" y="127"/>
                </a:lnTo>
                <a:lnTo>
                  <a:pt x="203" y="122"/>
                </a:lnTo>
                <a:lnTo>
                  <a:pt x="203" y="112"/>
                </a:lnTo>
                <a:lnTo>
                  <a:pt x="196" y="101"/>
                </a:lnTo>
                <a:lnTo>
                  <a:pt x="183" y="95"/>
                </a:lnTo>
                <a:lnTo>
                  <a:pt x="171" y="82"/>
                </a:lnTo>
                <a:lnTo>
                  <a:pt x="166" y="67"/>
                </a:lnTo>
                <a:lnTo>
                  <a:pt x="158" y="56"/>
                </a:lnTo>
                <a:lnTo>
                  <a:pt x="151" y="45"/>
                </a:lnTo>
                <a:lnTo>
                  <a:pt x="151" y="35"/>
                </a:lnTo>
                <a:lnTo>
                  <a:pt x="161" y="24"/>
                </a:lnTo>
                <a:lnTo>
                  <a:pt x="161" y="15"/>
                </a:lnTo>
                <a:lnTo>
                  <a:pt x="151" y="20"/>
                </a:lnTo>
                <a:lnTo>
                  <a:pt x="131" y="22"/>
                </a:lnTo>
                <a:lnTo>
                  <a:pt x="125" y="28"/>
                </a:lnTo>
                <a:lnTo>
                  <a:pt x="120" y="28"/>
                </a:lnTo>
                <a:lnTo>
                  <a:pt x="113" y="24"/>
                </a:lnTo>
                <a:lnTo>
                  <a:pt x="113" y="15"/>
                </a:lnTo>
                <a:lnTo>
                  <a:pt x="103" y="11"/>
                </a:lnTo>
                <a:lnTo>
                  <a:pt x="88" y="3"/>
                </a:lnTo>
                <a:lnTo>
                  <a:pt x="75" y="0"/>
                </a:lnTo>
                <a:lnTo>
                  <a:pt x="65" y="5"/>
                </a:lnTo>
                <a:lnTo>
                  <a:pt x="53" y="7"/>
                </a:lnTo>
                <a:lnTo>
                  <a:pt x="48" y="18"/>
                </a:lnTo>
                <a:lnTo>
                  <a:pt x="53" y="22"/>
                </a:lnTo>
                <a:lnTo>
                  <a:pt x="48" y="28"/>
                </a:lnTo>
                <a:lnTo>
                  <a:pt x="48" y="39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34" name="Freeform 19"/>
          <p:cNvSpPr>
            <a:spLocks/>
          </p:cNvSpPr>
          <p:nvPr/>
        </p:nvSpPr>
        <p:spPr bwMode="gray">
          <a:xfrm>
            <a:off x="5118894" y="3348734"/>
            <a:ext cx="458097" cy="518556"/>
          </a:xfrm>
          <a:custGeom>
            <a:avLst/>
            <a:gdLst/>
            <a:ahLst/>
            <a:cxnLst>
              <a:cxn ang="0">
                <a:pos x="344" y="285"/>
              </a:cxn>
              <a:cxn ang="0">
                <a:pos x="339" y="319"/>
              </a:cxn>
              <a:cxn ang="0">
                <a:pos x="304" y="317"/>
              </a:cxn>
              <a:cxn ang="0">
                <a:pos x="276" y="334"/>
              </a:cxn>
              <a:cxn ang="0">
                <a:pos x="271" y="357"/>
              </a:cxn>
              <a:cxn ang="0">
                <a:pos x="244" y="362"/>
              </a:cxn>
              <a:cxn ang="0">
                <a:pos x="218" y="370"/>
              </a:cxn>
              <a:cxn ang="0">
                <a:pos x="206" y="366"/>
              </a:cxn>
              <a:cxn ang="0">
                <a:pos x="196" y="353"/>
              </a:cxn>
              <a:cxn ang="0">
                <a:pos x="168" y="342"/>
              </a:cxn>
              <a:cxn ang="0">
                <a:pos x="146" y="349"/>
              </a:cxn>
              <a:cxn ang="0">
                <a:pos x="133" y="330"/>
              </a:cxn>
              <a:cxn ang="0">
                <a:pos x="115" y="325"/>
              </a:cxn>
              <a:cxn ang="0">
                <a:pos x="88" y="310"/>
              </a:cxn>
              <a:cxn ang="0">
                <a:pos x="58" y="287"/>
              </a:cxn>
              <a:cxn ang="0">
                <a:pos x="40" y="291"/>
              </a:cxn>
              <a:cxn ang="0">
                <a:pos x="32" y="280"/>
              </a:cxn>
              <a:cxn ang="0">
                <a:pos x="17" y="270"/>
              </a:cxn>
              <a:cxn ang="0">
                <a:pos x="2" y="257"/>
              </a:cxn>
              <a:cxn ang="0">
                <a:pos x="5" y="238"/>
              </a:cxn>
              <a:cxn ang="0">
                <a:pos x="17" y="220"/>
              </a:cxn>
              <a:cxn ang="0">
                <a:pos x="35" y="216"/>
              </a:cxn>
              <a:cxn ang="0">
                <a:pos x="55" y="220"/>
              </a:cxn>
              <a:cxn ang="0">
                <a:pos x="68" y="201"/>
              </a:cxn>
              <a:cxn ang="0">
                <a:pos x="88" y="188"/>
              </a:cxn>
              <a:cxn ang="0">
                <a:pos x="90" y="201"/>
              </a:cxn>
              <a:cxn ang="0">
                <a:pos x="110" y="199"/>
              </a:cxn>
              <a:cxn ang="0">
                <a:pos x="120" y="178"/>
              </a:cxn>
              <a:cxn ang="0">
                <a:pos x="141" y="182"/>
              </a:cxn>
              <a:cxn ang="0">
                <a:pos x="161" y="165"/>
              </a:cxn>
              <a:cxn ang="0">
                <a:pos x="151" y="150"/>
              </a:cxn>
              <a:cxn ang="0">
                <a:pos x="166" y="118"/>
              </a:cxn>
              <a:cxn ang="0">
                <a:pos x="178" y="96"/>
              </a:cxn>
              <a:cxn ang="0">
                <a:pos x="213" y="77"/>
              </a:cxn>
              <a:cxn ang="0">
                <a:pos x="246" y="51"/>
              </a:cxn>
              <a:cxn ang="0">
                <a:pos x="259" y="28"/>
              </a:cxn>
              <a:cxn ang="0">
                <a:pos x="266" y="11"/>
              </a:cxn>
              <a:cxn ang="0">
                <a:pos x="286" y="2"/>
              </a:cxn>
              <a:cxn ang="0">
                <a:pos x="291" y="11"/>
              </a:cxn>
              <a:cxn ang="0">
                <a:pos x="307" y="28"/>
              </a:cxn>
              <a:cxn ang="0">
                <a:pos x="337" y="75"/>
              </a:cxn>
              <a:cxn ang="0">
                <a:pos x="342" y="105"/>
              </a:cxn>
              <a:cxn ang="0">
                <a:pos x="332" y="126"/>
              </a:cxn>
              <a:cxn ang="0">
                <a:pos x="334" y="161"/>
              </a:cxn>
              <a:cxn ang="0">
                <a:pos x="317" y="199"/>
              </a:cxn>
              <a:cxn ang="0">
                <a:pos x="344" y="225"/>
              </a:cxn>
              <a:cxn ang="0">
                <a:pos x="342" y="253"/>
              </a:cxn>
            </a:cxnLst>
            <a:rect l="0" t="0" r="r" b="b"/>
            <a:pathLst>
              <a:path w="347" h="370">
                <a:moveTo>
                  <a:pt x="344" y="274"/>
                </a:moveTo>
                <a:lnTo>
                  <a:pt x="344" y="285"/>
                </a:lnTo>
                <a:lnTo>
                  <a:pt x="339" y="302"/>
                </a:lnTo>
                <a:lnTo>
                  <a:pt x="339" y="319"/>
                </a:lnTo>
                <a:lnTo>
                  <a:pt x="317" y="321"/>
                </a:lnTo>
                <a:lnTo>
                  <a:pt x="304" y="317"/>
                </a:lnTo>
                <a:lnTo>
                  <a:pt x="281" y="317"/>
                </a:lnTo>
                <a:lnTo>
                  <a:pt x="276" y="334"/>
                </a:lnTo>
                <a:lnTo>
                  <a:pt x="271" y="347"/>
                </a:lnTo>
                <a:lnTo>
                  <a:pt x="271" y="357"/>
                </a:lnTo>
                <a:lnTo>
                  <a:pt x="254" y="357"/>
                </a:lnTo>
                <a:lnTo>
                  <a:pt x="244" y="362"/>
                </a:lnTo>
                <a:lnTo>
                  <a:pt x="224" y="364"/>
                </a:lnTo>
                <a:lnTo>
                  <a:pt x="218" y="370"/>
                </a:lnTo>
                <a:lnTo>
                  <a:pt x="213" y="370"/>
                </a:lnTo>
                <a:lnTo>
                  <a:pt x="206" y="366"/>
                </a:lnTo>
                <a:lnTo>
                  <a:pt x="206" y="357"/>
                </a:lnTo>
                <a:lnTo>
                  <a:pt x="196" y="353"/>
                </a:lnTo>
                <a:lnTo>
                  <a:pt x="181" y="345"/>
                </a:lnTo>
                <a:lnTo>
                  <a:pt x="168" y="342"/>
                </a:lnTo>
                <a:lnTo>
                  <a:pt x="158" y="347"/>
                </a:lnTo>
                <a:lnTo>
                  <a:pt x="146" y="349"/>
                </a:lnTo>
                <a:lnTo>
                  <a:pt x="143" y="342"/>
                </a:lnTo>
                <a:lnTo>
                  <a:pt x="133" y="330"/>
                </a:lnTo>
                <a:lnTo>
                  <a:pt x="125" y="319"/>
                </a:lnTo>
                <a:lnTo>
                  <a:pt x="115" y="325"/>
                </a:lnTo>
                <a:lnTo>
                  <a:pt x="105" y="323"/>
                </a:lnTo>
                <a:lnTo>
                  <a:pt x="88" y="310"/>
                </a:lnTo>
                <a:lnTo>
                  <a:pt x="68" y="298"/>
                </a:lnTo>
                <a:lnTo>
                  <a:pt x="58" y="287"/>
                </a:lnTo>
                <a:lnTo>
                  <a:pt x="47" y="291"/>
                </a:lnTo>
                <a:lnTo>
                  <a:pt x="40" y="291"/>
                </a:lnTo>
                <a:lnTo>
                  <a:pt x="40" y="285"/>
                </a:lnTo>
                <a:lnTo>
                  <a:pt x="32" y="280"/>
                </a:lnTo>
                <a:lnTo>
                  <a:pt x="17" y="276"/>
                </a:lnTo>
                <a:lnTo>
                  <a:pt x="17" y="270"/>
                </a:lnTo>
                <a:lnTo>
                  <a:pt x="10" y="261"/>
                </a:lnTo>
                <a:lnTo>
                  <a:pt x="2" y="257"/>
                </a:lnTo>
                <a:lnTo>
                  <a:pt x="0" y="248"/>
                </a:lnTo>
                <a:lnTo>
                  <a:pt x="5" y="238"/>
                </a:lnTo>
                <a:lnTo>
                  <a:pt x="12" y="233"/>
                </a:lnTo>
                <a:lnTo>
                  <a:pt x="17" y="220"/>
                </a:lnTo>
                <a:lnTo>
                  <a:pt x="25" y="214"/>
                </a:lnTo>
                <a:lnTo>
                  <a:pt x="35" y="216"/>
                </a:lnTo>
                <a:lnTo>
                  <a:pt x="35" y="223"/>
                </a:lnTo>
                <a:lnTo>
                  <a:pt x="55" y="220"/>
                </a:lnTo>
                <a:lnTo>
                  <a:pt x="60" y="216"/>
                </a:lnTo>
                <a:lnTo>
                  <a:pt x="68" y="201"/>
                </a:lnTo>
                <a:lnTo>
                  <a:pt x="78" y="193"/>
                </a:lnTo>
                <a:lnTo>
                  <a:pt x="88" y="188"/>
                </a:lnTo>
                <a:lnTo>
                  <a:pt x="93" y="195"/>
                </a:lnTo>
                <a:lnTo>
                  <a:pt x="90" y="201"/>
                </a:lnTo>
                <a:lnTo>
                  <a:pt x="100" y="203"/>
                </a:lnTo>
                <a:lnTo>
                  <a:pt x="110" y="199"/>
                </a:lnTo>
                <a:lnTo>
                  <a:pt x="113" y="188"/>
                </a:lnTo>
                <a:lnTo>
                  <a:pt x="120" y="178"/>
                </a:lnTo>
                <a:lnTo>
                  <a:pt x="133" y="178"/>
                </a:lnTo>
                <a:lnTo>
                  <a:pt x="141" y="182"/>
                </a:lnTo>
                <a:lnTo>
                  <a:pt x="153" y="171"/>
                </a:lnTo>
                <a:lnTo>
                  <a:pt x="161" y="165"/>
                </a:lnTo>
                <a:lnTo>
                  <a:pt x="156" y="161"/>
                </a:lnTo>
                <a:lnTo>
                  <a:pt x="151" y="150"/>
                </a:lnTo>
                <a:lnTo>
                  <a:pt x="166" y="131"/>
                </a:lnTo>
                <a:lnTo>
                  <a:pt x="166" y="118"/>
                </a:lnTo>
                <a:lnTo>
                  <a:pt x="168" y="107"/>
                </a:lnTo>
                <a:lnTo>
                  <a:pt x="178" y="96"/>
                </a:lnTo>
                <a:lnTo>
                  <a:pt x="196" y="90"/>
                </a:lnTo>
                <a:lnTo>
                  <a:pt x="213" y="77"/>
                </a:lnTo>
                <a:lnTo>
                  <a:pt x="234" y="69"/>
                </a:lnTo>
                <a:lnTo>
                  <a:pt x="246" y="51"/>
                </a:lnTo>
                <a:lnTo>
                  <a:pt x="254" y="36"/>
                </a:lnTo>
                <a:lnTo>
                  <a:pt x="259" y="28"/>
                </a:lnTo>
                <a:lnTo>
                  <a:pt x="266" y="17"/>
                </a:lnTo>
                <a:lnTo>
                  <a:pt x="266" y="11"/>
                </a:lnTo>
                <a:lnTo>
                  <a:pt x="284" y="0"/>
                </a:lnTo>
                <a:lnTo>
                  <a:pt x="286" y="2"/>
                </a:lnTo>
                <a:lnTo>
                  <a:pt x="291" y="4"/>
                </a:lnTo>
                <a:lnTo>
                  <a:pt x="291" y="11"/>
                </a:lnTo>
                <a:lnTo>
                  <a:pt x="289" y="21"/>
                </a:lnTo>
                <a:lnTo>
                  <a:pt x="307" y="28"/>
                </a:lnTo>
                <a:lnTo>
                  <a:pt x="329" y="49"/>
                </a:lnTo>
                <a:lnTo>
                  <a:pt x="337" y="75"/>
                </a:lnTo>
                <a:lnTo>
                  <a:pt x="342" y="90"/>
                </a:lnTo>
                <a:lnTo>
                  <a:pt x="342" y="105"/>
                </a:lnTo>
                <a:lnTo>
                  <a:pt x="332" y="118"/>
                </a:lnTo>
                <a:lnTo>
                  <a:pt x="332" y="126"/>
                </a:lnTo>
                <a:lnTo>
                  <a:pt x="329" y="146"/>
                </a:lnTo>
                <a:lnTo>
                  <a:pt x="334" y="161"/>
                </a:lnTo>
                <a:lnTo>
                  <a:pt x="324" y="184"/>
                </a:lnTo>
                <a:lnTo>
                  <a:pt x="317" y="199"/>
                </a:lnTo>
                <a:lnTo>
                  <a:pt x="329" y="214"/>
                </a:lnTo>
                <a:lnTo>
                  <a:pt x="344" y="225"/>
                </a:lnTo>
                <a:lnTo>
                  <a:pt x="347" y="233"/>
                </a:lnTo>
                <a:lnTo>
                  <a:pt x="342" y="253"/>
                </a:lnTo>
                <a:lnTo>
                  <a:pt x="344" y="2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35" name="Freeform 24"/>
          <p:cNvSpPr>
            <a:spLocks/>
          </p:cNvSpPr>
          <p:nvPr/>
        </p:nvSpPr>
        <p:spPr bwMode="gray">
          <a:xfrm>
            <a:off x="3945715" y="3210871"/>
            <a:ext cx="165734" cy="220896"/>
          </a:xfrm>
          <a:custGeom>
            <a:avLst/>
            <a:gdLst/>
            <a:ahLst/>
            <a:cxnLst>
              <a:cxn ang="0">
                <a:pos x="78" y="154"/>
              </a:cxn>
              <a:cxn ang="0">
                <a:pos x="83" y="145"/>
              </a:cxn>
              <a:cxn ang="0">
                <a:pos x="96" y="134"/>
              </a:cxn>
              <a:cxn ang="0">
                <a:pos x="106" y="130"/>
              </a:cxn>
              <a:cxn ang="0">
                <a:pos x="106" y="122"/>
              </a:cxn>
              <a:cxn ang="0">
                <a:pos x="104" y="115"/>
              </a:cxn>
              <a:cxn ang="0">
                <a:pos x="104" y="111"/>
              </a:cxn>
              <a:cxn ang="0">
                <a:pos x="106" y="109"/>
              </a:cxn>
              <a:cxn ang="0">
                <a:pos x="111" y="111"/>
              </a:cxn>
              <a:cxn ang="0">
                <a:pos x="116" y="107"/>
              </a:cxn>
              <a:cxn ang="0">
                <a:pos x="121" y="100"/>
              </a:cxn>
              <a:cxn ang="0">
                <a:pos x="121" y="94"/>
              </a:cxn>
              <a:cxn ang="0">
                <a:pos x="116" y="87"/>
              </a:cxn>
              <a:cxn ang="0">
                <a:pos x="119" y="83"/>
              </a:cxn>
              <a:cxn ang="0">
                <a:pos x="129" y="85"/>
              </a:cxn>
              <a:cxn ang="0">
                <a:pos x="129" y="72"/>
              </a:cxn>
              <a:cxn ang="0">
                <a:pos x="126" y="70"/>
              </a:cxn>
              <a:cxn ang="0">
                <a:pos x="119" y="60"/>
              </a:cxn>
              <a:cxn ang="0">
                <a:pos x="106" y="47"/>
              </a:cxn>
              <a:cxn ang="0">
                <a:pos x="93" y="38"/>
              </a:cxn>
              <a:cxn ang="0">
                <a:pos x="83" y="34"/>
              </a:cxn>
              <a:cxn ang="0">
                <a:pos x="71" y="27"/>
              </a:cxn>
              <a:cxn ang="0">
                <a:pos x="58" y="21"/>
              </a:cxn>
              <a:cxn ang="0">
                <a:pos x="56" y="10"/>
              </a:cxn>
              <a:cxn ang="0">
                <a:pos x="48" y="8"/>
              </a:cxn>
              <a:cxn ang="0">
                <a:pos x="41" y="8"/>
              </a:cxn>
              <a:cxn ang="0">
                <a:pos x="36" y="0"/>
              </a:cxn>
              <a:cxn ang="0">
                <a:pos x="31" y="0"/>
              </a:cxn>
              <a:cxn ang="0">
                <a:pos x="26" y="0"/>
              </a:cxn>
              <a:cxn ang="0">
                <a:pos x="23" y="4"/>
              </a:cxn>
              <a:cxn ang="0">
                <a:pos x="21" y="10"/>
              </a:cxn>
              <a:cxn ang="0">
                <a:pos x="5" y="10"/>
              </a:cxn>
              <a:cxn ang="0">
                <a:pos x="0" y="25"/>
              </a:cxn>
              <a:cxn ang="0">
                <a:pos x="0" y="30"/>
              </a:cxn>
              <a:cxn ang="0">
                <a:pos x="8" y="30"/>
              </a:cxn>
              <a:cxn ang="0">
                <a:pos x="18" y="36"/>
              </a:cxn>
              <a:cxn ang="0">
                <a:pos x="18" y="47"/>
              </a:cxn>
              <a:cxn ang="0">
                <a:pos x="18" y="62"/>
              </a:cxn>
              <a:cxn ang="0">
                <a:pos x="28" y="68"/>
              </a:cxn>
              <a:cxn ang="0">
                <a:pos x="33" y="70"/>
              </a:cxn>
              <a:cxn ang="0">
                <a:pos x="41" y="79"/>
              </a:cxn>
              <a:cxn ang="0">
                <a:pos x="48" y="79"/>
              </a:cxn>
              <a:cxn ang="0">
                <a:pos x="48" y="83"/>
              </a:cxn>
              <a:cxn ang="0">
                <a:pos x="46" y="89"/>
              </a:cxn>
              <a:cxn ang="0">
                <a:pos x="43" y="98"/>
              </a:cxn>
              <a:cxn ang="0">
                <a:pos x="38" y="111"/>
              </a:cxn>
              <a:cxn ang="0">
                <a:pos x="41" y="122"/>
              </a:cxn>
              <a:cxn ang="0">
                <a:pos x="48" y="126"/>
              </a:cxn>
              <a:cxn ang="0">
                <a:pos x="56" y="124"/>
              </a:cxn>
              <a:cxn ang="0">
                <a:pos x="56" y="128"/>
              </a:cxn>
              <a:cxn ang="0">
                <a:pos x="58" y="139"/>
              </a:cxn>
              <a:cxn ang="0">
                <a:pos x="58" y="154"/>
              </a:cxn>
              <a:cxn ang="0">
                <a:pos x="63" y="160"/>
              </a:cxn>
              <a:cxn ang="0">
                <a:pos x="71" y="156"/>
              </a:cxn>
              <a:cxn ang="0">
                <a:pos x="78" y="154"/>
              </a:cxn>
            </a:cxnLst>
            <a:rect l="0" t="0" r="r" b="b"/>
            <a:pathLst>
              <a:path w="129" h="160">
                <a:moveTo>
                  <a:pt x="78" y="154"/>
                </a:moveTo>
                <a:lnTo>
                  <a:pt x="83" y="145"/>
                </a:lnTo>
                <a:lnTo>
                  <a:pt x="96" y="134"/>
                </a:lnTo>
                <a:lnTo>
                  <a:pt x="106" y="130"/>
                </a:lnTo>
                <a:lnTo>
                  <a:pt x="106" y="122"/>
                </a:lnTo>
                <a:lnTo>
                  <a:pt x="104" y="115"/>
                </a:lnTo>
                <a:lnTo>
                  <a:pt x="104" y="111"/>
                </a:lnTo>
                <a:lnTo>
                  <a:pt x="106" y="109"/>
                </a:lnTo>
                <a:lnTo>
                  <a:pt x="111" y="111"/>
                </a:lnTo>
                <a:lnTo>
                  <a:pt x="116" y="107"/>
                </a:lnTo>
                <a:lnTo>
                  <a:pt x="121" y="100"/>
                </a:lnTo>
                <a:lnTo>
                  <a:pt x="121" y="94"/>
                </a:lnTo>
                <a:lnTo>
                  <a:pt x="116" y="87"/>
                </a:lnTo>
                <a:lnTo>
                  <a:pt x="119" y="83"/>
                </a:lnTo>
                <a:lnTo>
                  <a:pt x="129" y="85"/>
                </a:lnTo>
                <a:lnTo>
                  <a:pt x="129" y="72"/>
                </a:lnTo>
                <a:lnTo>
                  <a:pt x="126" y="70"/>
                </a:lnTo>
                <a:lnTo>
                  <a:pt x="119" y="60"/>
                </a:lnTo>
                <a:lnTo>
                  <a:pt x="106" y="47"/>
                </a:lnTo>
                <a:lnTo>
                  <a:pt x="93" y="38"/>
                </a:lnTo>
                <a:lnTo>
                  <a:pt x="83" y="34"/>
                </a:lnTo>
                <a:lnTo>
                  <a:pt x="71" y="27"/>
                </a:lnTo>
                <a:lnTo>
                  <a:pt x="58" y="21"/>
                </a:lnTo>
                <a:lnTo>
                  <a:pt x="56" y="10"/>
                </a:lnTo>
                <a:lnTo>
                  <a:pt x="48" y="8"/>
                </a:lnTo>
                <a:lnTo>
                  <a:pt x="41" y="8"/>
                </a:lnTo>
                <a:lnTo>
                  <a:pt x="36" y="0"/>
                </a:lnTo>
                <a:lnTo>
                  <a:pt x="31" y="0"/>
                </a:lnTo>
                <a:lnTo>
                  <a:pt x="26" y="0"/>
                </a:lnTo>
                <a:lnTo>
                  <a:pt x="23" y="4"/>
                </a:lnTo>
                <a:lnTo>
                  <a:pt x="21" y="10"/>
                </a:lnTo>
                <a:lnTo>
                  <a:pt x="5" y="10"/>
                </a:lnTo>
                <a:lnTo>
                  <a:pt x="0" y="25"/>
                </a:lnTo>
                <a:lnTo>
                  <a:pt x="0" y="30"/>
                </a:lnTo>
                <a:lnTo>
                  <a:pt x="8" y="30"/>
                </a:lnTo>
                <a:lnTo>
                  <a:pt x="18" y="36"/>
                </a:lnTo>
                <a:lnTo>
                  <a:pt x="18" y="47"/>
                </a:lnTo>
                <a:lnTo>
                  <a:pt x="18" y="62"/>
                </a:lnTo>
                <a:lnTo>
                  <a:pt x="28" y="68"/>
                </a:lnTo>
                <a:lnTo>
                  <a:pt x="33" y="70"/>
                </a:lnTo>
                <a:lnTo>
                  <a:pt x="41" y="79"/>
                </a:lnTo>
                <a:lnTo>
                  <a:pt x="48" y="79"/>
                </a:lnTo>
                <a:lnTo>
                  <a:pt x="48" y="83"/>
                </a:lnTo>
                <a:lnTo>
                  <a:pt x="46" y="89"/>
                </a:lnTo>
                <a:lnTo>
                  <a:pt x="43" y="98"/>
                </a:lnTo>
                <a:lnTo>
                  <a:pt x="38" y="111"/>
                </a:lnTo>
                <a:lnTo>
                  <a:pt x="41" y="122"/>
                </a:lnTo>
                <a:lnTo>
                  <a:pt x="48" y="126"/>
                </a:lnTo>
                <a:lnTo>
                  <a:pt x="56" y="124"/>
                </a:lnTo>
                <a:lnTo>
                  <a:pt x="56" y="128"/>
                </a:lnTo>
                <a:lnTo>
                  <a:pt x="58" y="139"/>
                </a:lnTo>
                <a:lnTo>
                  <a:pt x="58" y="154"/>
                </a:lnTo>
                <a:lnTo>
                  <a:pt x="63" y="160"/>
                </a:lnTo>
                <a:lnTo>
                  <a:pt x="71" y="156"/>
                </a:lnTo>
                <a:lnTo>
                  <a:pt x="78" y="154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36" name="Freeform 25"/>
          <p:cNvSpPr>
            <a:spLocks/>
          </p:cNvSpPr>
          <p:nvPr/>
        </p:nvSpPr>
        <p:spPr bwMode="gray">
          <a:xfrm>
            <a:off x="4225043" y="3273534"/>
            <a:ext cx="188080" cy="202096"/>
          </a:xfrm>
          <a:custGeom>
            <a:avLst/>
            <a:gdLst/>
            <a:ahLst/>
            <a:cxnLst>
              <a:cxn ang="0">
                <a:pos x="5" y="83"/>
              </a:cxn>
              <a:cxn ang="0">
                <a:pos x="2" y="85"/>
              </a:cxn>
              <a:cxn ang="0">
                <a:pos x="0" y="94"/>
              </a:cxn>
              <a:cxn ang="0">
                <a:pos x="5" y="100"/>
              </a:cxn>
              <a:cxn ang="0">
                <a:pos x="12" y="98"/>
              </a:cxn>
              <a:cxn ang="0">
                <a:pos x="20" y="100"/>
              </a:cxn>
              <a:cxn ang="0">
                <a:pos x="25" y="111"/>
              </a:cxn>
              <a:cxn ang="0">
                <a:pos x="27" y="122"/>
              </a:cxn>
              <a:cxn ang="0">
                <a:pos x="32" y="128"/>
              </a:cxn>
              <a:cxn ang="0">
                <a:pos x="37" y="126"/>
              </a:cxn>
              <a:cxn ang="0">
                <a:pos x="42" y="130"/>
              </a:cxn>
              <a:cxn ang="0">
                <a:pos x="37" y="135"/>
              </a:cxn>
              <a:cxn ang="0">
                <a:pos x="37" y="139"/>
              </a:cxn>
              <a:cxn ang="0">
                <a:pos x="42" y="143"/>
              </a:cxn>
              <a:cxn ang="0">
                <a:pos x="45" y="141"/>
              </a:cxn>
              <a:cxn ang="0">
                <a:pos x="55" y="141"/>
              </a:cxn>
              <a:cxn ang="0">
                <a:pos x="63" y="135"/>
              </a:cxn>
              <a:cxn ang="0">
                <a:pos x="68" y="135"/>
              </a:cxn>
              <a:cxn ang="0">
                <a:pos x="75" y="126"/>
              </a:cxn>
              <a:cxn ang="0">
                <a:pos x="83" y="124"/>
              </a:cxn>
              <a:cxn ang="0">
                <a:pos x="90" y="124"/>
              </a:cxn>
              <a:cxn ang="0">
                <a:pos x="105" y="120"/>
              </a:cxn>
              <a:cxn ang="0">
                <a:pos x="110" y="113"/>
              </a:cxn>
              <a:cxn ang="0">
                <a:pos x="110" y="98"/>
              </a:cxn>
              <a:cxn ang="0">
                <a:pos x="110" y="90"/>
              </a:cxn>
              <a:cxn ang="0">
                <a:pos x="118" y="83"/>
              </a:cxn>
              <a:cxn ang="0">
                <a:pos x="123" y="72"/>
              </a:cxn>
              <a:cxn ang="0">
                <a:pos x="123" y="45"/>
              </a:cxn>
              <a:cxn ang="0">
                <a:pos x="140" y="45"/>
              </a:cxn>
              <a:cxn ang="0">
                <a:pos x="123" y="28"/>
              </a:cxn>
              <a:cxn ang="0">
                <a:pos x="113" y="25"/>
              </a:cxn>
              <a:cxn ang="0">
                <a:pos x="103" y="32"/>
              </a:cxn>
              <a:cxn ang="0">
                <a:pos x="95" y="30"/>
              </a:cxn>
              <a:cxn ang="0">
                <a:pos x="90" y="21"/>
              </a:cxn>
              <a:cxn ang="0">
                <a:pos x="93" y="17"/>
              </a:cxn>
              <a:cxn ang="0">
                <a:pos x="93" y="6"/>
              </a:cxn>
              <a:cxn ang="0">
                <a:pos x="88" y="4"/>
              </a:cxn>
              <a:cxn ang="0">
                <a:pos x="75" y="6"/>
              </a:cxn>
              <a:cxn ang="0">
                <a:pos x="70" y="4"/>
              </a:cxn>
              <a:cxn ang="0">
                <a:pos x="68" y="0"/>
              </a:cxn>
              <a:cxn ang="0">
                <a:pos x="52" y="8"/>
              </a:cxn>
              <a:cxn ang="0">
                <a:pos x="37" y="21"/>
              </a:cxn>
              <a:cxn ang="0">
                <a:pos x="27" y="23"/>
              </a:cxn>
              <a:cxn ang="0">
                <a:pos x="22" y="30"/>
              </a:cxn>
              <a:cxn ang="0">
                <a:pos x="22" y="60"/>
              </a:cxn>
              <a:cxn ang="0">
                <a:pos x="2" y="75"/>
              </a:cxn>
              <a:cxn ang="0">
                <a:pos x="5" y="83"/>
              </a:cxn>
            </a:cxnLst>
            <a:rect l="0" t="0" r="r" b="b"/>
            <a:pathLst>
              <a:path w="140" h="143">
                <a:moveTo>
                  <a:pt x="5" y="83"/>
                </a:moveTo>
                <a:lnTo>
                  <a:pt x="2" y="85"/>
                </a:lnTo>
                <a:lnTo>
                  <a:pt x="0" y="94"/>
                </a:lnTo>
                <a:lnTo>
                  <a:pt x="5" y="100"/>
                </a:lnTo>
                <a:lnTo>
                  <a:pt x="12" y="98"/>
                </a:lnTo>
                <a:lnTo>
                  <a:pt x="20" y="100"/>
                </a:lnTo>
                <a:lnTo>
                  <a:pt x="25" y="111"/>
                </a:lnTo>
                <a:lnTo>
                  <a:pt x="27" y="122"/>
                </a:lnTo>
                <a:lnTo>
                  <a:pt x="32" y="128"/>
                </a:lnTo>
                <a:lnTo>
                  <a:pt x="37" y="126"/>
                </a:lnTo>
                <a:lnTo>
                  <a:pt x="42" y="130"/>
                </a:lnTo>
                <a:lnTo>
                  <a:pt x="37" y="135"/>
                </a:lnTo>
                <a:lnTo>
                  <a:pt x="37" y="139"/>
                </a:lnTo>
                <a:lnTo>
                  <a:pt x="42" y="143"/>
                </a:lnTo>
                <a:lnTo>
                  <a:pt x="45" y="141"/>
                </a:lnTo>
                <a:lnTo>
                  <a:pt x="55" y="141"/>
                </a:lnTo>
                <a:lnTo>
                  <a:pt x="63" y="135"/>
                </a:lnTo>
                <a:lnTo>
                  <a:pt x="68" y="135"/>
                </a:lnTo>
                <a:lnTo>
                  <a:pt x="75" y="126"/>
                </a:lnTo>
                <a:lnTo>
                  <a:pt x="83" y="124"/>
                </a:lnTo>
                <a:lnTo>
                  <a:pt x="90" y="124"/>
                </a:lnTo>
                <a:lnTo>
                  <a:pt x="105" y="120"/>
                </a:lnTo>
                <a:lnTo>
                  <a:pt x="110" y="113"/>
                </a:lnTo>
                <a:lnTo>
                  <a:pt x="110" y="98"/>
                </a:lnTo>
                <a:lnTo>
                  <a:pt x="110" y="90"/>
                </a:lnTo>
                <a:lnTo>
                  <a:pt x="118" y="83"/>
                </a:lnTo>
                <a:lnTo>
                  <a:pt x="123" y="72"/>
                </a:lnTo>
                <a:lnTo>
                  <a:pt x="123" y="45"/>
                </a:lnTo>
                <a:lnTo>
                  <a:pt x="140" y="45"/>
                </a:lnTo>
                <a:lnTo>
                  <a:pt x="123" y="28"/>
                </a:lnTo>
                <a:lnTo>
                  <a:pt x="113" y="25"/>
                </a:lnTo>
                <a:lnTo>
                  <a:pt x="103" y="32"/>
                </a:lnTo>
                <a:lnTo>
                  <a:pt x="95" y="30"/>
                </a:lnTo>
                <a:lnTo>
                  <a:pt x="90" y="21"/>
                </a:lnTo>
                <a:lnTo>
                  <a:pt x="93" y="17"/>
                </a:lnTo>
                <a:lnTo>
                  <a:pt x="93" y="6"/>
                </a:lnTo>
                <a:lnTo>
                  <a:pt x="88" y="4"/>
                </a:lnTo>
                <a:lnTo>
                  <a:pt x="75" y="6"/>
                </a:lnTo>
                <a:lnTo>
                  <a:pt x="70" y="4"/>
                </a:lnTo>
                <a:lnTo>
                  <a:pt x="68" y="0"/>
                </a:lnTo>
                <a:lnTo>
                  <a:pt x="52" y="8"/>
                </a:lnTo>
                <a:lnTo>
                  <a:pt x="37" y="21"/>
                </a:lnTo>
                <a:lnTo>
                  <a:pt x="27" y="23"/>
                </a:lnTo>
                <a:lnTo>
                  <a:pt x="22" y="30"/>
                </a:lnTo>
                <a:lnTo>
                  <a:pt x="22" y="60"/>
                </a:lnTo>
                <a:lnTo>
                  <a:pt x="2" y="75"/>
                </a:lnTo>
                <a:lnTo>
                  <a:pt x="5" y="83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37" name="Freeform 47"/>
          <p:cNvSpPr>
            <a:spLocks/>
          </p:cNvSpPr>
          <p:nvPr/>
        </p:nvSpPr>
        <p:spPr bwMode="gray">
          <a:xfrm>
            <a:off x="5444778" y="3704592"/>
            <a:ext cx="519551" cy="401059"/>
          </a:xfrm>
          <a:custGeom>
            <a:avLst/>
            <a:gdLst/>
            <a:ahLst/>
            <a:cxnLst>
              <a:cxn ang="0">
                <a:pos x="151" y="282"/>
              </a:cxn>
              <a:cxn ang="0">
                <a:pos x="161" y="272"/>
              </a:cxn>
              <a:cxn ang="0">
                <a:pos x="166" y="259"/>
              </a:cxn>
              <a:cxn ang="0">
                <a:pos x="176" y="248"/>
              </a:cxn>
              <a:cxn ang="0">
                <a:pos x="183" y="244"/>
              </a:cxn>
              <a:cxn ang="0">
                <a:pos x="188" y="237"/>
              </a:cxn>
              <a:cxn ang="0">
                <a:pos x="196" y="233"/>
              </a:cxn>
              <a:cxn ang="0">
                <a:pos x="196" y="227"/>
              </a:cxn>
              <a:cxn ang="0">
                <a:pos x="203" y="220"/>
              </a:cxn>
              <a:cxn ang="0">
                <a:pos x="208" y="214"/>
              </a:cxn>
              <a:cxn ang="0">
                <a:pos x="226" y="216"/>
              </a:cxn>
              <a:cxn ang="0">
                <a:pos x="234" y="203"/>
              </a:cxn>
              <a:cxn ang="0">
                <a:pos x="223" y="169"/>
              </a:cxn>
              <a:cxn ang="0">
                <a:pos x="201" y="162"/>
              </a:cxn>
              <a:cxn ang="0">
                <a:pos x="216" y="160"/>
              </a:cxn>
              <a:cxn ang="0">
                <a:pos x="223" y="156"/>
              </a:cxn>
              <a:cxn ang="0">
                <a:pos x="223" y="130"/>
              </a:cxn>
              <a:cxn ang="0">
                <a:pos x="251" y="102"/>
              </a:cxn>
              <a:cxn ang="0">
                <a:pos x="256" y="117"/>
              </a:cxn>
              <a:cxn ang="0">
                <a:pos x="254" y="132"/>
              </a:cxn>
              <a:cxn ang="0">
                <a:pos x="264" y="139"/>
              </a:cxn>
              <a:cxn ang="0">
                <a:pos x="291" y="158"/>
              </a:cxn>
              <a:cxn ang="0">
                <a:pos x="309" y="158"/>
              </a:cxn>
              <a:cxn ang="0">
                <a:pos x="337" y="165"/>
              </a:cxn>
              <a:cxn ang="0">
                <a:pos x="352" y="171"/>
              </a:cxn>
              <a:cxn ang="0">
                <a:pos x="372" y="162"/>
              </a:cxn>
              <a:cxn ang="0">
                <a:pos x="387" y="154"/>
              </a:cxn>
              <a:cxn ang="0">
                <a:pos x="379" y="143"/>
              </a:cxn>
              <a:cxn ang="0">
                <a:pos x="352" y="126"/>
              </a:cxn>
              <a:cxn ang="0">
                <a:pos x="332" y="113"/>
              </a:cxn>
              <a:cxn ang="0">
                <a:pos x="334" y="94"/>
              </a:cxn>
              <a:cxn ang="0">
                <a:pos x="322" y="92"/>
              </a:cxn>
              <a:cxn ang="0">
                <a:pos x="322" y="73"/>
              </a:cxn>
              <a:cxn ang="0">
                <a:pos x="306" y="36"/>
              </a:cxn>
              <a:cxn ang="0">
                <a:pos x="284" y="19"/>
              </a:cxn>
              <a:cxn ang="0">
                <a:pos x="264" y="8"/>
              </a:cxn>
              <a:cxn ang="0">
                <a:pos x="254" y="0"/>
              </a:cxn>
              <a:cxn ang="0">
                <a:pos x="241" y="0"/>
              </a:cxn>
              <a:cxn ang="0">
                <a:pos x="231" y="10"/>
              </a:cxn>
              <a:cxn ang="0">
                <a:pos x="208" y="17"/>
              </a:cxn>
              <a:cxn ang="0">
                <a:pos x="191" y="28"/>
              </a:cxn>
              <a:cxn ang="0">
                <a:pos x="171" y="25"/>
              </a:cxn>
              <a:cxn ang="0">
                <a:pos x="153" y="21"/>
              </a:cxn>
              <a:cxn ang="0">
                <a:pos x="135" y="23"/>
              </a:cxn>
              <a:cxn ang="0">
                <a:pos x="123" y="36"/>
              </a:cxn>
              <a:cxn ang="0">
                <a:pos x="100" y="30"/>
              </a:cxn>
              <a:cxn ang="0">
                <a:pos x="95" y="64"/>
              </a:cxn>
              <a:cxn ang="0">
                <a:pos x="60" y="62"/>
              </a:cxn>
              <a:cxn ang="0">
                <a:pos x="32" y="79"/>
              </a:cxn>
              <a:cxn ang="0">
                <a:pos x="27" y="102"/>
              </a:cxn>
              <a:cxn ang="0">
                <a:pos x="0" y="122"/>
              </a:cxn>
              <a:cxn ang="0">
                <a:pos x="7" y="143"/>
              </a:cxn>
              <a:cxn ang="0">
                <a:pos x="20" y="169"/>
              </a:cxn>
              <a:cxn ang="0">
                <a:pos x="45" y="188"/>
              </a:cxn>
              <a:cxn ang="0">
                <a:pos x="52" y="209"/>
              </a:cxn>
              <a:cxn ang="0">
                <a:pos x="75" y="222"/>
              </a:cxn>
              <a:cxn ang="0">
                <a:pos x="83" y="229"/>
              </a:cxn>
              <a:cxn ang="0">
                <a:pos x="95" y="254"/>
              </a:cxn>
              <a:cxn ang="0">
                <a:pos x="110" y="254"/>
              </a:cxn>
              <a:cxn ang="0">
                <a:pos x="118" y="263"/>
              </a:cxn>
              <a:cxn ang="0">
                <a:pos x="133" y="282"/>
              </a:cxn>
              <a:cxn ang="0">
                <a:pos x="146" y="284"/>
              </a:cxn>
            </a:cxnLst>
            <a:rect l="0" t="0" r="r" b="b"/>
            <a:pathLst>
              <a:path w="392" h="287">
                <a:moveTo>
                  <a:pt x="151" y="282"/>
                </a:moveTo>
                <a:lnTo>
                  <a:pt x="151" y="282"/>
                </a:lnTo>
                <a:lnTo>
                  <a:pt x="153" y="274"/>
                </a:lnTo>
                <a:lnTo>
                  <a:pt x="161" y="272"/>
                </a:lnTo>
                <a:lnTo>
                  <a:pt x="166" y="267"/>
                </a:lnTo>
                <a:lnTo>
                  <a:pt x="166" y="259"/>
                </a:lnTo>
                <a:lnTo>
                  <a:pt x="168" y="250"/>
                </a:lnTo>
                <a:lnTo>
                  <a:pt x="176" y="248"/>
                </a:lnTo>
                <a:lnTo>
                  <a:pt x="183" y="248"/>
                </a:lnTo>
                <a:lnTo>
                  <a:pt x="183" y="244"/>
                </a:lnTo>
                <a:lnTo>
                  <a:pt x="183" y="237"/>
                </a:lnTo>
                <a:lnTo>
                  <a:pt x="188" y="237"/>
                </a:lnTo>
                <a:lnTo>
                  <a:pt x="193" y="237"/>
                </a:lnTo>
                <a:lnTo>
                  <a:pt x="196" y="233"/>
                </a:lnTo>
                <a:lnTo>
                  <a:pt x="191" y="229"/>
                </a:lnTo>
                <a:lnTo>
                  <a:pt x="196" y="227"/>
                </a:lnTo>
                <a:lnTo>
                  <a:pt x="203" y="224"/>
                </a:lnTo>
                <a:lnTo>
                  <a:pt x="203" y="220"/>
                </a:lnTo>
                <a:lnTo>
                  <a:pt x="203" y="216"/>
                </a:lnTo>
                <a:lnTo>
                  <a:pt x="208" y="214"/>
                </a:lnTo>
                <a:lnTo>
                  <a:pt x="218" y="222"/>
                </a:lnTo>
                <a:lnTo>
                  <a:pt x="226" y="216"/>
                </a:lnTo>
                <a:lnTo>
                  <a:pt x="234" y="209"/>
                </a:lnTo>
                <a:lnTo>
                  <a:pt x="234" y="203"/>
                </a:lnTo>
                <a:lnTo>
                  <a:pt x="226" y="184"/>
                </a:lnTo>
                <a:lnTo>
                  <a:pt x="223" y="169"/>
                </a:lnTo>
                <a:lnTo>
                  <a:pt x="208" y="169"/>
                </a:lnTo>
                <a:lnTo>
                  <a:pt x="201" y="162"/>
                </a:lnTo>
                <a:lnTo>
                  <a:pt x="206" y="160"/>
                </a:lnTo>
                <a:lnTo>
                  <a:pt x="216" y="160"/>
                </a:lnTo>
                <a:lnTo>
                  <a:pt x="223" y="160"/>
                </a:lnTo>
                <a:lnTo>
                  <a:pt x="223" y="156"/>
                </a:lnTo>
                <a:lnTo>
                  <a:pt x="221" y="139"/>
                </a:lnTo>
                <a:lnTo>
                  <a:pt x="223" y="130"/>
                </a:lnTo>
                <a:lnTo>
                  <a:pt x="239" y="111"/>
                </a:lnTo>
                <a:lnTo>
                  <a:pt x="251" y="102"/>
                </a:lnTo>
                <a:lnTo>
                  <a:pt x="254" y="109"/>
                </a:lnTo>
                <a:lnTo>
                  <a:pt x="256" y="117"/>
                </a:lnTo>
                <a:lnTo>
                  <a:pt x="256" y="126"/>
                </a:lnTo>
                <a:lnTo>
                  <a:pt x="254" y="132"/>
                </a:lnTo>
                <a:lnTo>
                  <a:pt x="254" y="139"/>
                </a:lnTo>
                <a:lnTo>
                  <a:pt x="264" y="139"/>
                </a:lnTo>
                <a:lnTo>
                  <a:pt x="276" y="145"/>
                </a:lnTo>
                <a:lnTo>
                  <a:pt x="291" y="158"/>
                </a:lnTo>
                <a:lnTo>
                  <a:pt x="301" y="162"/>
                </a:lnTo>
                <a:lnTo>
                  <a:pt x="309" y="158"/>
                </a:lnTo>
                <a:lnTo>
                  <a:pt x="319" y="154"/>
                </a:lnTo>
                <a:lnTo>
                  <a:pt x="337" y="165"/>
                </a:lnTo>
                <a:lnTo>
                  <a:pt x="344" y="171"/>
                </a:lnTo>
                <a:lnTo>
                  <a:pt x="352" y="171"/>
                </a:lnTo>
                <a:lnTo>
                  <a:pt x="364" y="167"/>
                </a:lnTo>
                <a:lnTo>
                  <a:pt x="372" y="162"/>
                </a:lnTo>
                <a:lnTo>
                  <a:pt x="377" y="156"/>
                </a:lnTo>
                <a:lnTo>
                  <a:pt x="387" y="154"/>
                </a:lnTo>
                <a:lnTo>
                  <a:pt x="392" y="147"/>
                </a:lnTo>
                <a:lnTo>
                  <a:pt x="379" y="143"/>
                </a:lnTo>
                <a:lnTo>
                  <a:pt x="369" y="139"/>
                </a:lnTo>
                <a:lnTo>
                  <a:pt x="352" y="126"/>
                </a:lnTo>
                <a:lnTo>
                  <a:pt x="344" y="120"/>
                </a:lnTo>
                <a:lnTo>
                  <a:pt x="332" y="113"/>
                </a:lnTo>
                <a:lnTo>
                  <a:pt x="329" y="102"/>
                </a:lnTo>
                <a:lnTo>
                  <a:pt x="334" y="94"/>
                </a:lnTo>
                <a:lnTo>
                  <a:pt x="332" y="92"/>
                </a:lnTo>
                <a:lnTo>
                  <a:pt x="322" y="92"/>
                </a:lnTo>
                <a:lnTo>
                  <a:pt x="324" y="83"/>
                </a:lnTo>
                <a:lnTo>
                  <a:pt x="322" y="73"/>
                </a:lnTo>
                <a:lnTo>
                  <a:pt x="319" y="60"/>
                </a:lnTo>
                <a:lnTo>
                  <a:pt x="306" y="36"/>
                </a:lnTo>
                <a:lnTo>
                  <a:pt x="296" y="28"/>
                </a:lnTo>
                <a:lnTo>
                  <a:pt x="284" y="19"/>
                </a:lnTo>
                <a:lnTo>
                  <a:pt x="271" y="13"/>
                </a:lnTo>
                <a:lnTo>
                  <a:pt x="264" y="8"/>
                </a:lnTo>
                <a:lnTo>
                  <a:pt x="254" y="8"/>
                </a:lnTo>
                <a:lnTo>
                  <a:pt x="254" y="0"/>
                </a:lnTo>
                <a:lnTo>
                  <a:pt x="246" y="0"/>
                </a:lnTo>
                <a:lnTo>
                  <a:pt x="241" y="0"/>
                </a:lnTo>
                <a:lnTo>
                  <a:pt x="239" y="6"/>
                </a:lnTo>
                <a:lnTo>
                  <a:pt x="231" y="10"/>
                </a:lnTo>
                <a:lnTo>
                  <a:pt x="218" y="17"/>
                </a:lnTo>
                <a:lnTo>
                  <a:pt x="208" y="17"/>
                </a:lnTo>
                <a:lnTo>
                  <a:pt x="203" y="28"/>
                </a:lnTo>
                <a:lnTo>
                  <a:pt x="191" y="28"/>
                </a:lnTo>
                <a:lnTo>
                  <a:pt x="183" y="23"/>
                </a:lnTo>
                <a:lnTo>
                  <a:pt x="171" y="25"/>
                </a:lnTo>
                <a:lnTo>
                  <a:pt x="161" y="25"/>
                </a:lnTo>
                <a:lnTo>
                  <a:pt x="153" y="21"/>
                </a:lnTo>
                <a:lnTo>
                  <a:pt x="146" y="21"/>
                </a:lnTo>
                <a:lnTo>
                  <a:pt x="135" y="23"/>
                </a:lnTo>
                <a:lnTo>
                  <a:pt x="135" y="34"/>
                </a:lnTo>
                <a:lnTo>
                  <a:pt x="123" y="36"/>
                </a:lnTo>
                <a:lnTo>
                  <a:pt x="100" y="19"/>
                </a:lnTo>
                <a:lnTo>
                  <a:pt x="100" y="30"/>
                </a:lnTo>
                <a:lnTo>
                  <a:pt x="95" y="47"/>
                </a:lnTo>
                <a:lnTo>
                  <a:pt x="95" y="64"/>
                </a:lnTo>
                <a:lnTo>
                  <a:pt x="73" y="66"/>
                </a:lnTo>
                <a:lnTo>
                  <a:pt x="60" y="62"/>
                </a:lnTo>
                <a:lnTo>
                  <a:pt x="37" y="62"/>
                </a:lnTo>
                <a:lnTo>
                  <a:pt x="32" y="79"/>
                </a:lnTo>
                <a:lnTo>
                  <a:pt x="27" y="92"/>
                </a:lnTo>
                <a:lnTo>
                  <a:pt x="27" y="102"/>
                </a:lnTo>
                <a:lnTo>
                  <a:pt x="12" y="111"/>
                </a:lnTo>
                <a:lnTo>
                  <a:pt x="0" y="122"/>
                </a:lnTo>
                <a:lnTo>
                  <a:pt x="0" y="132"/>
                </a:lnTo>
                <a:lnTo>
                  <a:pt x="7" y="143"/>
                </a:lnTo>
                <a:lnTo>
                  <a:pt x="15" y="154"/>
                </a:lnTo>
                <a:lnTo>
                  <a:pt x="20" y="169"/>
                </a:lnTo>
                <a:lnTo>
                  <a:pt x="32" y="182"/>
                </a:lnTo>
                <a:lnTo>
                  <a:pt x="45" y="188"/>
                </a:lnTo>
                <a:lnTo>
                  <a:pt x="52" y="199"/>
                </a:lnTo>
                <a:lnTo>
                  <a:pt x="52" y="209"/>
                </a:lnTo>
                <a:lnTo>
                  <a:pt x="60" y="214"/>
                </a:lnTo>
                <a:lnTo>
                  <a:pt x="75" y="222"/>
                </a:lnTo>
                <a:lnTo>
                  <a:pt x="85" y="218"/>
                </a:lnTo>
                <a:lnTo>
                  <a:pt x="83" y="229"/>
                </a:lnTo>
                <a:lnTo>
                  <a:pt x="90" y="237"/>
                </a:lnTo>
                <a:lnTo>
                  <a:pt x="95" y="254"/>
                </a:lnTo>
                <a:lnTo>
                  <a:pt x="105" y="254"/>
                </a:lnTo>
                <a:lnTo>
                  <a:pt x="110" y="254"/>
                </a:lnTo>
                <a:lnTo>
                  <a:pt x="110" y="261"/>
                </a:lnTo>
                <a:lnTo>
                  <a:pt x="118" y="263"/>
                </a:lnTo>
                <a:lnTo>
                  <a:pt x="125" y="272"/>
                </a:lnTo>
                <a:lnTo>
                  <a:pt x="133" y="282"/>
                </a:lnTo>
                <a:lnTo>
                  <a:pt x="140" y="287"/>
                </a:lnTo>
                <a:lnTo>
                  <a:pt x="146" y="284"/>
                </a:lnTo>
                <a:lnTo>
                  <a:pt x="151" y="282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38" name="Freeform 48"/>
          <p:cNvSpPr>
            <a:spLocks/>
          </p:cNvSpPr>
          <p:nvPr/>
        </p:nvSpPr>
        <p:spPr bwMode="gray">
          <a:xfrm>
            <a:off x="8029496" y="4008288"/>
            <a:ext cx="841709" cy="582788"/>
          </a:xfrm>
          <a:custGeom>
            <a:avLst/>
            <a:gdLst/>
            <a:ahLst/>
            <a:cxnLst>
              <a:cxn ang="0">
                <a:pos x="126" y="214"/>
              </a:cxn>
              <a:cxn ang="0">
                <a:pos x="118" y="242"/>
              </a:cxn>
              <a:cxn ang="0">
                <a:pos x="188" y="259"/>
              </a:cxn>
              <a:cxn ang="0">
                <a:pos x="229" y="253"/>
              </a:cxn>
              <a:cxn ang="0">
                <a:pos x="269" y="259"/>
              </a:cxn>
              <a:cxn ang="0">
                <a:pos x="302" y="257"/>
              </a:cxn>
              <a:cxn ang="0">
                <a:pos x="327" y="268"/>
              </a:cxn>
              <a:cxn ang="0">
                <a:pos x="349" y="291"/>
              </a:cxn>
              <a:cxn ang="0">
                <a:pos x="370" y="315"/>
              </a:cxn>
              <a:cxn ang="0">
                <a:pos x="390" y="334"/>
              </a:cxn>
              <a:cxn ang="0">
                <a:pos x="422" y="381"/>
              </a:cxn>
              <a:cxn ang="0">
                <a:pos x="455" y="407"/>
              </a:cxn>
              <a:cxn ang="0">
                <a:pos x="493" y="409"/>
              </a:cxn>
              <a:cxn ang="0">
                <a:pos x="528" y="405"/>
              </a:cxn>
              <a:cxn ang="0">
                <a:pos x="558" y="407"/>
              </a:cxn>
              <a:cxn ang="0">
                <a:pos x="603" y="409"/>
              </a:cxn>
              <a:cxn ang="0">
                <a:pos x="613" y="377"/>
              </a:cxn>
              <a:cxn ang="0">
                <a:pos x="606" y="343"/>
              </a:cxn>
              <a:cxn ang="0">
                <a:pos x="588" y="319"/>
              </a:cxn>
              <a:cxn ang="0">
                <a:pos x="558" y="304"/>
              </a:cxn>
              <a:cxn ang="0">
                <a:pos x="543" y="278"/>
              </a:cxn>
              <a:cxn ang="0">
                <a:pos x="553" y="248"/>
              </a:cxn>
              <a:cxn ang="0">
                <a:pos x="566" y="223"/>
              </a:cxn>
              <a:cxn ang="0">
                <a:pos x="573" y="206"/>
              </a:cxn>
              <a:cxn ang="0">
                <a:pos x="591" y="184"/>
              </a:cxn>
              <a:cxn ang="0">
                <a:pos x="581" y="154"/>
              </a:cxn>
              <a:cxn ang="0">
                <a:pos x="603" y="146"/>
              </a:cxn>
              <a:cxn ang="0">
                <a:pos x="631" y="122"/>
              </a:cxn>
              <a:cxn ang="0">
                <a:pos x="611" y="92"/>
              </a:cxn>
              <a:cxn ang="0">
                <a:pos x="586" y="96"/>
              </a:cxn>
              <a:cxn ang="0">
                <a:pos x="553" y="116"/>
              </a:cxn>
              <a:cxn ang="0">
                <a:pos x="523" y="139"/>
              </a:cxn>
              <a:cxn ang="0">
                <a:pos x="508" y="146"/>
              </a:cxn>
              <a:cxn ang="0">
                <a:pos x="478" y="116"/>
              </a:cxn>
              <a:cxn ang="0">
                <a:pos x="442" y="120"/>
              </a:cxn>
              <a:cxn ang="0">
                <a:pos x="450" y="84"/>
              </a:cxn>
              <a:cxn ang="0">
                <a:pos x="468" y="37"/>
              </a:cxn>
              <a:cxn ang="0">
                <a:pos x="478" y="22"/>
              </a:cxn>
              <a:cxn ang="0">
                <a:pos x="483" y="13"/>
              </a:cxn>
              <a:cxn ang="0">
                <a:pos x="450" y="2"/>
              </a:cxn>
              <a:cxn ang="0">
                <a:pos x="357" y="37"/>
              </a:cxn>
              <a:cxn ang="0">
                <a:pos x="337" y="69"/>
              </a:cxn>
              <a:cxn ang="0">
                <a:pos x="292" y="71"/>
              </a:cxn>
              <a:cxn ang="0">
                <a:pos x="274" y="82"/>
              </a:cxn>
              <a:cxn ang="0">
                <a:pos x="241" y="96"/>
              </a:cxn>
              <a:cxn ang="0">
                <a:pos x="221" y="90"/>
              </a:cxn>
              <a:cxn ang="0">
                <a:pos x="171" y="94"/>
              </a:cxn>
              <a:cxn ang="0">
                <a:pos x="126" y="79"/>
              </a:cxn>
              <a:cxn ang="0">
                <a:pos x="95" y="88"/>
              </a:cxn>
              <a:cxn ang="0">
                <a:pos x="58" y="79"/>
              </a:cxn>
              <a:cxn ang="0">
                <a:pos x="10" y="77"/>
              </a:cxn>
              <a:cxn ang="0">
                <a:pos x="25" y="116"/>
              </a:cxn>
              <a:cxn ang="0">
                <a:pos x="22" y="139"/>
              </a:cxn>
              <a:cxn ang="0">
                <a:pos x="68" y="131"/>
              </a:cxn>
              <a:cxn ang="0">
                <a:pos x="90" y="148"/>
              </a:cxn>
              <a:cxn ang="0">
                <a:pos x="105" y="182"/>
              </a:cxn>
            </a:cxnLst>
            <a:rect l="0" t="0" r="r" b="b"/>
            <a:pathLst>
              <a:path w="634" h="415">
                <a:moveTo>
                  <a:pt x="116" y="195"/>
                </a:moveTo>
                <a:lnTo>
                  <a:pt x="118" y="203"/>
                </a:lnTo>
                <a:lnTo>
                  <a:pt x="128" y="210"/>
                </a:lnTo>
                <a:lnTo>
                  <a:pt x="126" y="214"/>
                </a:lnTo>
                <a:lnTo>
                  <a:pt x="118" y="214"/>
                </a:lnTo>
                <a:lnTo>
                  <a:pt x="116" y="223"/>
                </a:lnTo>
                <a:lnTo>
                  <a:pt x="118" y="231"/>
                </a:lnTo>
                <a:lnTo>
                  <a:pt x="118" y="242"/>
                </a:lnTo>
                <a:lnTo>
                  <a:pt x="131" y="246"/>
                </a:lnTo>
                <a:lnTo>
                  <a:pt x="151" y="274"/>
                </a:lnTo>
                <a:lnTo>
                  <a:pt x="173" y="268"/>
                </a:lnTo>
                <a:lnTo>
                  <a:pt x="188" y="259"/>
                </a:lnTo>
                <a:lnTo>
                  <a:pt x="196" y="253"/>
                </a:lnTo>
                <a:lnTo>
                  <a:pt x="204" y="248"/>
                </a:lnTo>
                <a:lnTo>
                  <a:pt x="216" y="248"/>
                </a:lnTo>
                <a:lnTo>
                  <a:pt x="229" y="253"/>
                </a:lnTo>
                <a:lnTo>
                  <a:pt x="241" y="253"/>
                </a:lnTo>
                <a:lnTo>
                  <a:pt x="246" y="261"/>
                </a:lnTo>
                <a:lnTo>
                  <a:pt x="261" y="259"/>
                </a:lnTo>
                <a:lnTo>
                  <a:pt x="269" y="259"/>
                </a:lnTo>
                <a:lnTo>
                  <a:pt x="271" y="253"/>
                </a:lnTo>
                <a:lnTo>
                  <a:pt x="279" y="253"/>
                </a:lnTo>
                <a:lnTo>
                  <a:pt x="294" y="255"/>
                </a:lnTo>
                <a:lnTo>
                  <a:pt x="302" y="257"/>
                </a:lnTo>
                <a:lnTo>
                  <a:pt x="309" y="259"/>
                </a:lnTo>
                <a:lnTo>
                  <a:pt x="319" y="261"/>
                </a:lnTo>
                <a:lnTo>
                  <a:pt x="319" y="268"/>
                </a:lnTo>
                <a:lnTo>
                  <a:pt x="327" y="268"/>
                </a:lnTo>
                <a:lnTo>
                  <a:pt x="332" y="272"/>
                </a:lnTo>
                <a:lnTo>
                  <a:pt x="337" y="281"/>
                </a:lnTo>
                <a:lnTo>
                  <a:pt x="342" y="289"/>
                </a:lnTo>
                <a:lnTo>
                  <a:pt x="349" y="291"/>
                </a:lnTo>
                <a:lnTo>
                  <a:pt x="354" y="304"/>
                </a:lnTo>
                <a:lnTo>
                  <a:pt x="362" y="302"/>
                </a:lnTo>
                <a:lnTo>
                  <a:pt x="370" y="308"/>
                </a:lnTo>
                <a:lnTo>
                  <a:pt x="370" y="315"/>
                </a:lnTo>
                <a:lnTo>
                  <a:pt x="377" y="319"/>
                </a:lnTo>
                <a:lnTo>
                  <a:pt x="385" y="325"/>
                </a:lnTo>
                <a:lnTo>
                  <a:pt x="385" y="334"/>
                </a:lnTo>
                <a:lnTo>
                  <a:pt x="390" y="334"/>
                </a:lnTo>
                <a:lnTo>
                  <a:pt x="400" y="347"/>
                </a:lnTo>
                <a:lnTo>
                  <a:pt x="415" y="362"/>
                </a:lnTo>
                <a:lnTo>
                  <a:pt x="417" y="368"/>
                </a:lnTo>
                <a:lnTo>
                  <a:pt x="422" y="381"/>
                </a:lnTo>
                <a:lnTo>
                  <a:pt x="435" y="383"/>
                </a:lnTo>
                <a:lnTo>
                  <a:pt x="442" y="394"/>
                </a:lnTo>
                <a:lnTo>
                  <a:pt x="447" y="407"/>
                </a:lnTo>
                <a:lnTo>
                  <a:pt x="455" y="407"/>
                </a:lnTo>
                <a:lnTo>
                  <a:pt x="460" y="415"/>
                </a:lnTo>
                <a:lnTo>
                  <a:pt x="470" y="415"/>
                </a:lnTo>
                <a:lnTo>
                  <a:pt x="488" y="413"/>
                </a:lnTo>
                <a:lnTo>
                  <a:pt x="493" y="409"/>
                </a:lnTo>
                <a:lnTo>
                  <a:pt x="500" y="403"/>
                </a:lnTo>
                <a:lnTo>
                  <a:pt x="508" y="403"/>
                </a:lnTo>
                <a:lnTo>
                  <a:pt x="518" y="405"/>
                </a:lnTo>
                <a:lnTo>
                  <a:pt x="528" y="405"/>
                </a:lnTo>
                <a:lnTo>
                  <a:pt x="536" y="403"/>
                </a:lnTo>
                <a:lnTo>
                  <a:pt x="543" y="400"/>
                </a:lnTo>
                <a:lnTo>
                  <a:pt x="551" y="400"/>
                </a:lnTo>
                <a:lnTo>
                  <a:pt x="558" y="407"/>
                </a:lnTo>
                <a:lnTo>
                  <a:pt x="571" y="413"/>
                </a:lnTo>
                <a:lnTo>
                  <a:pt x="583" y="415"/>
                </a:lnTo>
                <a:lnTo>
                  <a:pt x="593" y="411"/>
                </a:lnTo>
                <a:lnTo>
                  <a:pt x="603" y="409"/>
                </a:lnTo>
                <a:lnTo>
                  <a:pt x="601" y="398"/>
                </a:lnTo>
                <a:lnTo>
                  <a:pt x="603" y="390"/>
                </a:lnTo>
                <a:lnTo>
                  <a:pt x="608" y="381"/>
                </a:lnTo>
                <a:lnTo>
                  <a:pt x="613" y="377"/>
                </a:lnTo>
                <a:lnTo>
                  <a:pt x="613" y="368"/>
                </a:lnTo>
                <a:lnTo>
                  <a:pt x="608" y="358"/>
                </a:lnTo>
                <a:lnTo>
                  <a:pt x="601" y="351"/>
                </a:lnTo>
                <a:lnTo>
                  <a:pt x="606" y="343"/>
                </a:lnTo>
                <a:lnTo>
                  <a:pt x="601" y="336"/>
                </a:lnTo>
                <a:lnTo>
                  <a:pt x="593" y="332"/>
                </a:lnTo>
                <a:lnTo>
                  <a:pt x="593" y="328"/>
                </a:lnTo>
                <a:lnTo>
                  <a:pt x="588" y="319"/>
                </a:lnTo>
                <a:lnTo>
                  <a:pt x="578" y="317"/>
                </a:lnTo>
                <a:lnTo>
                  <a:pt x="566" y="319"/>
                </a:lnTo>
                <a:lnTo>
                  <a:pt x="558" y="310"/>
                </a:lnTo>
                <a:lnTo>
                  <a:pt x="558" y="304"/>
                </a:lnTo>
                <a:lnTo>
                  <a:pt x="543" y="304"/>
                </a:lnTo>
                <a:lnTo>
                  <a:pt x="543" y="296"/>
                </a:lnTo>
                <a:lnTo>
                  <a:pt x="538" y="285"/>
                </a:lnTo>
                <a:lnTo>
                  <a:pt x="543" y="278"/>
                </a:lnTo>
                <a:lnTo>
                  <a:pt x="546" y="266"/>
                </a:lnTo>
                <a:lnTo>
                  <a:pt x="546" y="257"/>
                </a:lnTo>
                <a:lnTo>
                  <a:pt x="551" y="255"/>
                </a:lnTo>
                <a:lnTo>
                  <a:pt x="553" y="248"/>
                </a:lnTo>
                <a:lnTo>
                  <a:pt x="546" y="244"/>
                </a:lnTo>
                <a:lnTo>
                  <a:pt x="541" y="236"/>
                </a:lnTo>
                <a:lnTo>
                  <a:pt x="556" y="236"/>
                </a:lnTo>
                <a:lnTo>
                  <a:pt x="566" y="223"/>
                </a:lnTo>
                <a:lnTo>
                  <a:pt x="571" y="216"/>
                </a:lnTo>
                <a:lnTo>
                  <a:pt x="568" y="210"/>
                </a:lnTo>
                <a:lnTo>
                  <a:pt x="568" y="206"/>
                </a:lnTo>
                <a:lnTo>
                  <a:pt x="573" y="206"/>
                </a:lnTo>
                <a:lnTo>
                  <a:pt x="576" y="199"/>
                </a:lnTo>
                <a:lnTo>
                  <a:pt x="576" y="189"/>
                </a:lnTo>
                <a:lnTo>
                  <a:pt x="581" y="189"/>
                </a:lnTo>
                <a:lnTo>
                  <a:pt x="591" y="184"/>
                </a:lnTo>
                <a:lnTo>
                  <a:pt x="601" y="178"/>
                </a:lnTo>
                <a:lnTo>
                  <a:pt x="598" y="171"/>
                </a:lnTo>
                <a:lnTo>
                  <a:pt x="591" y="167"/>
                </a:lnTo>
                <a:lnTo>
                  <a:pt x="581" y="154"/>
                </a:lnTo>
                <a:lnTo>
                  <a:pt x="578" y="148"/>
                </a:lnTo>
                <a:lnTo>
                  <a:pt x="586" y="148"/>
                </a:lnTo>
                <a:lnTo>
                  <a:pt x="591" y="152"/>
                </a:lnTo>
                <a:lnTo>
                  <a:pt x="603" y="146"/>
                </a:lnTo>
                <a:lnTo>
                  <a:pt x="619" y="144"/>
                </a:lnTo>
                <a:lnTo>
                  <a:pt x="634" y="141"/>
                </a:lnTo>
                <a:lnTo>
                  <a:pt x="634" y="133"/>
                </a:lnTo>
                <a:lnTo>
                  <a:pt x="631" y="122"/>
                </a:lnTo>
                <a:lnTo>
                  <a:pt x="624" y="120"/>
                </a:lnTo>
                <a:lnTo>
                  <a:pt x="616" y="111"/>
                </a:lnTo>
                <a:lnTo>
                  <a:pt x="616" y="99"/>
                </a:lnTo>
                <a:lnTo>
                  <a:pt x="611" y="92"/>
                </a:lnTo>
                <a:lnTo>
                  <a:pt x="611" y="88"/>
                </a:lnTo>
                <a:lnTo>
                  <a:pt x="601" y="82"/>
                </a:lnTo>
                <a:lnTo>
                  <a:pt x="591" y="79"/>
                </a:lnTo>
                <a:lnTo>
                  <a:pt x="586" y="96"/>
                </a:lnTo>
                <a:lnTo>
                  <a:pt x="578" y="99"/>
                </a:lnTo>
                <a:lnTo>
                  <a:pt x="568" y="99"/>
                </a:lnTo>
                <a:lnTo>
                  <a:pt x="553" y="107"/>
                </a:lnTo>
                <a:lnTo>
                  <a:pt x="553" y="116"/>
                </a:lnTo>
                <a:lnTo>
                  <a:pt x="548" y="122"/>
                </a:lnTo>
                <a:lnTo>
                  <a:pt x="548" y="129"/>
                </a:lnTo>
                <a:lnTo>
                  <a:pt x="533" y="135"/>
                </a:lnTo>
                <a:lnTo>
                  <a:pt x="523" y="139"/>
                </a:lnTo>
                <a:lnTo>
                  <a:pt x="523" y="148"/>
                </a:lnTo>
                <a:lnTo>
                  <a:pt x="515" y="148"/>
                </a:lnTo>
                <a:lnTo>
                  <a:pt x="513" y="144"/>
                </a:lnTo>
                <a:lnTo>
                  <a:pt x="508" y="146"/>
                </a:lnTo>
                <a:lnTo>
                  <a:pt x="495" y="152"/>
                </a:lnTo>
                <a:lnTo>
                  <a:pt x="488" y="144"/>
                </a:lnTo>
                <a:lnTo>
                  <a:pt x="483" y="126"/>
                </a:lnTo>
                <a:lnTo>
                  <a:pt x="478" y="116"/>
                </a:lnTo>
                <a:lnTo>
                  <a:pt x="465" y="122"/>
                </a:lnTo>
                <a:lnTo>
                  <a:pt x="458" y="126"/>
                </a:lnTo>
                <a:lnTo>
                  <a:pt x="445" y="126"/>
                </a:lnTo>
                <a:lnTo>
                  <a:pt x="442" y="120"/>
                </a:lnTo>
                <a:lnTo>
                  <a:pt x="445" y="105"/>
                </a:lnTo>
                <a:lnTo>
                  <a:pt x="453" y="96"/>
                </a:lnTo>
                <a:lnTo>
                  <a:pt x="453" y="92"/>
                </a:lnTo>
                <a:lnTo>
                  <a:pt x="450" y="84"/>
                </a:lnTo>
                <a:lnTo>
                  <a:pt x="453" y="71"/>
                </a:lnTo>
                <a:lnTo>
                  <a:pt x="460" y="62"/>
                </a:lnTo>
                <a:lnTo>
                  <a:pt x="463" y="45"/>
                </a:lnTo>
                <a:lnTo>
                  <a:pt x="468" y="37"/>
                </a:lnTo>
                <a:lnTo>
                  <a:pt x="480" y="30"/>
                </a:lnTo>
                <a:lnTo>
                  <a:pt x="473" y="26"/>
                </a:lnTo>
                <a:lnTo>
                  <a:pt x="473" y="22"/>
                </a:lnTo>
                <a:lnTo>
                  <a:pt x="478" y="22"/>
                </a:lnTo>
                <a:lnTo>
                  <a:pt x="480" y="19"/>
                </a:lnTo>
                <a:lnTo>
                  <a:pt x="478" y="17"/>
                </a:lnTo>
                <a:lnTo>
                  <a:pt x="475" y="13"/>
                </a:lnTo>
                <a:lnTo>
                  <a:pt x="483" y="13"/>
                </a:lnTo>
                <a:lnTo>
                  <a:pt x="485" y="9"/>
                </a:lnTo>
                <a:lnTo>
                  <a:pt x="470" y="4"/>
                </a:lnTo>
                <a:lnTo>
                  <a:pt x="458" y="0"/>
                </a:lnTo>
                <a:lnTo>
                  <a:pt x="450" y="2"/>
                </a:lnTo>
                <a:lnTo>
                  <a:pt x="435" y="11"/>
                </a:lnTo>
                <a:lnTo>
                  <a:pt x="405" y="19"/>
                </a:lnTo>
                <a:lnTo>
                  <a:pt x="377" y="30"/>
                </a:lnTo>
                <a:lnTo>
                  <a:pt x="357" y="37"/>
                </a:lnTo>
                <a:lnTo>
                  <a:pt x="337" y="47"/>
                </a:lnTo>
                <a:lnTo>
                  <a:pt x="339" y="58"/>
                </a:lnTo>
                <a:lnTo>
                  <a:pt x="342" y="64"/>
                </a:lnTo>
                <a:lnTo>
                  <a:pt x="337" y="69"/>
                </a:lnTo>
                <a:lnTo>
                  <a:pt x="314" y="71"/>
                </a:lnTo>
                <a:lnTo>
                  <a:pt x="302" y="75"/>
                </a:lnTo>
                <a:lnTo>
                  <a:pt x="297" y="71"/>
                </a:lnTo>
                <a:lnTo>
                  <a:pt x="292" y="71"/>
                </a:lnTo>
                <a:lnTo>
                  <a:pt x="294" y="82"/>
                </a:lnTo>
                <a:lnTo>
                  <a:pt x="284" y="82"/>
                </a:lnTo>
                <a:lnTo>
                  <a:pt x="281" y="79"/>
                </a:lnTo>
                <a:lnTo>
                  <a:pt x="274" y="82"/>
                </a:lnTo>
                <a:lnTo>
                  <a:pt x="269" y="86"/>
                </a:lnTo>
                <a:lnTo>
                  <a:pt x="261" y="86"/>
                </a:lnTo>
                <a:lnTo>
                  <a:pt x="254" y="92"/>
                </a:lnTo>
                <a:lnTo>
                  <a:pt x="241" y="96"/>
                </a:lnTo>
                <a:lnTo>
                  <a:pt x="239" y="90"/>
                </a:lnTo>
                <a:lnTo>
                  <a:pt x="234" y="86"/>
                </a:lnTo>
                <a:lnTo>
                  <a:pt x="226" y="88"/>
                </a:lnTo>
                <a:lnTo>
                  <a:pt x="221" y="90"/>
                </a:lnTo>
                <a:lnTo>
                  <a:pt x="204" y="90"/>
                </a:lnTo>
                <a:lnTo>
                  <a:pt x="188" y="96"/>
                </a:lnTo>
                <a:lnTo>
                  <a:pt x="178" y="99"/>
                </a:lnTo>
                <a:lnTo>
                  <a:pt x="171" y="94"/>
                </a:lnTo>
                <a:lnTo>
                  <a:pt x="161" y="86"/>
                </a:lnTo>
                <a:lnTo>
                  <a:pt x="148" y="77"/>
                </a:lnTo>
                <a:lnTo>
                  <a:pt x="138" y="77"/>
                </a:lnTo>
                <a:lnTo>
                  <a:pt x="126" y="79"/>
                </a:lnTo>
                <a:lnTo>
                  <a:pt x="113" y="79"/>
                </a:lnTo>
                <a:lnTo>
                  <a:pt x="105" y="79"/>
                </a:lnTo>
                <a:lnTo>
                  <a:pt x="103" y="88"/>
                </a:lnTo>
                <a:lnTo>
                  <a:pt x="95" y="88"/>
                </a:lnTo>
                <a:lnTo>
                  <a:pt x="83" y="82"/>
                </a:lnTo>
                <a:lnTo>
                  <a:pt x="75" y="75"/>
                </a:lnTo>
                <a:lnTo>
                  <a:pt x="65" y="82"/>
                </a:lnTo>
                <a:lnTo>
                  <a:pt x="58" y="79"/>
                </a:lnTo>
                <a:lnTo>
                  <a:pt x="50" y="71"/>
                </a:lnTo>
                <a:lnTo>
                  <a:pt x="40" y="73"/>
                </a:lnTo>
                <a:lnTo>
                  <a:pt x="25" y="75"/>
                </a:lnTo>
                <a:lnTo>
                  <a:pt x="10" y="77"/>
                </a:lnTo>
                <a:lnTo>
                  <a:pt x="5" y="84"/>
                </a:lnTo>
                <a:lnTo>
                  <a:pt x="0" y="96"/>
                </a:lnTo>
                <a:lnTo>
                  <a:pt x="10" y="111"/>
                </a:lnTo>
                <a:lnTo>
                  <a:pt x="25" y="116"/>
                </a:lnTo>
                <a:lnTo>
                  <a:pt x="33" y="122"/>
                </a:lnTo>
                <a:lnTo>
                  <a:pt x="22" y="126"/>
                </a:lnTo>
                <a:lnTo>
                  <a:pt x="17" y="131"/>
                </a:lnTo>
                <a:lnTo>
                  <a:pt x="22" y="139"/>
                </a:lnTo>
                <a:lnTo>
                  <a:pt x="30" y="144"/>
                </a:lnTo>
                <a:lnTo>
                  <a:pt x="45" y="131"/>
                </a:lnTo>
                <a:lnTo>
                  <a:pt x="58" y="126"/>
                </a:lnTo>
                <a:lnTo>
                  <a:pt x="68" y="131"/>
                </a:lnTo>
                <a:lnTo>
                  <a:pt x="70" y="148"/>
                </a:lnTo>
                <a:lnTo>
                  <a:pt x="70" y="156"/>
                </a:lnTo>
                <a:lnTo>
                  <a:pt x="80" y="159"/>
                </a:lnTo>
                <a:lnTo>
                  <a:pt x="90" y="148"/>
                </a:lnTo>
                <a:lnTo>
                  <a:pt x="100" y="156"/>
                </a:lnTo>
                <a:lnTo>
                  <a:pt x="100" y="165"/>
                </a:lnTo>
                <a:lnTo>
                  <a:pt x="105" y="171"/>
                </a:lnTo>
                <a:lnTo>
                  <a:pt x="105" y="182"/>
                </a:lnTo>
                <a:lnTo>
                  <a:pt x="103" y="191"/>
                </a:lnTo>
                <a:lnTo>
                  <a:pt x="105" y="197"/>
                </a:lnTo>
                <a:lnTo>
                  <a:pt x="116" y="195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39" name="Freeform 49"/>
          <p:cNvSpPr>
            <a:spLocks/>
          </p:cNvSpPr>
          <p:nvPr/>
        </p:nvSpPr>
        <p:spPr bwMode="gray">
          <a:xfrm>
            <a:off x="8029496" y="4008288"/>
            <a:ext cx="841709" cy="582788"/>
          </a:xfrm>
          <a:custGeom>
            <a:avLst/>
            <a:gdLst/>
            <a:ahLst/>
            <a:cxnLst>
              <a:cxn ang="0">
                <a:pos x="50" y="100"/>
              </a:cxn>
              <a:cxn ang="0">
                <a:pos x="47" y="113"/>
              </a:cxn>
              <a:cxn ang="0">
                <a:pos x="75" y="121"/>
              </a:cxn>
              <a:cxn ang="0">
                <a:pos x="91" y="118"/>
              </a:cxn>
              <a:cxn ang="0">
                <a:pos x="107" y="121"/>
              </a:cxn>
              <a:cxn ang="0">
                <a:pos x="120" y="120"/>
              </a:cxn>
              <a:cxn ang="0">
                <a:pos x="130" y="125"/>
              </a:cxn>
              <a:cxn ang="0">
                <a:pos x="139" y="136"/>
              </a:cxn>
              <a:cxn ang="0">
                <a:pos x="147" y="147"/>
              </a:cxn>
              <a:cxn ang="0">
                <a:pos x="155" y="156"/>
              </a:cxn>
              <a:cxn ang="0">
                <a:pos x="168" y="178"/>
              </a:cxn>
              <a:cxn ang="0">
                <a:pos x="181" y="190"/>
              </a:cxn>
              <a:cxn ang="0">
                <a:pos x="196" y="191"/>
              </a:cxn>
              <a:cxn ang="0">
                <a:pos x="210" y="189"/>
              </a:cxn>
              <a:cxn ang="0">
                <a:pos x="222" y="190"/>
              </a:cxn>
              <a:cxn ang="0">
                <a:pos x="240" y="191"/>
              </a:cxn>
              <a:cxn ang="0">
                <a:pos x="244" y="176"/>
              </a:cxn>
              <a:cxn ang="0">
                <a:pos x="241" y="160"/>
              </a:cxn>
              <a:cxn ang="0">
                <a:pos x="234" y="149"/>
              </a:cxn>
              <a:cxn ang="0">
                <a:pos x="222" y="142"/>
              </a:cxn>
              <a:cxn ang="0">
                <a:pos x="216" y="130"/>
              </a:cxn>
              <a:cxn ang="0">
                <a:pos x="220" y="116"/>
              </a:cxn>
              <a:cxn ang="0">
                <a:pos x="225" y="104"/>
              </a:cxn>
              <a:cxn ang="0">
                <a:pos x="228" y="96"/>
              </a:cxn>
              <a:cxn ang="0">
                <a:pos x="235" y="86"/>
              </a:cxn>
              <a:cxn ang="0">
                <a:pos x="231" y="72"/>
              </a:cxn>
              <a:cxn ang="0">
                <a:pos x="240" y="68"/>
              </a:cxn>
              <a:cxn ang="0">
                <a:pos x="251" y="57"/>
              </a:cxn>
              <a:cxn ang="0">
                <a:pos x="243" y="43"/>
              </a:cxn>
              <a:cxn ang="0">
                <a:pos x="233" y="45"/>
              </a:cxn>
              <a:cxn ang="0">
                <a:pos x="220" y="54"/>
              </a:cxn>
              <a:cxn ang="0">
                <a:pos x="208" y="65"/>
              </a:cxn>
              <a:cxn ang="0">
                <a:pos x="202" y="68"/>
              </a:cxn>
              <a:cxn ang="0">
                <a:pos x="190" y="54"/>
              </a:cxn>
              <a:cxn ang="0">
                <a:pos x="176" y="56"/>
              </a:cxn>
              <a:cxn ang="0">
                <a:pos x="179" y="39"/>
              </a:cxn>
              <a:cxn ang="0">
                <a:pos x="186" y="17"/>
              </a:cxn>
              <a:cxn ang="0">
                <a:pos x="190" y="10"/>
              </a:cxn>
              <a:cxn ang="0">
                <a:pos x="192" y="6"/>
              </a:cxn>
              <a:cxn ang="0">
                <a:pos x="179" y="1"/>
              </a:cxn>
              <a:cxn ang="0">
                <a:pos x="142" y="17"/>
              </a:cxn>
              <a:cxn ang="0">
                <a:pos x="134" y="32"/>
              </a:cxn>
              <a:cxn ang="0">
                <a:pos x="116" y="33"/>
              </a:cxn>
              <a:cxn ang="0">
                <a:pos x="109" y="38"/>
              </a:cxn>
              <a:cxn ang="0">
                <a:pos x="96" y="45"/>
              </a:cxn>
              <a:cxn ang="0">
                <a:pos x="88" y="42"/>
              </a:cxn>
              <a:cxn ang="0">
                <a:pos x="68" y="44"/>
              </a:cxn>
              <a:cxn ang="0">
                <a:pos x="50" y="37"/>
              </a:cxn>
              <a:cxn ang="0">
                <a:pos x="38" y="41"/>
              </a:cxn>
              <a:cxn ang="0">
                <a:pos x="23" y="37"/>
              </a:cxn>
              <a:cxn ang="0">
                <a:pos x="4" y="36"/>
              </a:cxn>
              <a:cxn ang="0">
                <a:pos x="10" y="54"/>
              </a:cxn>
              <a:cxn ang="0">
                <a:pos x="9" y="65"/>
              </a:cxn>
              <a:cxn ang="0">
                <a:pos x="27" y="61"/>
              </a:cxn>
              <a:cxn ang="0">
                <a:pos x="36" y="69"/>
              </a:cxn>
              <a:cxn ang="0">
                <a:pos x="42" y="85"/>
              </a:cxn>
            </a:cxnLst>
            <a:rect l="0" t="0" r="r" b="b"/>
            <a:pathLst>
              <a:path w="252" h="194">
                <a:moveTo>
                  <a:pt x="46" y="91"/>
                </a:moveTo>
                <a:lnTo>
                  <a:pt x="47" y="95"/>
                </a:lnTo>
                <a:lnTo>
                  <a:pt x="51" y="98"/>
                </a:lnTo>
                <a:lnTo>
                  <a:pt x="50" y="100"/>
                </a:lnTo>
                <a:lnTo>
                  <a:pt x="47" y="100"/>
                </a:lnTo>
                <a:lnTo>
                  <a:pt x="46" y="104"/>
                </a:lnTo>
                <a:lnTo>
                  <a:pt x="47" y="108"/>
                </a:lnTo>
                <a:lnTo>
                  <a:pt x="47" y="113"/>
                </a:lnTo>
                <a:lnTo>
                  <a:pt x="52" y="115"/>
                </a:lnTo>
                <a:lnTo>
                  <a:pt x="60" y="128"/>
                </a:lnTo>
                <a:lnTo>
                  <a:pt x="69" y="125"/>
                </a:lnTo>
                <a:lnTo>
                  <a:pt x="75" y="121"/>
                </a:lnTo>
                <a:lnTo>
                  <a:pt x="78" y="118"/>
                </a:lnTo>
                <a:lnTo>
                  <a:pt x="81" y="116"/>
                </a:lnTo>
                <a:lnTo>
                  <a:pt x="86" y="116"/>
                </a:lnTo>
                <a:lnTo>
                  <a:pt x="91" y="118"/>
                </a:lnTo>
                <a:lnTo>
                  <a:pt x="96" y="118"/>
                </a:lnTo>
                <a:lnTo>
                  <a:pt x="98" y="122"/>
                </a:lnTo>
                <a:lnTo>
                  <a:pt x="104" y="121"/>
                </a:lnTo>
                <a:lnTo>
                  <a:pt x="107" y="121"/>
                </a:lnTo>
                <a:lnTo>
                  <a:pt x="108" y="118"/>
                </a:lnTo>
                <a:lnTo>
                  <a:pt x="111" y="118"/>
                </a:lnTo>
                <a:lnTo>
                  <a:pt x="117" y="119"/>
                </a:lnTo>
                <a:lnTo>
                  <a:pt x="120" y="120"/>
                </a:lnTo>
                <a:lnTo>
                  <a:pt x="123" y="121"/>
                </a:lnTo>
                <a:lnTo>
                  <a:pt x="127" y="122"/>
                </a:lnTo>
                <a:lnTo>
                  <a:pt x="127" y="125"/>
                </a:lnTo>
                <a:lnTo>
                  <a:pt x="130" y="125"/>
                </a:lnTo>
                <a:lnTo>
                  <a:pt x="132" y="127"/>
                </a:lnTo>
                <a:lnTo>
                  <a:pt x="134" y="131"/>
                </a:lnTo>
                <a:lnTo>
                  <a:pt x="136" y="135"/>
                </a:lnTo>
                <a:lnTo>
                  <a:pt x="139" y="136"/>
                </a:lnTo>
                <a:lnTo>
                  <a:pt x="141" y="142"/>
                </a:lnTo>
                <a:lnTo>
                  <a:pt x="144" y="141"/>
                </a:lnTo>
                <a:lnTo>
                  <a:pt x="147" y="144"/>
                </a:lnTo>
                <a:lnTo>
                  <a:pt x="147" y="147"/>
                </a:lnTo>
                <a:lnTo>
                  <a:pt x="150" y="149"/>
                </a:lnTo>
                <a:lnTo>
                  <a:pt x="153" y="152"/>
                </a:lnTo>
                <a:lnTo>
                  <a:pt x="153" y="156"/>
                </a:lnTo>
                <a:lnTo>
                  <a:pt x="155" y="156"/>
                </a:lnTo>
                <a:lnTo>
                  <a:pt x="159" y="162"/>
                </a:lnTo>
                <a:lnTo>
                  <a:pt x="165" y="169"/>
                </a:lnTo>
                <a:lnTo>
                  <a:pt x="166" y="172"/>
                </a:lnTo>
                <a:lnTo>
                  <a:pt x="168" y="178"/>
                </a:lnTo>
                <a:lnTo>
                  <a:pt x="173" y="179"/>
                </a:lnTo>
                <a:lnTo>
                  <a:pt x="176" y="184"/>
                </a:lnTo>
                <a:lnTo>
                  <a:pt x="178" y="190"/>
                </a:lnTo>
                <a:lnTo>
                  <a:pt x="181" y="190"/>
                </a:lnTo>
                <a:lnTo>
                  <a:pt x="183" y="194"/>
                </a:lnTo>
                <a:lnTo>
                  <a:pt x="187" y="194"/>
                </a:lnTo>
                <a:lnTo>
                  <a:pt x="194" y="193"/>
                </a:lnTo>
                <a:lnTo>
                  <a:pt x="196" y="191"/>
                </a:lnTo>
                <a:lnTo>
                  <a:pt x="199" y="188"/>
                </a:lnTo>
                <a:lnTo>
                  <a:pt x="202" y="188"/>
                </a:lnTo>
                <a:lnTo>
                  <a:pt x="206" y="189"/>
                </a:lnTo>
                <a:lnTo>
                  <a:pt x="210" y="189"/>
                </a:lnTo>
                <a:lnTo>
                  <a:pt x="213" y="188"/>
                </a:lnTo>
                <a:lnTo>
                  <a:pt x="216" y="187"/>
                </a:lnTo>
                <a:lnTo>
                  <a:pt x="219" y="187"/>
                </a:lnTo>
                <a:lnTo>
                  <a:pt x="222" y="190"/>
                </a:lnTo>
                <a:lnTo>
                  <a:pt x="227" y="193"/>
                </a:lnTo>
                <a:lnTo>
                  <a:pt x="232" y="194"/>
                </a:lnTo>
                <a:lnTo>
                  <a:pt x="236" y="192"/>
                </a:lnTo>
                <a:lnTo>
                  <a:pt x="240" y="191"/>
                </a:lnTo>
                <a:lnTo>
                  <a:pt x="239" y="186"/>
                </a:lnTo>
                <a:lnTo>
                  <a:pt x="240" y="182"/>
                </a:lnTo>
                <a:lnTo>
                  <a:pt x="242" y="178"/>
                </a:lnTo>
                <a:lnTo>
                  <a:pt x="244" y="176"/>
                </a:lnTo>
                <a:lnTo>
                  <a:pt x="244" y="172"/>
                </a:lnTo>
                <a:lnTo>
                  <a:pt x="242" y="167"/>
                </a:lnTo>
                <a:lnTo>
                  <a:pt x="239" y="164"/>
                </a:lnTo>
                <a:lnTo>
                  <a:pt x="241" y="160"/>
                </a:lnTo>
                <a:lnTo>
                  <a:pt x="239" y="157"/>
                </a:lnTo>
                <a:lnTo>
                  <a:pt x="236" y="155"/>
                </a:lnTo>
                <a:lnTo>
                  <a:pt x="236" y="153"/>
                </a:lnTo>
                <a:lnTo>
                  <a:pt x="234" y="149"/>
                </a:lnTo>
                <a:lnTo>
                  <a:pt x="230" y="148"/>
                </a:lnTo>
                <a:lnTo>
                  <a:pt x="225" y="149"/>
                </a:lnTo>
                <a:lnTo>
                  <a:pt x="222" y="145"/>
                </a:lnTo>
                <a:lnTo>
                  <a:pt x="222" y="142"/>
                </a:lnTo>
                <a:lnTo>
                  <a:pt x="216" y="142"/>
                </a:lnTo>
                <a:lnTo>
                  <a:pt x="216" y="138"/>
                </a:lnTo>
                <a:lnTo>
                  <a:pt x="214" y="133"/>
                </a:lnTo>
                <a:lnTo>
                  <a:pt x="216" y="130"/>
                </a:lnTo>
                <a:lnTo>
                  <a:pt x="217" y="124"/>
                </a:lnTo>
                <a:lnTo>
                  <a:pt x="217" y="120"/>
                </a:lnTo>
                <a:lnTo>
                  <a:pt x="219" y="119"/>
                </a:lnTo>
                <a:lnTo>
                  <a:pt x="220" y="116"/>
                </a:lnTo>
                <a:lnTo>
                  <a:pt x="217" y="114"/>
                </a:lnTo>
                <a:lnTo>
                  <a:pt x="215" y="110"/>
                </a:lnTo>
                <a:lnTo>
                  <a:pt x="221" y="110"/>
                </a:lnTo>
                <a:lnTo>
                  <a:pt x="225" y="104"/>
                </a:lnTo>
                <a:lnTo>
                  <a:pt x="227" y="101"/>
                </a:lnTo>
                <a:lnTo>
                  <a:pt x="226" y="98"/>
                </a:lnTo>
                <a:lnTo>
                  <a:pt x="226" y="96"/>
                </a:lnTo>
                <a:lnTo>
                  <a:pt x="228" y="96"/>
                </a:lnTo>
                <a:lnTo>
                  <a:pt x="229" y="93"/>
                </a:lnTo>
                <a:lnTo>
                  <a:pt x="229" y="88"/>
                </a:lnTo>
                <a:lnTo>
                  <a:pt x="231" y="88"/>
                </a:lnTo>
                <a:lnTo>
                  <a:pt x="235" y="86"/>
                </a:lnTo>
                <a:lnTo>
                  <a:pt x="239" y="83"/>
                </a:lnTo>
                <a:lnTo>
                  <a:pt x="238" y="80"/>
                </a:lnTo>
                <a:lnTo>
                  <a:pt x="235" y="78"/>
                </a:lnTo>
                <a:lnTo>
                  <a:pt x="231" y="72"/>
                </a:lnTo>
                <a:lnTo>
                  <a:pt x="230" y="69"/>
                </a:lnTo>
                <a:lnTo>
                  <a:pt x="233" y="69"/>
                </a:lnTo>
                <a:lnTo>
                  <a:pt x="235" y="71"/>
                </a:lnTo>
                <a:lnTo>
                  <a:pt x="240" y="68"/>
                </a:lnTo>
                <a:lnTo>
                  <a:pt x="246" y="67"/>
                </a:lnTo>
                <a:lnTo>
                  <a:pt x="252" y="66"/>
                </a:lnTo>
                <a:lnTo>
                  <a:pt x="252" y="62"/>
                </a:lnTo>
                <a:lnTo>
                  <a:pt x="251" y="57"/>
                </a:lnTo>
                <a:lnTo>
                  <a:pt x="248" y="56"/>
                </a:lnTo>
                <a:lnTo>
                  <a:pt x="245" y="52"/>
                </a:lnTo>
                <a:lnTo>
                  <a:pt x="245" y="46"/>
                </a:lnTo>
                <a:lnTo>
                  <a:pt x="243" y="43"/>
                </a:lnTo>
                <a:lnTo>
                  <a:pt x="243" y="41"/>
                </a:lnTo>
                <a:lnTo>
                  <a:pt x="239" y="38"/>
                </a:lnTo>
                <a:lnTo>
                  <a:pt x="235" y="37"/>
                </a:lnTo>
                <a:lnTo>
                  <a:pt x="233" y="45"/>
                </a:lnTo>
                <a:lnTo>
                  <a:pt x="230" y="46"/>
                </a:lnTo>
                <a:lnTo>
                  <a:pt x="226" y="46"/>
                </a:lnTo>
                <a:lnTo>
                  <a:pt x="220" y="50"/>
                </a:lnTo>
                <a:lnTo>
                  <a:pt x="220" y="54"/>
                </a:lnTo>
                <a:lnTo>
                  <a:pt x="218" y="57"/>
                </a:lnTo>
                <a:lnTo>
                  <a:pt x="218" y="60"/>
                </a:lnTo>
                <a:lnTo>
                  <a:pt x="212" y="63"/>
                </a:lnTo>
                <a:lnTo>
                  <a:pt x="208" y="65"/>
                </a:lnTo>
                <a:lnTo>
                  <a:pt x="208" y="69"/>
                </a:lnTo>
                <a:lnTo>
                  <a:pt x="205" y="69"/>
                </a:lnTo>
                <a:lnTo>
                  <a:pt x="204" y="67"/>
                </a:lnTo>
                <a:lnTo>
                  <a:pt x="202" y="68"/>
                </a:lnTo>
                <a:lnTo>
                  <a:pt x="197" y="71"/>
                </a:lnTo>
                <a:lnTo>
                  <a:pt x="194" y="67"/>
                </a:lnTo>
                <a:lnTo>
                  <a:pt x="192" y="59"/>
                </a:lnTo>
                <a:lnTo>
                  <a:pt x="190" y="54"/>
                </a:lnTo>
                <a:lnTo>
                  <a:pt x="185" y="57"/>
                </a:lnTo>
                <a:lnTo>
                  <a:pt x="182" y="59"/>
                </a:lnTo>
                <a:lnTo>
                  <a:pt x="177" y="59"/>
                </a:lnTo>
                <a:lnTo>
                  <a:pt x="176" y="56"/>
                </a:lnTo>
                <a:lnTo>
                  <a:pt x="177" y="49"/>
                </a:lnTo>
                <a:lnTo>
                  <a:pt x="180" y="45"/>
                </a:lnTo>
                <a:lnTo>
                  <a:pt x="180" y="43"/>
                </a:lnTo>
                <a:lnTo>
                  <a:pt x="179" y="39"/>
                </a:lnTo>
                <a:lnTo>
                  <a:pt x="180" y="33"/>
                </a:lnTo>
                <a:lnTo>
                  <a:pt x="183" y="29"/>
                </a:lnTo>
                <a:lnTo>
                  <a:pt x="184" y="21"/>
                </a:lnTo>
                <a:lnTo>
                  <a:pt x="186" y="17"/>
                </a:lnTo>
                <a:lnTo>
                  <a:pt x="191" y="14"/>
                </a:lnTo>
                <a:lnTo>
                  <a:pt x="188" y="12"/>
                </a:lnTo>
                <a:lnTo>
                  <a:pt x="188" y="10"/>
                </a:lnTo>
                <a:lnTo>
                  <a:pt x="190" y="10"/>
                </a:lnTo>
                <a:lnTo>
                  <a:pt x="191" y="9"/>
                </a:lnTo>
                <a:lnTo>
                  <a:pt x="190" y="8"/>
                </a:lnTo>
                <a:lnTo>
                  <a:pt x="189" y="6"/>
                </a:lnTo>
                <a:lnTo>
                  <a:pt x="192" y="6"/>
                </a:lnTo>
                <a:lnTo>
                  <a:pt x="193" y="4"/>
                </a:lnTo>
                <a:lnTo>
                  <a:pt x="187" y="2"/>
                </a:lnTo>
                <a:lnTo>
                  <a:pt x="182" y="0"/>
                </a:lnTo>
                <a:lnTo>
                  <a:pt x="179" y="1"/>
                </a:lnTo>
                <a:lnTo>
                  <a:pt x="173" y="5"/>
                </a:lnTo>
                <a:lnTo>
                  <a:pt x="161" y="9"/>
                </a:lnTo>
                <a:lnTo>
                  <a:pt x="150" y="14"/>
                </a:lnTo>
                <a:lnTo>
                  <a:pt x="142" y="17"/>
                </a:lnTo>
                <a:lnTo>
                  <a:pt x="134" y="22"/>
                </a:lnTo>
                <a:lnTo>
                  <a:pt x="135" y="27"/>
                </a:lnTo>
                <a:lnTo>
                  <a:pt x="136" y="30"/>
                </a:lnTo>
                <a:lnTo>
                  <a:pt x="134" y="32"/>
                </a:lnTo>
                <a:lnTo>
                  <a:pt x="125" y="33"/>
                </a:lnTo>
                <a:lnTo>
                  <a:pt x="120" y="35"/>
                </a:lnTo>
                <a:lnTo>
                  <a:pt x="118" y="33"/>
                </a:lnTo>
                <a:lnTo>
                  <a:pt x="116" y="33"/>
                </a:lnTo>
                <a:lnTo>
                  <a:pt x="117" y="38"/>
                </a:lnTo>
                <a:lnTo>
                  <a:pt x="113" y="38"/>
                </a:lnTo>
                <a:lnTo>
                  <a:pt x="112" y="37"/>
                </a:lnTo>
                <a:lnTo>
                  <a:pt x="109" y="38"/>
                </a:lnTo>
                <a:lnTo>
                  <a:pt x="107" y="40"/>
                </a:lnTo>
                <a:lnTo>
                  <a:pt x="104" y="40"/>
                </a:lnTo>
                <a:lnTo>
                  <a:pt x="101" y="43"/>
                </a:lnTo>
                <a:lnTo>
                  <a:pt x="96" y="45"/>
                </a:lnTo>
                <a:lnTo>
                  <a:pt x="95" y="42"/>
                </a:lnTo>
                <a:lnTo>
                  <a:pt x="93" y="40"/>
                </a:lnTo>
                <a:lnTo>
                  <a:pt x="90" y="41"/>
                </a:lnTo>
                <a:lnTo>
                  <a:pt x="88" y="42"/>
                </a:lnTo>
                <a:lnTo>
                  <a:pt x="81" y="42"/>
                </a:lnTo>
                <a:lnTo>
                  <a:pt x="75" y="45"/>
                </a:lnTo>
                <a:lnTo>
                  <a:pt x="71" y="46"/>
                </a:lnTo>
                <a:lnTo>
                  <a:pt x="68" y="44"/>
                </a:lnTo>
                <a:lnTo>
                  <a:pt x="64" y="40"/>
                </a:lnTo>
                <a:lnTo>
                  <a:pt x="59" y="36"/>
                </a:lnTo>
                <a:lnTo>
                  <a:pt x="55" y="36"/>
                </a:lnTo>
                <a:lnTo>
                  <a:pt x="50" y="37"/>
                </a:lnTo>
                <a:lnTo>
                  <a:pt x="45" y="37"/>
                </a:lnTo>
                <a:lnTo>
                  <a:pt x="42" y="37"/>
                </a:lnTo>
                <a:lnTo>
                  <a:pt x="41" y="41"/>
                </a:lnTo>
                <a:lnTo>
                  <a:pt x="38" y="41"/>
                </a:lnTo>
                <a:lnTo>
                  <a:pt x="33" y="38"/>
                </a:lnTo>
                <a:lnTo>
                  <a:pt x="30" y="35"/>
                </a:lnTo>
                <a:lnTo>
                  <a:pt x="26" y="38"/>
                </a:lnTo>
                <a:lnTo>
                  <a:pt x="23" y="37"/>
                </a:lnTo>
                <a:lnTo>
                  <a:pt x="20" y="33"/>
                </a:lnTo>
                <a:lnTo>
                  <a:pt x="16" y="34"/>
                </a:lnTo>
                <a:lnTo>
                  <a:pt x="10" y="35"/>
                </a:lnTo>
                <a:lnTo>
                  <a:pt x="4" y="36"/>
                </a:lnTo>
                <a:lnTo>
                  <a:pt x="2" y="39"/>
                </a:lnTo>
                <a:lnTo>
                  <a:pt x="0" y="45"/>
                </a:lnTo>
                <a:lnTo>
                  <a:pt x="4" y="52"/>
                </a:lnTo>
                <a:lnTo>
                  <a:pt x="10" y="54"/>
                </a:lnTo>
                <a:lnTo>
                  <a:pt x="13" y="57"/>
                </a:lnTo>
                <a:lnTo>
                  <a:pt x="9" y="59"/>
                </a:lnTo>
                <a:lnTo>
                  <a:pt x="7" y="61"/>
                </a:lnTo>
                <a:lnTo>
                  <a:pt x="9" y="65"/>
                </a:lnTo>
                <a:lnTo>
                  <a:pt x="12" y="67"/>
                </a:lnTo>
                <a:lnTo>
                  <a:pt x="18" y="61"/>
                </a:lnTo>
                <a:lnTo>
                  <a:pt x="23" y="59"/>
                </a:lnTo>
                <a:lnTo>
                  <a:pt x="27" y="61"/>
                </a:lnTo>
                <a:lnTo>
                  <a:pt x="28" y="69"/>
                </a:lnTo>
                <a:lnTo>
                  <a:pt x="28" y="73"/>
                </a:lnTo>
                <a:lnTo>
                  <a:pt x="32" y="74"/>
                </a:lnTo>
                <a:lnTo>
                  <a:pt x="36" y="69"/>
                </a:lnTo>
                <a:lnTo>
                  <a:pt x="40" y="73"/>
                </a:lnTo>
                <a:lnTo>
                  <a:pt x="40" y="77"/>
                </a:lnTo>
                <a:lnTo>
                  <a:pt x="42" y="80"/>
                </a:lnTo>
                <a:lnTo>
                  <a:pt x="42" y="85"/>
                </a:lnTo>
                <a:lnTo>
                  <a:pt x="41" y="89"/>
                </a:lnTo>
                <a:lnTo>
                  <a:pt x="42" y="92"/>
                </a:lnTo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40" name="Freeform 50"/>
          <p:cNvSpPr>
            <a:spLocks/>
          </p:cNvSpPr>
          <p:nvPr/>
        </p:nvSpPr>
        <p:spPr bwMode="gray">
          <a:xfrm>
            <a:off x="8498768" y="3214002"/>
            <a:ext cx="836124" cy="1450703"/>
          </a:xfrm>
          <a:custGeom>
            <a:avLst/>
            <a:gdLst/>
            <a:ahLst/>
            <a:cxnLst>
              <a:cxn ang="0">
                <a:pos x="239" y="903"/>
              </a:cxn>
              <a:cxn ang="0">
                <a:pos x="270" y="941"/>
              </a:cxn>
              <a:cxn ang="0">
                <a:pos x="317" y="922"/>
              </a:cxn>
              <a:cxn ang="0">
                <a:pos x="388" y="929"/>
              </a:cxn>
              <a:cxn ang="0">
                <a:pos x="428" y="926"/>
              </a:cxn>
              <a:cxn ang="0">
                <a:pos x="448" y="967"/>
              </a:cxn>
              <a:cxn ang="0">
                <a:pos x="451" y="1029"/>
              </a:cxn>
              <a:cxn ang="0">
                <a:pos x="473" y="991"/>
              </a:cxn>
              <a:cxn ang="0">
                <a:pos x="519" y="989"/>
              </a:cxn>
              <a:cxn ang="0">
                <a:pos x="546" y="946"/>
              </a:cxn>
              <a:cxn ang="0">
                <a:pos x="551" y="903"/>
              </a:cxn>
              <a:cxn ang="0">
                <a:pos x="566" y="856"/>
              </a:cxn>
              <a:cxn ang="0">
                <a:pos x="604" y="877"/>
              </a:cxn>
              <a:cxn ang="0">
                <a:pos x="624" y="881"/>
              </a:cxn>
              <a:cxn ang="0">
                <a:pos x="619" y="772"/>
              </a:cxn>
              <a:cxn ang="0">
                <a:pos x="594" y="727"/>
              </a:cxn>
              <a:cxn ang="0">
                <a:pos x="554" y="676"/>
              </a:cxn>
              <a:cxn ang="0">
                <a:pos x="539" y="625"/>
              </a:cxn>
              <a:cxn ang="0">
                <a:pos x="524" y="584"/>
              </a:cxn>
              <a:cxn ang="0">
                <a:pos x="493" y="548"/>
              </a:cxn>
              <a:cxn ang="0">
                <a:pos x="453" y="528"/>
              </a:cxn>
              <a:cxn ang="0">
                <a:pos x="388" y="526"/>
              </a:cxn>
              <a:cxn ang="0">
                <a:pos x="380" y="556"/>
              </a:cxn>
              <a:cxn ang="0">
                <a:pos x="368" y="552"/>
              </a:cxn>
              <a:cxn ang="0">
                <a:pos x="342" y="599"/>
              </a:cxn>
              <a:cxn ang="0">
                <a:pos x="327" y="571"/>
              </a:cxn>
              <a:cxn ang="0">
                <a:pos x="315" y="571"/>
              </a:cxn>
              <a:cxn ang="0">
                <a:pos x="307" y="584"/>
              </a:cxn>
              <a:cxn ang="0">
                <a:pos x="277" y="563"/>
              </a:cxn>
              <a:cxn ang="0">
                <a:pos x="224" y="567"/>
              </a:cxn>
              <a:cxn ang="0">
                <a:pos x="244" y="511"/>
              </a:cxn>
              <a:cxn ang="0">
                <a:pos x="265" y="468"/>
              </a:cxn>
              <a:cxn ang="0">
                <a:pos x="267" y="415"/>
              </a:cxn>
              <a:cxn ang="0">
                <a:pos x="277" y="351"/>
              </a:cxn>
              <a:cxn ang="0">
                <a:pos x="280" y="289"/>
              </a:cxn>
              <a:cxn ang="0">
                <a:pos x="290" y="209"/>
              </a:cxn>
              <a:cxn ang="0">
                <a:pos x="355" y="145"/>
              </a:cxn>
              <a:cxn ang="0">
                <a:pos x="395" y="132"/>
              </a:cxn>
              <a:cxn ang="0">
                <a:pos x="383" y="83"/>
              </a:cxn>
              <a:cxn ang="0">
                <a:pos x="330" y="98"/>
              </a:cxn>
              <a:cxn ang="0">
                <a:pos x="320" y="43"/>
              </a:cxn>
              <a:cxn ang="0">
                <a:pos x="227" y="25"/>
              </a:cxn>
              <a:cxn ang="0">
                <a:pos x="204" y="49"/>
              </a:cxn>
              <a:cxn ang="0">
                <a:pos x="141" y="68"/>
              </a:cxn>
              <a:cxn ang="0">
                <a:pos x="116" y="107"/>
              </a:cxn>
              <a:cxn ang="0">
                <a:pos x="106" y="201"/>
              </a:cxn>
              <a:cxn ang="0">
                <a:pos x="136" y="282"/>
              </a:cxn>
              <a:cxn ang="0">
                <a:pos x="83" y="329"/>
              </a:cxn>
              <a:cxn ang="0">
                <a:pos x="26" y="357"/>
              </a:cxn>
              <a:cxn ang="0">
                <a:pos x="8" y="426"/>
              </a:cxn>
              <a:cxn ang="0">
                <a:pos x="18" y="458"/>
              </a:cxn>
              <a:cxn ang="0">
                <a:pos x="48" y="520"/>
              </a:cxn>
              <a:cxn ang="0">
                <a:pos x="51" y="590"/>
              </a:cxn>
              <a:cxn ang="0">
                <a:pos x="124" y="588"/>
              </a:cxn>
              <a:cxn ang="0">
                <a:pos x="106" y="633"/>
              </a:cxn>
              <a:cxn ang="0">
                <a:pos x="104" y="697"/>
              </a:cxn>
              <a:cxn ang="0">
                <a:pos x="161" y="719"/>
              </a:cxn>
              <a:cxn ang="0">
                <a:pos x="214" y="670"/>
              </a:cxn>
              <a:cxn ang="0">
                <a:pos x="262" y="682"/>
              </a:cxn>
              <a:cxn ang="0">
                <a:pos x="224" y="719"/>
              </a:cxn>
              <a:cxn ang="0">
                <a:pos x="222" y="770"/>
              </a:cxn>
              <a:cxn ang="0">
                <a:pos x="192" y="815"/>
              </a:cxn>
              <a:cxn ang="0">
                <a:pos x="189" y="875"/>
              </a:cxn>
            </a:cxnLst>
            <a:rect l="0" t="0" r="r" b="b"/>
            <a:pathLst>
              <a:path w="629" h="1038">
                <a:moveTo>
                  <a:pt x="189" y="875"/>
                </a:moveTo>
                <a:lnTo>
                  <a:pt x="204" y="875"/>
                </a:lnTo>
                <a:lnTo>
                  <a:pt x="204" y="881"/>
                </a:lnTo>
                <a:lnTo>
                  <a:pt x="212" y="890"/>
                </a:lnTo>
                <a:lnTo>
                  <a:pt x="224" y="888"/>
                </a:lnTo>
                <a:lnTo>
                  <a:pt x="234" y="890"/>
                </a:lnTo>
                <a:lnTo>
                  <a:pt x="239" y="899"/>
                </a:lnTo>
                <a:lnTo>
                  <a:pt x="239" y="903"/>
                </a:lnTo>
                <a:lnTo>
                  <a:pt x="247" y="907"/>
                </a:lnTo>
                <a:lnTo>
                  <a:pt x="252" y="914"/>
                </a:lnTo>
                <a:lnTo>
                  <a:pt x="247" y="922"/>
                </a:lnTo>
                <a:lnTo>
                  <a:pt x="254" y="929"/>
                </a:lnTo>
                <a:lnTo>
                  <a:pt x="259" y="939"/>
                </a:lnTo>
                <a:lnTo>
                  <a:pt x="259" y="948"/>
                </a:lnTo>
                <a:lnTo>
                  <a:pt x="267" y="946"/>
                </a:lnTo>
                <a:lnTo>
                  <a:pt x="270" y="941"/>
                </a:lnTo>
                <a:lnTo>
                  <a:pt x="272" y="937"/>
                </a:lnTo>
                <a:lnTo>
                  <a:pt x="287" y="935"/>
                </a:lnTo>
                <a:lnTo>
                  <a:pt x="287" y="924"/>
                </a:lnTo>
                <a:lnTo>
                  <a:pt x="295" y="924"/>
                </a:lnTo>
                <a:lnTo>
                  <a:pt x="300" y="926"/>
                </a:lnTo>
                <a:lnTo>
                  <a:pt x="302" y="933"/>
                </a:lnTo>
                <a:lnTo>
                  <a:pt x="310" y="924"/>
                </a:lnTo>
                <a:lnTo>
                  <a:pt x="317" y="922"/>
                </a:lnTo>
                <a:lnTo>
                  <a:pt x="327" y="920"/>
                </a:lnTo>
                <a:lnTo>
                  <a:pt x="335" y="924"/>
                </a:lnTo>
                <a:lnTo>
                  <a:pt x="342" y="922"/>
                </a:lnTo>
                <a:lnTo>
                  <a:pt x="348" y="926"/>
                </a:lnTo>
                <a:lnTo>
                  <a:pt x="353" y="931"/>
                </a:lnTo>
                <a:lnTo>
                  <a:pt x="363" y="926"/>
                </a:lnTo>
                <a:lnTo>
                  <a:pt x="378" y="929"/>
                </a:lnTo>
                <a:lnTo>
                  <a:pt x="388" y="929"/>
                </a:lnTo>
                <a:lnTo>
                  <a:pt x="395" y="924"/>
                </a:lnTo>
                <a:lnTo>
                  <a:pt x="398" y="918"/>
                </a:lnTo>
                <a:lnTo>
                  <a:pt x="403" y="918"/>
                </a:lnTo>
                <a:lnTo>
                  <a:pt x="410" y="920"/>
                </a:lnTo>
                <a:lnTo>
                  <a:pt x="420" y="914"/>
                </a:lnTo>
                <a:lnTo>
                  <a:pt x="425" y="911"/>
                </a:lnTo>
                <a:lnTo>
                  <a:pt x="428" y="920"/>
                </a:lnTo>
                <a:lnTo>
                  <a:pt x="428" y="926"/>
                </a:lnTo>
                <a:lnTo>
                  <a:pt x="418" y="926"/>
                </a:lnTo>
                <a:lnTo>
                  <a:pt x="413" y="931"/>
                </a:lnTo>
                <a:lnTo>
                  <a:pt x="413" y="935"/>
                </a:lnTo>
                <a:lnTo>
                  <a:pt x="431" y="933"/>
                </a:lnTo>
                <a:lnTo>
                  <a:pt x="433" y="950"/>
                </a:lnTo>
                <a:lnTo>
                  <a:pt x="438" y="956"/>
                </a:lnTo>
                <a:lnTo>
                  <a:pt x="446" y="961"/>
                </a:lnTo>
                <a:lnTo>
                  <a:pt x="448" y="967"/>
                </a:lnTo>
                <a:lnTo>
                  <a:pt x="446" y="976"/>
                </a:lnTo>
                <a:lnTo>
                  <a:pt x="446" y="986"/>
                </a:lnTo>
                <a:lnTo>
                  <a:pt x="438" y="991"/>
                </a:lnTo>
                <a:lnTo>
                  <a:pt x="438" y="1001"/>
                </a:lnTo>
                <a:lnTo>
                  <a:pt x="443" y="1001"/>
                </a:lnTo>
                <a:lnTo>
                  <a:pt x="446" y="1010"/>
                </a:lnTo>
                <a:lnTo>
                  <a:pt x="446" y="1021"/>
                </a:lnTo>
                <a:lnTo>
                  <a:pt x="451" y="1029"/>
                </a:lnTo>
                <a:lnTo>
                  <a:pt x="453" y="1038"/>
                </a:lnTo>
                <a:lnTo>
                  <a:pt x="458" y="1025"/>
                </a:lnTo>
                <a:lnTo>
                  <a:pt x="466" y="1025"/>
                </a:lnTo>
                <a:lnTo>
                  <a:pt x="461" y="1014"/>
                </a:lnTo>
                <a:lnTo>
                  <a:pt x="466" y="1010"/>
                </a:lnTo>
                <a:lnTo>
                  <a:pt x="461" y="999"/>
                </a:lnTo>
                <a:lnTo>
                  <a:pt x="466" y="993"/>
                </a:lnTo>
                <a:lnTo>
                  <a:pt x="473" y="991"/>
                </a:lnTo>
                <a:lnTo>
                  <a:pt x="481" y="986"/>
                </a:lnTo>
                <a:lnTo>
                  <a:pt x="486" y="986"/>
                </a:lnTo>
                <a:lnTo>
                  <a:pt x="491" y="995"/>
                </a:lnTo>
                <a:lnTo>
                  <a:pt x="496" y="995"/>
                </a:lnTo>
                <a:lnTo>
                  <a:pt x="501" y="993"/>
                </a:lnTo>
                <a:lnTo>
                  <a:pt x="503" y="986"/>
                </a:lnTo>
                <a:lnTo>
                  <a:pt x="508" y="989"/>
                </a:lnTo>
                <a:lnTo>
                  <a:pt x="519" y="989"/>
                </a:lnTo>
                <a:lnTo>
                  <a:pt x="526" y="984"/>
                </a:lnTo>
                <a:lnTo>
                  <a:pt x="536" y="984"/>
                </a:lnTo>
                <a:lnTo>
                  <a:pt x="539" y="976"/>
                </a:lnTo>
                <a:lnTo>
                  <a:pt x="549" y="976"/>
                </a:lnTo>
                <a:lnTo>
                  <a:pt x="554" y="967"/>
                </a:lnTo>
                <a:lnTo>
                  <a:pt x="554" y="959"/>
                </a:lnTo>
                <a:lnTo>
                  <a:pt x="546" y="952"/>
                </a:lnTo>
                <a:lnTo>
                  <a:pt x="546" y="946"/>
                </a:lnTo>
                <a:lnTo>
                  <a:pt x="554" y="933"/>
                </a:lnTo>
                <a:lnTo>
                  <a:pt x="571" y="931"/>
                </a:lnTo>
                <a:lnTo>
                  <a:pt x="576" y="920"/>
                </a:lnTo>
                <a:lnTo>
                  <a:pt x="579" y="909"/>
                </a:lnTo>
                <a:lnTo>
                  <a:pt x="574" y="899"/>
                </a:lnTo>
                <a:lnTo>
                  <a:pt x="571" y="894"/>
                </a:lnTo>
                <a:lnTo>
                  <a:pt x="564" y="899"/>
                </a:lnTo>
                <a:lnTo>
                  <a:pt x="551" y="903"/>
                </a:lnTo>
                <a:lnTo>
                  <a:pt x="549" y="892"/>
                </a:lnTo>
                <a:lnTo>
                  <a:pt x="541" y="890"/>
                </a:lnTo>
                <a:lnTo>
                  <a:pt x="536" y="881"/>
                </a:lnTo>
                <a:lnTo>
                  <a:pt x="539" y="877"/>
                </a:lnTo>
                <a:lnTo>
                  <a:pt x="551" y="858"/>
                </a:lnTo>
                <a:lnTo>
                  <a:pt x="554" y="849"/>
                </a:lnTo>
                <a:lnTo>
                  <a:pt x="559" y="849"/>
                </a:lnTo>
                <a:lnTo>
                  <a:pt x="566" y="856"/>
                </a:lnTo>
                <a:lnTo>
                  <a:pt x="576" y="858"/>
                </a:lnTo>
                <a:lnTo>
                  <a:pt x="584" y="854"/>
                </a:lnTo>
                <a:lnTo>
                  <a:pt x="586" y="856"/>
                </a:lnTo>
                <a:lnTo>
                  <a:pt x="581" y="864"/>
                </a:lnTo>
                <a:lnTo>
                  <a:pt x="581" y="869"/>
                </a:lnTo>
                <a:lnTo>
                  <a:pt x="591" y="869"/>
                </a:lnTo>
                <a:lnTo>
                  <a:pt x="602" y="873"/>
                </a:lnTo>
                <a:lnTo>
                  <a:pt x="604" y="877"/>
                </a:lnTo>
                <a:lnTo>
                  <a:pt x="596" y="884"/>
                </a:lnTo>
                <a:lnTo>
                  <a:pt x="596" y="888"/>
                </a:lnTo>
                <a:lnTo>
                  <a:pt x="607" y="894"/>
                </a:lnTo>
                <a:lnTo>
                  <a:pt x="612" y="892"/>
                </a:lnTo>
                <a:lnTo>
                  <a:pt x="617" y="890"/>
                </a:lnTo>
                <a:lnTo>
                  <a:pt x="627" y="894"/>
                </a:lnTo>
                <a:lnTo>
                  <a:pt x="627" y="892"/>
                </a:lnTo>
                <a:lnTo>
                  <a:pt x="624" y="881"/>
                </a:lnTo>
                <a:lnTo>
                  <a:pt x="622" y="862"/>
                </a:lnTo>
                <a:lnTo>
                  <a:pt x="622" y="852"/>
                </a:lnTo>
                <a:lnTo>
                  <a:pt x="627" y="828"/>
                </a:lnTo>
                <a:lnTo>
                  <a:pt x="629" y="811"/>
                </a:lnTo>
                <a:lnTo>
                  <a:pt x="627" y="802"/>
                </a:lnTo>
                <a:lnTo>
                  <a:pt x="622" y="798"/>
                </a:lnTo>
                <a:lnTo>
                  <a:pt x="622" y="785"/>
                </a:lnTo>
                <a:lnTo>
                  <a:pt x="619" y="772"/>
                </a:lnTo>
                <a:lnTo>
                  <a:pt x="612" y="772"/>
                </a:lnTo>
                <a:lnTo>
                  <a:pt x="612" y="766"/>
                </a:lnTo>
                <a:lnTo>
                  <a:pt x="604" y="762"/>
                </a:lnTo>
                <a:lnTo>
                  <a:pt x="609" y="755"/>
                </a:lnTo>
                <a:lnTo>
                  <a:pt x="604" y="751"/>
                </a:lnTo>
                <a:lnTo>
                  <a:pt x="602" y="740"/>
                </a:lnTo>
                <a:lnTo>
                  <a:pt x="596" y="736"/>
                </a:lnTo>
                <a:lnTo>
                  <a:pt x="594" y="727"/>
                </a:lnTo>
                <a:lnTo>
                  <a:pt x="584" y="723"/>
                </a:lnTo>
                <a:lnTo>
                  <a:pt x="584" y="710"/>
                </a:lnTo>
                <a:lnTo>
                  <a:pt x="576" y="712"/>
                </a:lnTo>
                <a:lnTo>
                  <a:pt x="574" y="708"/>
                </a:lnTo>
                <a:lnTo>
                  <a:pt x="571" y="702"/>
                </a:lnTo>
                <a:lnTo>
                  <a:pt x="564" y="693"/>
                </a:lnTo>
                <a:lnTo>
                  <a:pt x="561" y="687"/>
                </a:lnTo>
                <a:lnTo>
                  <a:pt x="554" y="676"/>
                </a:lnTo>
                <a:lnTo>
                  <a:pt x="554" y="663"/>
                </a:lnTo>
                <a:lnTo>
                  <a:pt x="551" y="657"/>
                </a:lnTo>
                <a:lnTo>
                  <a:pt x="546" y="650"/>
                </a:lnTo>
                <a:lnTo>
                  <a:pt x="544" y="646"/>
                </a:lnTo>
                <a:lnTo>
                  <a:pt x="544" y="638"/>
                </a:lnTo>
                <a:lnTo>
                  <a:pt x="539" y="635"/>
                </a:lnTo>
                <a:lnTo>
                  <a:pt x="541" y="631"/>
                </a:lnTo>
                <a:lnTo>
                  <a:pt x="539" y="625"/>
                </a:lnTo>
                <a:lnTo>
                  <a:pt x="541" y="620"/>
                </a:lnTo>
                <a:lnTo>
                  <a:pt x="541" y="612"/>
                </a:lnTo>
                <a:lnTo>
                  <a:pt x="541" y="603"/>
                </a:lnTo>
                <a:lnTo>
                  <a:pt x="544" y="599"/>
                </a:lnTo>
                <a:lnTo>
                  <a:pt x="539" y="597"/>
                </a:lnTo>
                <a:lnTo>
                  <a:pt x="536" y="588"/>
                </a:lnTo>
                <a:lnTo>
                  <a:pt x="536" y="584"/>
                </a:lnTo>
                <a:lnTo>
                  <a:pt x="524" y="584"/>
                </a:lnTo>
                <a:lnTo>
                  <a:pt x="511" y="578"/>
                </a:lnTo>
                <a:lnTo>
                  <a:pt x="511" y="571"/>
                </a:lnTo>
                <a:lnTo>
                  <a:pt x="508" y="565"/>
                </a:lnTo>
                <a:lnTo>
                  <a:pt x="501" y="558"/>
                </a:lnTo>
                <a:lnTo>
                  <a:pt x="498" y="554"/>
                </a:lnTo>
                <a:lnTo>
                  <a:pt x="491" y="554"/>
                </a:lnTo>
                <a:lnTo>
                  <a:pt x="481" y="552"/>
                </a:lnTo>
                <a:lnTo>
                  <a:pt x="493" y="548"/>
                </a:lnTo>
                <a:lnTo>
                  <a:pt x="493" y="545"/>
                </a:lnTo>
                <a:lnTo>
                  <a:pt x="496" y="539"/>
                </a:lnTo>
                <a:lnTo>
                  <a:pt x="496" y="535"/>
                </a:lnTo>
                <a:lnTo>
                  <a:pt x="488" y="531"/>
                </a:lnTo>
                <a:lnTo>
                  <a:pt x="481" y="531"/>
                </a:lnTo>
                <a:lnTo>
                  <a:pt x="468" y="531"/>
                </a:lnTo>
                <a:lnTo>
                  <a:pt x="468" y="526"/>
                </a:lnTo>
                <a:lnTo>
                  <a:pt x="453" y="528"/>
                </a:lnTo>
                <a:lnTo>
                  <a:pt x="443" y="524"/>
                </a:lnTo>
                <a:lnTo>
                  <a:pt x="433" y="524"/>
                </a:lnTo>
                <a:lnTo>
                  <a:pt x="425" y="518"/>
                </a:lnTo>
                <a:lnTo>
                  <a:pt x="418" y="516"/>
                </a:lnTo>
                <a:lnTo>
                  <a:pt x="408" y="516"/>
                </a:lnTo>
                <a:lnTo>
                  <a:pt x="403" y="516"/>
                </a:lnTo>
                <a:lnTo>
                  <a:pt x="398" y="511"/>
                </a:lnTo>
                <a:lnTo>
                  <a:pt x="388" y="526"/>
                </a:lnTo>
                <a:lnTo>
                  <a:pt x="380" y="533"/>
                </a:lnTo>
                <a:lnTo>
                  <a:pt x="378" y="531"/>
                </a:lnTo>
                <a:lnTo>
                  <a:pt x="363" y="533"/>
                </a:lnTo>
                <a:lnTo>
                  <a:pt x="368" y="539"/>
                </a:lnTo>
                <a:lnTo>
                  <a:pt x="368" y="543"/>
                </a:lnTo>
                <a:lnTo>
                  <a:pt x="375" y="545"/>
                </a:lnTo>
                <a:lnTo>
                  <a:pt x="378" y="552"/>
                </a:lnTo>
                <a:lnTo>
                  <a:pt x="380" y="556"/>
                </a:lnTo>
                <a:lnTo>
                  <a:pt x="383" y="563"/>
                </a:lnTo>
                <a:lnTo>
                  <a:pt x="385" y="571"/>
                </a:lnTo>
                <a:lnTo>
                  <a:pt x="383" y="578"/>
                </a:lnTo>
                <a:lnTo>
                  <a:pt x="378" y="580"/>
                </a:lnTo>
                <a:lnTo>
                  <a:pt x="375" y="573"/>
                </a:lnTo>
                <a:lnTo>
                  <a:pt x="375" y="565"/>
                </a:lnTo>
                <a:lnTo>
                  <a:pt x="375" y="556"/>
                </a:lnTo>
                <a:lnTo>
                  <a:pt x="368" y="552"/>
                </a:lnTo>
                <a:lnTo>
                  <a:pt x="365" y="554"/>
                </a:lnTo>
                <a:lnTo>
                  <a:pt x="365" y="565"/>
                </a:lnTo>
                <a:lnTo>
                  <a:pt x="368" y="569"/>
                </a:lnTo>
                <a:lnTo>
                  <a:pt x="365" y="575"/>
                </a:lnTo>
                <a:lnTo>
                  <a:pt x="365" y="584"/>
                </a:lnTo>
                <a:lnTo>
                  <a:pt x="360" y="590"/>
                </a:lnTo>
                <a:lnTo>
                  <a:pt x="353" y="597"/>
                </a:lnTo>
                <a:lnTo>
                  <a:pt x="342" y="599"/>
                </a:lnTo>
                <a:lnTo>
                  <a:pt x="342" y="593"/>
                </a:lnTo>
                <a:lnTo>
                  <a:pt x="345" y="590"/>
                </a:lnTo>
                <a:lnTo>
                  <a:pt x="345" y="573"/>
                </a:lnTo>
                <a:lnTo>
                  <a:pt x="350" y="571"/>
                </a:lnTo>
                <a:lnTo>
                  <a:pt x="350" y="567"/>
                </a:lnTo>
                <a:lnTo>
                  <a:pt x="342" y="567"/>
                </a:lnTo>
                <a:lnTo>
                  <a:pt x="337" y="571"/>
                </a:lnTo>
                <a:lnTo>
                  <a:pt x="327" y="571"/>
                </a:lnTo>
                <a:lnTo>
                  <a:pt x="327" y="567"/>
                </a:lnTo>
                <a:lnTo>
                  <a:pt x="330" y="565"/>
                </a:lnTo>
                <a:lnTo>
                  <a:pt x="332" y="560"/>
                </a:lnTo>
                <a:lnTo>
                  <a:pt x="332" y="554"/>
                </a:lnTo>
                <a:lnTo>
                  <a:pt x="330" y="552"/>
                </a:lnTo>
                <a:lnTo>
                  <a:pt x="322" y="556"/>
                </a:lnTo>
                <a:lnTo>
                  <a:pt x="317" y="565"/>
                </a:lnTo>
                <a:lnTo>
                  <a:pt x="315" y="571"/>
                </a:lnTo>
                <a:lnTo>
                  <a:pt x="327" y="580"/>
                </a:lnTo>
                <a:lnTo>
                  <a:pt x="327" y="586"/>
                </a:lnTo>
                <a:lnTo>
                  <a:pt x="325" y="588"/>
                </a:lnTo>
                <a:lnTo>
                  <a:pt x="320" y="590"/>
                </a:lnTo>
                <a:lnTo>
                  <a:pt x="320" y="595"/>
                </a:lnTo>
                <a:lnTo>
                  <a:pt x="312" y="595"/>
                </a:lnTo>
                <a:lnTo>
                  <a:pt x="310" y="590"/>
                </a:lnTo>
                <a:lnTo>
                  <a:pt x="307" y="584"/>
                </a:lnTo>
                <a:lnTo>
                  <a:pt x="307" y="578"/>
                </a:lnTo>
                <a:lnTo>
                  <a:pt x="302" y="573"/>
                </a:lnTo>
                <a:lnTo>
                  <a:pt x="300" y="567"/>
                </a:lnTo>
                <a:lnTo>
                  <a:pt x="297" y="556"/>
                </a:lnTo>
                <a:lnTo>
                  <a:pt x="292" y="554"/>
                </a:lnTo>
                <a:lnTo>
                  <a:pt x="287" y="554"/>
                </a:lnTo>
                <a:lnTo>
                  <a:pt x="282" y="554"/>
                </a:lnTo>
                <a:lnTo>
                  <a:pt x="277" y="563"/>
                </a:lnTo>
                <a:lnTo>
                  <a:pt x="272" y="565"/>
                </a:lnTo>
                <a:lnTo>
                  <a:pt x="259" y="573"/>
                </a:lnTo>
                <a:lnTo>
                  <a:pt x="249" y="573"/>
                </a:lnTo>
                <a:lnTo>
                  <a:pt x="242" y="573"/>
                </a:lnTo>
                <a:lnTo>
                  <a:pt x="237" y="575"/>
                </a:lnTo>
                <a:lnTo>
                  <a:pt x="234" y="573"/>
                </a:lnTo>
                <a:lnTo>
                  <a:pt x="229" y="571"/>
                </a:lnTo>
                <a:lnTo>
                  <a:pt x="224" y="567"/>
                </a:lnTo>
                <a:lnTo>
                  <a:pt x="227" y="560"/>
                </a:lnTo>
                <a:lnTo>
                  <a:pt x="232" y="552"/>
                </a:lnTo>
                <a:lnTo>
                  <a:pt x="234" y="545"/>
                </a:lnTo>
                <a:lnTo>
                  <a:pt x="242" y="543"/>
                </a:lnTo>
                <a:lnTo>
                  <a:pt x="242" y="535"/>
                </a:lnTo>
                <a:lnTo>
                  <a:pt x="247" y="524"/>
                </a:lnTo>
                <a:lnTo>
                  <a:pt x="244" y="518"/>
                </a:lnTo>
                <a:lnTo>
                  <a:pt x="244" y="511"/>
                </a:lnTo>
                <a:lnTo>
                  <a:pt x="247" y="507"/>
                </a:lnTo>
                <a:lnTo>
                  <a:pt x="247" y="501"/>
                </a:lnTo>
                <a:lnTo>
                  <a:pt x="252" y="498"/>
                </a:lnTo>
                <a:lnTo>
                  <a:pt x="252" y="492"/>
                </a:lnTo>
                <a:lnTo>
                  <a:pt x="254" y="488"/>
                </a:lnTo>
                <a:lnTo>
                  <a:pt x="257" y="479"/>
                </a:lnTo>
                <a:lnTo>
                  <a:pt x="259" y="473"/>
                </a:lnTo>
                <a:lnTo>
                  <a:pt x="265" y="468"/>
                </a:lnTo>
                <a:lnTo>
                  <a:pt x="262" y="460"/>
                </a:lnTo>
                <a:lnTo>
                  <a:pt x="267" y="453"/>
                </a:lnTo>
                <a:lnTo>
                  <a:pt x="267" y="445"/>
                </a:lnTo>
                <a:lnTo>
                  <a:pt x="265" y="438"/>
                </a:lnTo>
                <a:lnTo>
                  <a:pt x="272" y="432"/>
                </a:lnTo>
                <a:lnTo>
                  <a:pt x="272" y="426"/>
                </a:lnTo>
                <a:lnTo>
                  <a:pt x="262" y="426"/>
                </a:lnTo>
                <a:lnTo>
                  <a:pt x="267" y="415"/>
                </a:lnTo>
                <a:lnTo>
                  <a:pt x="267" y="409"/>
                </a:lnTo>
                <a:lnTo>
                  <a:pt x="265" y="391"/>
                </a:lnTo>
                <a:lnTo>
                  <a:pt x="272" y="387"/>
                </a:lnTo>
                <a:lnTo>
                  <a:pt x="270" y="381"/>
                </a:lnTo>
                <a:lnTo>
                  <a:pt x="270" y="374"/>
                </a:lnTo>
                <a:lnTo>
                  <a:pt x="270" y="368"/>
                </a:lnTo>
                <a:lnTo>
                  <a:pt x="277" y="361"/>
                </a:lnTo>
                <a:lnTo>
                  <a:pt x="277" y="351"/>
                </a:lnTo>
                <a:lnTo>
                  <a:pt x="280" y="349"/>
                </a:lnTo>
                <a:lnTo>
                  <a:pt x="280" y="336"/>
                </a:lnTo>
                <a:lnTo>
                  <a:pt x="280" y="329"/>
                </a:lnTo>
                <a:lnTo>
                  <a:pt x="287" y="321"/>
                </a:lnTo>
                <a:lnTo>
                  <a:pt x="290" y="312"/>
                </a:lnTo>
                <a:lnTo>
                  <a:pt x="285" y="308"/>
                </a:lnTo>
                <a:lnTo>
                  <a:pt x="282" y="299"/>
                </a:lnTo>
                <a:lnTo>
                  <a:pt x="280" y="289"/>
                </a:lnTo>
                <a:lnTo>
                  <a:pt x="280" y="276"/>
                </a:lnTo>
                <a:lnTo>
                  <a:pt x="285" y="267"/>
                </a:lnTo>
                <a:lnTo>
                  <a:pt x="290" y="254"/>
                </a:lnTo>
                <a:lnTo>
                  <a:pt x="292" y="246"/>
                </a:lnTo>
                <a:lnTo>
                  <a:pt x="290" y="239"/>
                </a:lnTo>
                <a:lnTo>
                  <a:pt x="287" y="229"/>
                </a:lnTo>
                <a:lnTo>
                  <a:pt x="287" y="220"/>
                </a:lnTo>
                <a:lnTo>
                  <a:pt x="290" y="209"/>
                </a:lnTo>
                <a:lnTo>
                  <a:pt x="297" y="197"/>
                </a:lnTo>
                <a:lnTo>
                  <a:pt x="302" y="184"/>
                </a:lnTo>
                <a:lnTo>
                  <a:pt x="312" y="184"/>
                </a:lnTo>
                <a:lnTo>
                  <a:pt x="320" y="175"/>
                </a:lnTo>
                <a:lnTo>
                  <a:pt x="325" y="165"/>
                </a:lnTo>
                <a:lnTo>
                  <a:pt x="335" y="160"/>
                </a:lnTo>
                <a:lnTo>
                  <a:pt x="345" y="154"/>
                </a:lnTo>
                <a:lnTo>
                  <a:pt x="355" y="145"/>
                </a:lnTo>
                <a:lnTo>
                  <a:pt x="365" y="137"/>
                </a:lnTo>
                <a:lnTo>
                  <a:pt x="370" y="132"/>
                </a:lnTo>
                <a:lnTo>
                  <a:pt x="375" y="132"/>
                </a:lnTo>
                <a:lnTo>
                  <a:pt x="378" y="139"/>
                </a:lnTo>
                <a:lnTo>
                  <a:pt x="383" y="141"/>
                </a:lnTo>
                <a:lnTo>
                  <a:pt x="390" y="143"/>
                </a:lnTo>
                <a:lnTo>
                  <a:pt x="390" y="135"/>
                </a:lnTo>
                <a:lnTo>
                  <a:pt x="395" y="132"/>
                </a:lnTo>
                <a:lnTo>
                  <a:pt x="388" y="126"/>
                </a:lnTo>
                <a:lnTo>
                  <a:pt x="388" y="120"/>
                </a:lnTo>
                <a:lnTo>
                  <a:pt x="390" y="117"/>
                </a:lnTo>
                <a:lnTo>
                  <a:pt x="395" y="113"/>
                </a:lnTo>
                <a:lnTo>
                  <a:pt x="395" y="105"/>
                </a:lnTo>
                <a:lnTo>
                  <a:pt x="393" y="96"/>
                </a:lnTo>
                <a:lnTo>
                  <a:pt x="388" y="90"/>
                </a:lnTo>
                <a:lnTo>
                  <a:pt x="383" y="83"/>
                </a:lnTo>
                <a:lnTo>
                  <a:pt x="375" y="87"/>
                </a:lnTo>
                <a:lnTo>
                  <a:pt x="365" y="87"/>
                </a:lnTo>
                <a:lnTo>
                  <a:pt x="360" y="85"/>
                </a:lnTo>
                <a:lnTo>
                  <a:pt x="355" y="81"/>
                </a:lnTo>
                <a:lnTo>
                  <a:pt x="348" y="83"/>
                </a:lnTo>
                <a:lnTo>
                  <a:pt x="348" y="90"/>
                </a:lnTo>
                <a:lnTo>
                  <a:pt x="342" y="92"/>
                </a:lnTo>
                <a:lnTo>
                  <a:pt x="330" y="98"/>
                </a:lnTo>
                <a:lnTo>
                  <a:pt x="327" y="98"/>
                </a:lnTo>
                <a:lnTo>
                  <a:pt x="327" y="87"/>
                </a:lnTo>
                <a:lnTo>
                  <a:pt x="320" y="85"/>
                </a:lnTo>
                <a:lnTo>
                  <a:pt x="317" y="79"/>
                </a:lnTo>
                <a:lnTo>
                  <a:pt x="317" y="64"/>
                </a:lnTo>
                <a:lnTo>
                  <a:pt x="327" y="60"/>
                </a:lnTo>
                <a:lnTo>
                  <a:pt x="327" y="51"/>
                </a:lnTo>
                <a:lnTo>
                  <a:pt x="320" y="43"/>
                </a:lnTo>
                <a:lnTo>
                  <a:pt x="325" y="34"/>
                </a:lnTo>
                <a:lnTo>
                  <a:pt x="310" y="23"/>
                </a:lnTo>
                <a:lnTo>
                  <a:pt x="292" y="8"/>
                </a:lnTo>
                <a:lnTo>
                  <a:pt x="257" y="0"/>
                </a:lnTo>
                <a:lnTo>
                  <a:pt x="252" y="8"/>
                </a:lnTo>
                <a:lnTo>
                  <a:pt x="239" y="13"/>
                </a:lnTo>
                <a:lnTo>
                  <a:pt x="229" y="17"/>
                </a:lnTo>
                <a:lnTo>
                  <a:pt x="227" y="25"/>
                </a:lnTo>
                <a:lnTo>
                  <a:pt x="227" y="34"/>
                </a:lnTo>
                <a:lnTo>
                  <a:pt x="227" y="43"/>
                </a:lnTo>
                <a:lnTo>
                  <a:pt x="222" y="45"/>
                </a:lnTo>
                <a:lnTo>
                  <a:pt x="217" y="40"/>
                </a:lnTo>
                <a:lnTo>
                  <a:pt x="212" y="34"/>
                </a:lnTo>
                <a:lnTo>
                  <a:pt x="207" y="36"/>
                </a:lnTo>
                <a:lnTo>
                  <a:pt x="209" y="45"/>
                </a:lnTo>
                <a:lnTo>
                  <a:pt x="204" y="49"/>
                </a:lnTo>
                <a:lnTo>
                  <a:pt x="197" y="40"/>
                </a:lnTo>
                <a:lnTo>
                  <a:pt x="184" y="47"/>
                </a:lnTo>
                <a:lnTo>
                  <a:pt x="192" y="58"/>
                </a:lnTo>
                <a:lnTo>
                  <a:pt x="184" y="64"/>
                </a:lnTo>
                <a:lnTo>
                  <a:pt x="174" y="70"/>
                </a:lnTo>
                <a:lnTo>
                  <a:pt x="166" y="64"/>
                </a:lnTo>
                <a:lnTo>
                  <a:pt x="154" y="70"/>
                </a:lnTo>
                <a:lnTo>
                  <a:pt x="141" y="68"/>
                </a:lnTo>
                <a:lnTo>
                  <a:pt x="134" y="66"/>
                </a:lnTo>
                <a:lnTo>
                  <a:pt x="126" y="73"/>
                </a:lnTo>
                <a:lnTo>
                  <a:pt x="119" y="70"/>
                </a:lnTo>
                <a:lnTo>
                  <a:pt x="114" y="66"/>
                </a:lnTo>
                <a:lnTo>
                  <a:pt x="111" y="70"/>
                </a:lnTo>
                <a:lnTo>
                  <a:pt x="114" y="77"/>
                </a:lnTo>
                <a:lnTo>
                  <a:pt x="109" y="87"/>
                </a:lnTo>
                <a:lnTo>
                  <a:pt x="116" y="107"/>
                </a:lnTo>
                <a:lnTo>
                  <a:pt x="121" y="111"/>
                </a:lnTo>
                <a:lnTo>
                  <a:pt x="119" y="128"/>
                </a:lnTo>
                <a:lnTo>
                  <a:pt x="116" y="141"/>
                </a:lnTo>
                <a:lnTo>
                  <a:pt x="111" y="150"/>
                </a:lnTo>
                <a:lnTo>
                  <a:pt x="111" y="160"/>
                </a:lnTo>
                <a:lnTo>
                  <a:pt x="106" y="169"/>
                </a:lnTo>
                <a:lnTo>
                  <a:pt x="104" y="184"/>
                </a:lnTo>
                <a:lnTo>
                  <a:pt x="106" y="201"/>
                </a:lnTo>
                <a:lnTo>
                  <a:pt x="119" y="212"/>
                </a:lnTo>
                <a:lnTo>
                  <a:pt x="124" y="229"/>
                </a:lnTo>
                <a:lnTo>
                  <a:pt x="131" y="239"/>
                </a:lnTo>
                <a:lnTo>
                  <a:pt x="141" y="244"/>
                </a:lnTo>
                <a:lnTo>
                  <a:pt x="144" y="254"/>
                </a:lnTo>
                <a:lnTo>
                  <a:pt x="141" y="261"/>
                </a:lnTo>
                <a:lnTo>
                  <a:pt x="136" y="265"/>
                </a:lnTo>
                <a:lnTo>
                  <a:pt x="136" y="282"/>
                </a:lnTo>
                <a:lnTo>
                  <a:pt x="131" y="291"/>
                </a:lnTo>
                <a:lnTo>
                  <a:pt x="119" y="302"/>
                </a:lnTo>
                <a:lnTo>
                  <a:pt x="109" y="302"/>
                </a:lnTo>
                <a:lnTo>
                  <a:pt x="104" y="308"/>
                </a:lnTo>
                <a:lnTo>
                  <a:pt x="93" y="306"/>
                </a:lnTo>
                <a:lnTo>
                  <a:pt x="86" y="308"/>
                </a:lnTo>
                <a:lnTo>
                  <a:pt x="83" y="319"/>
                </a:lnTo>
                <a:lnTo>
                  <a:pt x="83" y="329"/>
                </a:lnTo>
                <a:lnTo>
                  <a:pt x="83" y="336"/>
                </a:lnTo>
                <a:lnTo>
                  <a:pt x="78" y="338"/>
                </a:lnTo>
                <a:lnTo>
                  <a:pt x="66" y="342"/>
                </a:lnTo>
                <a:lnTo>
                  <a:pt x="58" y="344"/>
                </a:lnTo>
                <a:lnTo>
                  <a:pt x="53" y="353"/>
                </a:lnTo>
                <a:lnTo>
                  <a:pt x="43" y="351"/>
                </a:lnTo>
                <a:lnTo>
                  <a:pt x="36" y="357"/>
                </a:lnTo>
                <a:lnTo>
                  <a:pt x="26" y="357"/>
                </a:lnTo>
                <a:lnTo>
                  <a:pt x="18" y="361"/>
                </a:lnTo>
                <a:lnTo>
                  <a:pt x="13" y="374"/>
                </a:lnTo>
                <a:lnTo>
                  <a:pt x="18" y="385"/>
                </a:lnTo>
                <a:lnTo>
                  <a:pt x="16" y="389"/>
                </a:lnTo>
                <a:lnTo>
                  <a:pt x="8" y="394"/>
                </a:lnTo>
                <a:lnTo>
                  <a:pt x="18" y="419"/>
                </a:lnTo>
                <a:lnTo>
                  <a:pt x="8" y="421"/>
                </a:lnTo>
                <a:lnTo>
                  <a:pt x="8" y="426"/>
                </a:lnTo>
                <a:lnTo>
                  <a:pt x="18" y="432"/>
                </a:lnTo>
                <a:lnTo>
                  <a:pt x="16" y="436"/>
                </a:lnTo>
                <a:lnTo>
                  <a:pt x="18" y="441"/>
                </a:lnTo>
                <a:lnTo>
                  <a:pt x="18" y="445"/>
                </a:lnTo>
                <a:lnTo>
                  <a:pt x="3" y="445"/>
                </a:lnTo>
                <a:lnTo>
                  <a:pt x="0" y="447"/>
                </a:lnTo>
                <a:lnTo>
                  <a:pt x="3" y="451"/>
                </a:lnTo>
                <a:lnTo>
                  <a:pt x="18" y="458"/>
                </a:lnTo>
                <a:lnTo>
                  <a:pt x="23" y="464"/>
                </a:lnTo>
                <a:lnTo>
                  <a:pt x="31" y="466"/>
                </a:lnTo>
                <a:lnTo>
                  <a:pt x="28" y="477"/>
                </a:lnTo>
                <a:lnTo>
                  <a:pt x="23" y="492"/>
                </a:lnTo>
                <a:lnTo>
                  <a:pt x="23" y="505"/>
                </a:lnTo>
                <a:lnTo>
                  <a:pt x="33" y="507"/>
                </a:lnTo>
                <a:lnTo>
                  <a:pt x="43" y="513"/>
                </a:lnTo>
                <a:lnTo>
                  <a:pt x="48" y="520"/>
                </a:lnTo>
                <a:lnTo>
                  <a:pt x="51" y="528"/>
                </a:lnTo>
                <a:lnTo>
                  <a:pt x="46" y="537"/>
                </a:lnTo>
                <a:lnTo>
                  <a:pt x="41" y="541"/>
                </a:lnTo>
                <a:lnTo>
                  <a:pt x="41" y="552"/>
                </a:lnTo>
                <a:lnTo>
                  <a:pt x="43" y="558"/>
                </a:lnTo>
                <a:lnTo>
                  <a:pt x="38" y="569"/>
                </a:lnTo>
                <a:lnTo>
                  <a:pt x="38" y="578"/>
                </a:lnTo>
                <a:lnTo>
                  <a:pt x="51" y="590"/>
                </a:lnTo>
                <a:lnTo>
                  <a:pt x="81" y="582"/>
                </a:lnTo>
                <a:lnTo>
                  <a:pt x="96" y="573"/>
                </a:lnTo>
                <a:lnTo>
                  <a:pt x="104" y="571"/>
                </a:lnTo>
                <a:lnTo>
                  <a:pt x="116" y="575"/>
                </a:lnTo>
                <a:lnTo>
                  <a:pt x="131" y="580"/>
                </a:lnTo>
                <a:lnTo>
                  <a:pt x="129" y="584"/>
                </a:lnTo>
                <a:lnTo>
                  <a:pt x="121" y="584"/>
                </a:lnTo>
                <a:lnTo>
                  <a:pt x="124" y="588"/>
                </a:lnTo>
                <a:lnTo>
                  <a:pt x="126" y="590"/>
                </a:lnTo>
                <a:lnTo>
                  <a:pt x="124" y="593"/>
                </a:lnTo>
                <a:lnTo>
                  <a:pt x="119" y="593"/>
                </a:lnTo>
                <a:lnTo>
                  <a:pt x="119" y="597"/>
                </a:lnTo>
                <a:lnTo>
                  <a:pt x="126" y="601"/>
                </a:lnTo>
                <a:lnTo>
                  <a:pt x="114" y="608"/>
                </a:lnTo>
                <a:lnTo>
                  <a:pt x="109" y="616"/>
                </a:lnTo>
                <a:lnTo>
                  <a:pt x="106" y="633"/>
                </a:lnTo>
                <a:lnTo>
                  <a:pt x="99" y="642"/>
                </a:lnTo>
                <a:lnTo>
                  <a:pt x="96" y="655"/>
                </a:lnTo>
                <a:lnTo>
                  <a:pt x="99" y="663"/>
                </a:lnTo>
                <a:lnTo>
                  <a:pt x="99" y="667"/>
                </a:lnTo>
                <a:lnTo>
                  <a:pt x="91" y="676"/>
                </a:lnTo>
                <a:lnTo>
                  <a:pt x="88" y="691"/>
                </a:lnTo>
                <a:lnTo>
                  <a:pt x="91" y="697"/>
                </a:lnTo>
                <a:lnTo>
                  <a:pt x="104" y="697"/>
                </a:lnTo>
                <a:lnTo>
                  <a:pt x="111" y="693"/>
                </a:lnTo>
                <a:lnTo>
                  <a:pt x="124" y="687"/>
                </a:lnTo>
                <a:lnTo>
                  <a:pt x="129" y="697"/>
                </a:lnTo>
                <a:lnTo>
                  <a:pt x="134" y="715"/>
                </a:lnTo>
                <a:lnTo>
                  <a:pt x="141" y="723"/>
                </a:lnTo>
                <a:lnTo>
                  <a:pt x="154" y="717"/>
                </a:lnTo>
                <a:lnTo>
                  <a:pt x="159" y="715"/>
                </a:lnTo>
                <a:lnTo>
                  <a:pt x="161" y="719"/>
                </a:lnTo>
                <a:lnTo>
                  <a:pt x="169" y="719"/>
                </a:lnTo>
                <a:lnTo>
                  <a:pt x="169" y="710"/>
                </a:lnTo>
                <a:lnTo>
                  <a:pt x="179" y="706"/>
                </a:lnTo>
                <a:lnTo>
                  <a:pt x="194" y="700"/>
                </a:lnTo>
                <a:lnTo>
                  <a:pt x="194" y="693"/>
                </a:lnTo>
                <a:lnTo>
                  <a:pt x="199" y="687"/>
                </a:lnTo>
                <a:lnTo>
                  <a:pt x="199" y="678"/>
                </a:lnTo>
                <a:lnTo>
                  <a:pt x="214" y="670"/>
                </a:lnTo>
                <a:lnTo>
                  <a:pt x="224" y="670"/>
                </a:lnTo>
                <a:lnTo>
                  <a:pt x="232" y="667"/>
                </a:lnTo>
                <a:lnTo>
                  <a:pt x="237" y="650"/>
                </a:lnTo>
                <a:lnTo>
                  <a:pt x="247" y="653"/>
                </a:lnTo>
                <a:lnTo>
                  <a:pt x="257" y="659"/>
                </a:lnTo>
                <a:lnTo>
                  <a:pt x="257" y="663"/>
                </a:lnTo>
                <a:lnTo>
                  <a:pt x="262" y="670"/>
                </a:lnTo>
                <a:lnTo>
                  <a:pt x="262" y="682"/>
                </a:lnTo>
                <a:lnTo>
                  <a:pt x="270" y="691"/>
                </a:lnTo>
                <a:lnTo>
                  <a:pt x="277" y="693"/>
                </a:lnTo>
                <a:lnTo>
                  <a:pt x="280" y="704"/>
                </a:lnTo>
                <a:lnTo>
                  <a:pt x="280" y="712"/>
                </a:lnTo>
                <a:lnTo>
                  <a:pt x="249" y="717"/>
                </a:lnTo>
                <a:lnTo>
                  <a:pt x="237" y="723"/>
                </a:lnTo>
                <a:lnTo>
                  <a:pt x="232" y="719"/>
                </a:lnTo>
                <a:lnTo>
                  <a:pt x="224" y="719"/>
                </a:lnTo>
                <a:lnTo>
                  <a:pt x="227" y="725"/>
                </a:lnTo>
                <a:lnTo>
                  <a:pt x="237" y="738"/>
                </a:lnTo>
                <a:lnTo>
                  <a:pt x="244" y="742"/>
                </a:lnTo>
                <a:lnTo>
                  <a:pt x="247" y="749"/>
                </a:lnTo>
                <a:lnTo>
                  <a:pt x="237" y="755"/>
                </a:lnTo>
                <a:lnTo>
                  <a:pt x="227" y="760"/>
                </a:lnTo>
                <a:lnTo>
                  <a:pt x="222" y="760"/>
                </a:lnTo>
                <a:lnTo>
                  <a:pt x="222" y="770"/>
                </a:lnTo>
                <a:lnTo>
                  <a:pt x="219" y="777"/>
                </a:lnTo>
                <a:lnTo>
                  <a:pt x="214" y="777"/>
                </a:lnTo>
                <a:lnTo>
                  <a:pt x="214" y="781"/>
                </a:lnTo>
                <a:lnTo>
                  <a:pt x="217" y="787"/>
                </a:lnTo>
                <a:lnTo>
                  <a:pt x="212" y="794"/>
                </a:lnTo>
                <a:lnTo>
                  <a:pt x="202" y="804"/>
                </a:lnTo>
                <a:lnTo>
                  <a:pt x="187" y="807"/>
                </a:lnTo>
                <a:lnTo>
                  <a:pt x="192" y="815"/>
                </a:lnTo>
                <a:lnTo>
                  <a:pt x="199" y="819"/>
                </a:lnTo>
                <a:lnTo>
                  <a:pt x="197" y="826"/>
                </a:lnTo>
                <a:lnTo>
                  <a:pt x="192" y="828"/>
                </a:lnTo>
                <a:lnTo>
                  <a:pt x="192" y="837"/>
                </a:lnTo>
                <a:lnTo>
                  <a:pt x="189" y="849"/>
                </a:lnTo>
                <a:lnTo>
                  <a:pt x="184" y="856"/>
                </a:lnTo>
                <a:lnTo>
                  <a:pt x="189" y="867"/>
                </a:lnTo>
                <a:lnTo>
                  <a:pt x="189" y="875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41" name="Freeform 51"/>
          <p:cNvSpPr>
            <a:spLocks/>
          </p:cNvSpPr>
          <p:nvPr/>
        </p:nvSpPr>
        <p:spPr bwMode="gray">
          <a:xfrm>
            <a:off x="8498768" y="3214002"/>
            <a:ext cx="836124" cy="1450703"/>
          </a:xfrm>
          <a:custGeom>
            <a:avLst/>
            <a:gdLst/>
            <a:ahLst/>
            <a:cxnLst>
              <a:cxn ang="0">
                <a:pos x="95" y="422"/>
              </a:cxn>
              <a:cxn ang="0">
                <a:pos x="107" y="440"/>
              </a:cxn>
              <a:cxn ang="0">
                <a:pos x="126" y="431"/>
              </a:cxn>
              <a:cxn ang="0">
                <a:pos x="154" y="434"/>
              </a:cxn>
              <a:cxn ang="0">
                <a:pos x="170" y="433"/>
              </a:cxn>
              <a:cxn ang="0">
                <a:pos x="178" y="452"/>
              </a:cxn>
              <a:cxn ang="0">
                <a:pos x="179" y="481"/>
              </a:cxn>
              <a:cxn ang="0">
                <a:pos x="188" y="463"/>
              </a:cxn>
              <a:cxn ang="0">
                <a:pos x="206" y="462"/>
              </a:cxn>
              <a:cxn ang="0">
                <a:pos x="217" y="442"/>
              </a:cxn>
              <a:cxn ang="0">
                <a:pos x="219" y="422"/>
              </a:cxn>
              <a:cxn ang="0">
                <a:pos x="225" y="400"/>
              </a:cxn>
              <a:cxn ang="0">
                <a:pos x="240" y="410"/>
              </a:cxn>
              <a:cxn ang="0">
                <a:pos x="248" y="412"/>
              </a:cxn>
              <a:cxn ang="0">
                <a:pos x="246" y="361"/>
              </a:cxn>
              <a:cxn ang="0">
                <a:pos x="236" y="340"/>
              </a:cxn>
              <a:cxn ang="0">
                <a:pos x="220" y="316"/>
              </a:cxn>
              <a:cxn ang="0">
                <a:pos x="214" y="292"/>
              </a:cxn>
              <a:cxn ang="0">
                <a:pos x="208" y="273"/>
              </a:cxn>
              <a:cxn ang="0">
                <a:pos x="196" y="256"/>
              </a:cxn>
              <a:cxn ang="0">
                <a:pos x="180" y="247"/>
              </a:cxn>
              <a:cxn ang="0">
                <a:pos x="154" y="246"/>
              </a:cxn>
              <a:cxn ang="0">
                <a:pos x="151" y="260"/>
              </a:cxn>
              <a:cxn ang="0">
                <a:pos x="146" y="258"/>
              </a:cxn>
              <a:cxn ang="0">
                <a:pos x="136" y="280"/>
              </a:cxn>
              <a:cxn ang="0">
                <a:pos x="130" y="267"/>
              </a:cxn>
              <a:cxn ang="0">
                <a:pos x="125" y="267"/>
              </a:cxn>
              <a:cxn ang="0">
                <a:pos x="122" y="273"/>
              </a:cxn>
              <a:cxn ang="0">
                <a:pos x="110" y="263"/>
              </a:cxn>
              <a:cxn ang="0">
                <a:pos x="89" y="265"/>
              </a:cxn>
              <a:cxn ang="0">
                <a:pos x="97" y="239"/>
              </a:cxn>
              <a:cxn ang="0">
                <a:pos x="105" y="219"/>
              </a:cxn>
              <a:cxn ang="0">
                <a:pos x="106" y="194"/>
              </a:cxn>
              <a:cxn ang="0">
                <a:pos x="110" y="164"/>
              </a:cxn>
              <a:cxn ang="0">
                <a:pos x="111" y="135"/>
              </a:cxn>
              <a:cxn ang="0">
                <a:pos x="115" y="98"/>
              </a:cxn>
              <a:cxn ang="0">
                <a:pos x="141" y="68"/>
              </a:cxn>
              <a:cxn ang="0">
                <a:pos x="157" y="62"/>
              </a:cxn>
              <a:cxn ang="0">
                <a:pos x="152" y="39"/>
              </a:cxn>
              <a:cxn ang="0">
                <a:pos x="131" y="46"/>
              </a:cxn>
              <a:cxn ang="0">
                <a:pos x="127" y="20"/>
              </a:cxn>
              <a:cxn ang="0">
                <a:pos x="90" y="12"/>
              </a:cxn>
              <a:cxn ang="0">
                <a:pos x="81" y="23"/>
              </a:cxn>
              <a:cxn ang="0">
                <a:pos x="56" y="32"/>
              </a:cxn>
              <a:cxn ang="0">
                <a:pos x="46" y="50"/>
              </a:cxn>
              <a:cxn ang="0">
                <a:pos x="42" y="94"/>
              </a:cxn>
              <a:cxn ang="0">
                <a:pos x="54" y="132"/>
              </a:cxn>
              <a:cxn ang="0">
                <a:pos x="33" y="154"/>
              </a:cxn>
              <a:cxn ang="0">
                <a:pos x="10" y="167"/>
              </a:cxn>
              <a:cxn ang="0">
                <a:pos x="3" y="199"/>
              </a:cxn>
              <a:cxn ang="0">
                <a:pos x="7" y="214"/>
              </a:cxn>
              <a:cxn ang="0">
                <a:pos x="19" y="243"/>
              </a:cxn>
              <a:cxn ang="0">
                <a:pos x="20" y="276"/>
              </a:cxn>
              <a:cxn ang="0">
                <a:pos x="49" y="275"/>
              </a:cxn>
              <a:cxn ang="0">
                <a:pos x="42" y="296"/>
              </a:cxn>
              <a:cxn ang="0">
                <a:pos x="41" y="326"/>
              </a:cxn>
              <a:cxn ang="0">
                <a:pos x="64" y="336"/>
              </a:cxn>
              <a:cxn ang="0">
                <a:pos x="85" y="313"/>
              </a:cxn>
              <a:cxn ang="0">
                <a:pos x="104" y="319"/>
              </a:cxn>
              <a:cxn ang="0">
                <a:pos x="89" y="336"/>
              </a:cxn>
              <a:cxn ang="0">
                <a:pos x="88" y="360"/>
              </a:cxn>
              <a:cxn ang="0">
                <a:pos x="76" y="381"/>
              </a:cxn>
            </a:cxnLst>
            <a:rect l="0" t="0" r="r" b="b"/>
            <a:pathLst>
              <a:path w="250" h="485">
                <a:moveTo>
                  <a:pt x="75" y="409"/>
                </a:moveTo>
                <a:lnTo>
                  <a:pt x="81" y="409"/>
                </a:lnTo>
                <a:lnTo>
                  <a:pt x="81" y="412"/>
                </a:lnTo>
                <a:lnTo>
                  <a:pt x="84" y="416"/>
                </a:lnTo>
                <a:lnTo>
                  <a:pt x="89" y="415"/>
                </a:lnTo>
                <a:lnTo>
                  <a:pt x="93" y="416"/>
                </a:lnTo>
                <a:lnTo>
                  <a:pt x="95" y="420"/>
                </a:lnTo>
                <a:lnTo>
                  <a:pt x="95" y="422"/>
                </a:lnTo>
                <a:lnTo>
                  <a:pt x="98" y="424"/>
                </a:lnTo>
                <a:lnTo>
                  <a:pt x="100" y="427"/>
                </a:lnTo>
                <a:lnTo>
                  <a:pt x="98" y="431"/>
                </a:lnTo>
                <a:lnTo>
                  <a:pt x="101" y="434"/>
                </a:lnTo>
                <a:lnTo>
                  <a:pt x="103" y="439"/>
                </a:lnTo>
                <a:lnTo>
                  <a:pt x="103" y="443"/>
                </a:lnTo>
                <a:lnTo>
                  <a:pt x="106" y="442"/>
                </a:lnTo>
                <a:lnTo>
                  <a:pt x="107" y="440"/>
                </a:lnTo>
                <a:lnTo>
                  <a:pt x="108" y="438"/>
                </a:lnTo>
                <a:lnTo>
                  <a:pt x="114" y="437"/>
                </a:lnTo>
                <a:lnTo>
                  <a:pt x="114" y="432"/>
                </a:lnTo>
                <a:lnTo>
                  <a:pt x="117" y="432"/>
                </a:lnTo>
                <a:lnTo>
                  <a:pt x="119" y="433"/>
                </a:lnTo>
                <a:lnTo>
                  <a:pt x="120" y="436"/>
                </a:lnTo>
                <a:lnTo>
                  <a:pt x="123" y="432"/>
                </a:lnTo>
                <a:lnTo>
                  <a:pt x="126" y="431"/>
                </a:lnTo>
                <a:lnTo>
                  <a:pt x="130" y="430"/>
                </a:lnTo>
                <a:lnTo>
                  <a:pt x="133" y="432"/>
                </a:lnTo>
                <a:lnTo>
                  <a:pt x="136" y="431"/>
                </a:lnTo>
                <a:lnTo>
                  <a:pt x="138" y="433"/>
                </a:lnTo>
                <a:lnTo>
                  <a:pt x="140" y="435"/>
                </a:lnTo>
                <a:lnTo>
                  <a:pt x="144" y="433"/>
                </a:lnTo>
                <a:lnTo>
                  <a:pt x="150" y="434"/>
                </a:lnTo>
                <a:lnTo>
                  <a:pt x="154" y="434"/>
                </a:lnTo>
                <a:lnTo>
                  <a:pt x="157" y="432"/>
                </a:lnTo>
                <a:lnTo>
                  <a:pt x="158" y="429"/>
                </a:lnTo>
                <a:lnTo>
                  <a:pt x="160" y="429"/>
                </a:lnTo>
                <a:lnTo>
                  <a:pt x="163" y="430"/>
                </a:lnTo>
                <a:lnTo>
                  <a:pt x="167" y="427"/>
                </a:lnTo>
                <a:lnTo>
                  <a:pt x="169" y="426"/>
                </a:lnTo>
                <a:lnTo>
                  <a:pt x="170" y="430"/>
                </a:lnTo>
                <a:lnTo>
                  <a:pt x="170" y="433"/>
                </a:lnTo>
                <a:lnTo>
                  <a:pt x="166" y="433"/>
                </a:lnTo>
                <a:lnTo>
                  <a:pt x="164" y="435"/>
                </a:lnTo>
                <a:lnTo>
                  <a:pt x="164" y="437"/>
                </a:lnTo>
                <a:lnTo>
                  <a:pt x="171" y="436"/>
                </a:lnTo>
                <a:lnTo>
                  <a:pt x="172" y="444"/>
                </a:lnTo>
                <a:lnTo>
                  <a:pt x="174" y="447"/>
                </a:lnTo>
                <a:lnTo>
                  <a:pt x="177" y="449"/>
                </a:lnTo>
                <a:lnTo>
                  <a:pt x="178" y="452"/>
                </a:lnTo>
                <a:lnTo>
                  <a:pt x="177" y="456"/>
                </a:lnTo>
                <a:lnTo>
                  <a:pt x="177" y="461"/>
                </a:lnTo>
                <a:lnTo>
                  <a:pt x="174" y="463"/>
                </a:lnTo>
                <a:lnTo>
                  <a:pt x="174" y="468"/>
                </a:lnTo>
                <a:lnTo>
                  <a:pt x="176" y="468"/>
                </a:lnTo>
                <a:lnTo>
                  <a:pt x="177" y="472"/>
                </a:lnTo>
                <a:lnTo>
                  <a:pt x="177" y="477"/>
                </a:lnTo>
                <a:lnTo>
                  <a:pt x="179" y="481"/>
                </a:lnTo>
                <a:lnTo>
                  <a:pt x="180" y="485"/>
                </a:lnTo>
                <a:lnTo>
                  <a:pt x="182" y="479"/>
                </a:lnTo>
                <a:lnTo>
                  <a:pt x="185" y="479"/>
                </a:lnTo>
                <a:lnTo>
                  <a:pt x="183" y="474"/>
                </a:lnTo>
                <a:lnTo>
                  <a:pt x="185" y="472"/>
                </a:lnTo>
                <a:lnTo>
                  <a:pt x="183" y="467"/>
                </a:lnTo>
                <a:lnTo>
                  <a:pt x="185" y="464"/>
                </a:lnTo>
                <a:lnTo>
                  <a:pt x="188" y="463"/>
                </a:lnTo>
                <a:lnTo>
                  <a:pt x="191" y="461"/>
                </a:lnTo>
                <a:lnTo>
                  <a:pt x="193" y="461"/>
                </a:lnTo>
                <a:lnTo>
                  <a:pt x="195" y="465"/>
                </a:lnTo>
                <a:lnTo>
                  <a:pt x="197" y="465"/>
                </a:lnTo>
                <a:lnTo>
                  <a:pt x="199" y="464"/>
                </a:lnTo>
                <a:lnTo>
                  <a:pt x="200" y="461"/>
                </a:lnTo>
                <a:lnTo>
                  <a:pt x="202" y="462"/>
                </a:lnTo>
                <a:lnTo>
                  <a:pt x="206" y="462"/>
                </a:lnTo>
                <a:lnTo>
                  <a:pt x="209" y="460"/>
                </a:lnTo>
                <a:lnTo>
                  <a:pt x="213" y="460"/>
                </a:lnTo>
                <a:lnTo>
                  <a:pt x="214" y="456"/>
                </a:lnTo>
                <a:lnTo>
                  <a:pt x="218" y="456"/>
                </a:lnTo>
                <a:lnTo>
                  <a:pt x="220" y="452"/>
                </a:lnTo>
                <a:lnTo>
                  <a:pt x="220" y="448"/>
                </a:lnTo>
                <a:lnTo>
                  <a:pt x="217" y="445"/>
                </a:lnTo>
                <a:lnTo>
                  <a:pt x="217" y="442"/>
                </a:lnTo>
                <a:lnTo>
                  <a:pt x="220" y="436"/>
                </a:lnTo>
                <a:lnTo>
                  <a:pt x="227" y="435"/>
                </a:lnTo>
                <a:lnTo>
                  <a:pt x="229" y="430"/>
                </a:lnTo>
                <a:lnTo>
                  <a:pt x="230" y="425"/>
                </a:lnTo>
                <a:lnTo>
                  <a:pt x="228" y="420"/>
                </a:lnTo>
                <a:lnTo>
                  <a:pt x="227" y="418"/>
                </a:lnTo>
                <a:lnTo>
                  <a:pt x="224" y="420"/>
                </a:lnTo>
                <a:lnTo>
                  <a:pt x="219" y="422"/>
                </a:lnTo>
                <a:lnTo>
                  <a:pt x="218" y="417"/>
                </a:lnTo>
                <a:lnTo>
                  <a:pt x="215" y="416"/>
                </a:lnTo>
                <a:lnTo>
                  <a:pt x="213" y="412"/>
                </a:lnTo>
                <a:lnTo>
                  <a:pt x="214" y="410"/>
                </a:lnTo>
                <a:lnTo>
                  <a:pt x="219" y="401"/>
                </a:lnTo>
                <a:lnTo>
                  <a:pt x="220" y="397"/>
                </a:lnTo>
                <a:lnTo>
                  <a:pt x="222" y="397"/>
                </a:lnTo>
                <a:lnTo>
                  <a:pt x="225" y="400"/>
                </a:lnTo>
                <a:lnTo>
                  <a:pt x="229" y="401"/>
                </a:lnTo>
                <a:lnTo>
                  <a:pt x="232" y="399"/>
                </a:lnTo>
                <a:lnTo>
                  <a:pt x="233" y="400"/>
                </a:lnTo>
                <a:lnTo>
                  <a:pt x="231" y="404"/>
                </a:lnTo>
                <a:lnTo>
                  <a:pt x="231" y="406"/>
                </a:lnTo>
                <a:lnTo>
                  <a:pt x="235" y="406"/>
                </a:lnTo>
                <a:lnTo>
                  <a:pt x="239" y="408"/>
                </a:lnTo>
                <a:lnTo>
                  <a:pt x="240" y="410"/>
                </a:lnTo>
                <a:lnTo>
                  <a:pt x="237" y="413"/>
                </a:lnTo>
                <a:lnTo>
                  <a:pt x="237" y="415"/>
                </a:lnTo>
                <a:lnTo>
                  <a:pt x="241" y="418"/>
                </a:lnTo>
                <a:lnTo>
                  <a:pt x="243" y="417"/>
                </a:lnTo>
                <a:lnTo>
                  <a:pt x="245" y="416"/>
                </a:lnTo>
                <a:lnTo>
                  <a:pt x="249" y="418"/>
                </a:lnTo>
                <a:lnTo>
                  <a:pt x="249" y="417"/>
                </a:lnTo>
                <a:lnTo>
                  <a:pt x="248" y="412"/>
                </a:lnTo>
                <a:lnTo>
                  <a:pt x="247" y="403"/>
                </a:lnTo>
                <a:lnTo>
                  <a:pt x="247" y="398"/>
                </a:lnTo>
                <a:lnTo>
                  <a:pt x="249" y="387"/>
                </a:lnTo>
                <a:lnTo>
                  <a:pt x="250" y="379"/>
                </a:lnTo>
                <a:lnTo>
                  <a:pt x="249" y="375"/>
                </a:lnTo>
                <a:lnTo>
                  <a:pt x="247" y="373"/>
                </a:lnTo>
                <a:lnTo>
                  <a:pt x="247" y="367"/>
                </a:lnTo>
                <a:lnTo>
                  <a:pt x="246" y="361"/>
                </a:lnTo>
                <a:lnTo>
                  <a:pt x="243" y="361"/>
                </a:lnTo>
                <a:lnTo>
                  <a:pt x="243" y="358"/>
                </a:lnTo>
                <a:lnTo>
                  <a:pt x="240" y="356"/>
                </a:lnTo>
                <a:lnTo>
                  <a:pt x="242" y="353"/>
                </a:lnTo>
                <a:lnTo>
                  <a:pt x="240" y="351"/>
                </a:lnTo>
                <a:lnTo>
                  <a:pt x="239" y="346"/>
                </a:lnTo>
                <a:lnTo>
                  <a:pt x="237" y="344"/>
                </a:lnTo>
                <a:lnTo>
                  <a:pt x="236" y="340"/>
                </a:lnTo>
                <a:lnTo>
                  <a:pt x="232" y="338"/>
                </a:lnTo>
                <a:lnTo>
                  <a:pt x="232" y="332"/>
                </a:lnTo>
                <a:lnTo>
                  <a:pt x="229" y="333"/>
                </a:lnTo>
                <a:lnTo>
                  <a:pt x="228" y="331"/>
                </a:lnTo>
                <a:lnTo>
                  <a:pt x="227" y="328"/>
                </a:lnTo>
                <a:lnTo>
                  <a:pt x="224" y="324"/>
                </a:lnTo>
                <a:lnTo>
                  <a:pt x="223" y="321"/>
                </a:lnTo>
                <a:lnTo>
                  <a:pt x="220" y="316"/>
                </a:lnTo>
                <a:lnTo>
                  <a:pt x="220" y="310"/>
                </a:lnTo>
                <a:lnTo>
                  <a:pt x="219" y="307"/>
                </a:lnTo>
                <a:lnTo>
                  <a:pt x="217" y="304"/>
                </a:lnTo>
                <a:lnTo>
                  <a:pt x="216" y="302"/>
                </a:lnTo>
                <a:lnTo>
                  <a:pt x="216" y="298"/>
                </a:lnTo>
                <a:lnTo>
                  <a:pt x="214" y="297"/>
                </a:lnTo>
                <a:lnTo>
                  <a:pt x="215" y="295"/>
                </a:lnTo>
                <a:lnTo>
                  <a:pt x="214" y="292"/>
                </a:lnTo>
                <a:lnTo>
                  <a:pt x="215" y="290"/>
                </a:lnTo>
                <a:lnTo>
                  <a:pt x="215" y="286"/>
                </a:lnTo>
                <a:lnTo>
                  <a:pt x="215" y="282"/>
                </a:lnTo>
                <a:lnTo>
                  <a:pt x="216" y="280"/>
                </a:lnTo>
                <a:lnTo>
                  <a:pt x="214" y="279"/>
                </a:lnTo>
                <a:lnTo>
                  <a:pt x="213" y="275"/>
                </a:lnTo>
                <a:lnTo>
                  <a:pt x="213" y="273"/>
                </a:lnTo>
                <a:lnTo>
                  <a:pt x="208" y="273"/>
                </a:lnTo>
                <a:lnTo>
                  <a:pt x="203" y="270"/>
                </a:lnTo>
                <a:lnTo>
                  <a:pt x="203" y="267"/>
                </a:lnTo>
                <a:lnTo>
                  <a:pt x="202" y="264"/>
                </a:lnTo>
                <a:lnTo>
                  <a:pt x="199" y="261"/>
                </a:lnTo>
                <a:lnTo>
                  <a:pt x="198" y="259"/>
                </a:lnTo>
                <a:lnTo>
                  <a:pt x="195" y="259"/>
                </a:lnTo>
                <a:lnTo>
                  <a:pt x="191" y="258"/>
                </a:lnTo>
                <a:lnTo>
                  <a:pt x="196" y="256"/>
                </a:lnTo>
                <a:lnTo>
                  <a:pt x="196" y="255"/>
                </a:lnTo>
                <a:lnTo>
                  <a:pt x="197" y="252"/>
                </a:lnTo>
                <a:lnTo>
                  <a:pt x="197" y="250"/>
                </a:lnTo>
                <a:lnTo>
                  <a:pt x="194" y="248"/>
                </a:lnTo>
                <a:lnTo>
                  <a:pt x="191" y="248"/>
                </a:lnTo>
                <a:lnTo>
                  <a:pt x="186" y="248"/>
                </a:lnTo>
                <a:lnTo>
                  <a:pt x="186" y="246"/>
                </a:lnTo>
                <a:lnTo>
                  <a:pt x="180" y="247"/>
                </a:lnTo>
                <a:lnTo>
                  <a:pt x="176" y="245"/>
                </a:lnTo>
                <a:lnTo>
                  <a:pt x="172" y="245"/>
                </a:lnTo>
                <a:lnTo>
                  <a:pt x="169" y="242"/>
                </a:lnTo>
                <a:lnTo>
                  <a:pt x="166" y="241"/>
                </a:lnTo>
                <a:lnTo>
                  <a:pt x="162" y="241"/>
                </a:lnTo>
                <a:lnTo>
                  <a:pt x="160" y="241"/>
                </a:lnTo>
                <a:lnTo>
                  <a:pt x="158" y="239"/>
                </a:lnTo>
                <a:lnTo>
                  <a:pt x="154" y="246"/>
                </a:lnTo>
                <a:lnTo>
                  <a:pt x="151" y="249"/>
                </a:lnTo>
                <a:lnTo>
                  <a:pt x="150" y="248"/>
                </a:lnTo>
                <a:lnTo>
                  <a:pt x="144" y="249"/>
                </a:lnTo>
                <a:lnTo>
                  <a:pt x="146" y="252"/>
                </a:lnTo>
                <a:lnTo>
                  <a:pt x="146" y="254"/>
                </a:lnTo>
                <a:lnTo>
                  <a:pt x="149" y="255"/>
                </a:lnTo>
                <a:lnTo>
                  <a:pt x="150" y="258"/>
                </a:lnTo>
                <a:lnTo>
                  <a:pt x="151" y="260"/>
                </a:lnTo>
                <a:lnTo>
                  <a:pt x="152" y="263"/>
                </a:lnTo>
                <a:lnTo>
                  <a:pt x="153" y="267"/>
                </a:lnTo>
                <a:lnTo>
                  <a:pt x="152" y="270"/>
                </a:lnTo>
                <a:lnTo>
                  <a:pt x="150" y="271"/>
                </a:lnTo>
                <a:lnTo>
                  <a:pt x="149" y="268"/>
                </a:lnTo>
                <a:lnTo>
                  <a:pt x="149" y="264"/>
                </a:lnTo>
                <a:lnTo>
                  <a:pt x="149" y="260"/>
                </a:lnTo>
                <a:lnTo>
                  <a:pt x="146" y="258"/>
                </a:lnTo>
                <a:lnTo>
                  <a:pt x="145" y="259"/>
                </a:lnTo>
                <a:lnTo>
                  <a:pt x="145" y="264"/>
                </a:lnTo>
                <a:lnTo>
                  <a:pt x="146" y="266"/>
                </a:lnTo>
                <a:lnTo>
                  <a:pt x="145" y="269"/>
                </a:lnTo>
                <a:lnTo>
                  <a:pt x="145" y="273"/>
                </a:lnTo>
                <a:lnTo>
                  <a:pt x="143" y="276"/>
                </a:lnTo>
                <a:lnTo>
                  <a:pt x="140" y="279"/>
                </a:lnTo>
                <a:lnTo>
                  <a:pt x="136" y="280"/>
                </a:lnTo>
                <a:lnTo>
                  <a:pt x="136" y="277"/>
                </a:lnTo>
                <a:lnTo>
                  <a:pt x="137" y="276"/>
                </a:lnTo>
                <a:lnTo>
                  <a:pt x="137" y="268"/>
                </a:lnTo>
                <a:lnTo>
                  <a:pt x="139" y="267"/>
                </a:lnTo>
                <a:lnTo>
                  <a:pt x="139" y="265"/>
                </a:lnTo>
                <a:lnTo>
                  <a:pt x="136" y="265"/>
                </a:lnTo>
                <a:lnTo>
                  <a:pt x="134" y="267"/>
                </a:lnTo>
                <a:lnTo>
                  <a:pt x="130" y="267"/>
                </a:lnTo>
                <a:lnTo>
                  <a:pt x="130" y="265"/>
                </a:lnTo>
                <a:lnTo>
                  <a:pt x="131" y="264"/>
                </a:lnTo>
                <a:lnTo>
                  <a:pt x="132" y="262"/>
                </a:lnTo>
                <a:lnTo>
                  <a:pt x="132" y="259"/>
                </a:lnTo>
                <a:lnTo>
                  <a:pt x="131" y="258"/>
                </a:lnTo>
                <a:lnTo>
                  <a:pt x="128" y="260"/>
                </a:lnTo>
                <a:lnTo>
                  <a:pt x="126" y="264"/>
                </a:lnTo>
                <a:lnTo>
                  <a:pt x="125" y="267"/>
                </a:lnTo>
                <a:lnTo>
                  <a:pt x="130" y="271"/>
                </a:lnTo>
                <a:lnTo>
                  <a:pt x="130" y="274"/>
                </a:lnTo>
                <a:lnTo>
                  <a:pt x="129" y="275"/>
                </a:lnTo>
                <a:lnTo>
                  <a:pt x="127" y="276"/>
                </a:lnTo>
                <a:lnTo>
                  <a:pt x="127" y="278"/>
                </a:lnTo>
                <a:lnTo>
                  <a:pt x="124" y="278"/>
                </a:lnTo>
                <a:lnTo>
                  <a:pt x="123" y="276"/>
                </a:lnTo>
                <a:lnTo>
                  <a:pt x="122" y="273"/>
                </a:lnTo>
                <a:lnTo>
                  <a:pt x="122" y="270"/>
                </a:lnTo>
                <a:lnTo>
                  <a:pt x="120" y="268"/>
                </a:lnTo>
                <a:lnTo>
                  <a:pt x="119" y="265"/>
                </a:lnTo>
                <a:lnTo>
                  <a:pt x="118" y="260"/>
                </a:lnTo>
                <a:lnTo>
                  <a:pt x="116" y="259"/>
                </a:lnTo>
                <a:lnTo>
                  <a:pt x="114" y="259"/>
                </a:lnTo>
                <a:lnTo>
                  <a:pt x="112" y="259"/>
                </a:lnTo>
                <a:lnTo>
                  <a:pt x="110" y="263"/>
                </a:lnTo>
                <a:lnTo>
                  <a:pt x="108" y="264"/>
                </a:lnTo>
                <a:lnTo>
                  <a:pt x="103" y="268"/>
                </a:lnTo>
                <a:lnTo>
                  <a:pt x="99" y="268"/>
                </a:lnTo>
                <a:lnTo>
                  <a:pt x="96" y="268"/>
                </a:lnTo>
                <a:lnTo>
                  <a:pt x="94" y="269"/>
                </a:lnTo>
                <a:lnTo>
                  <a:pt x="93" y="268"/>
                </a:lnTo>
                <a:lnTo>
                  <a:pt x="91" y="267"/>
                </a:lnTo>
                <a:lnTo>
                  <a:pt x="89" y="265"/>
                </a:lnTo>
                <a:lnTo>
                  <a:pt x="90" y="262"/>
                </a:lnTo>
                <a:lnTo>
                  <a:pt x="92" y="258"/>
                </a:lnTo>
                <a:lnTo>
                  <a:pt x="93" y="255"/>
                </a:lnTo>
                <a:lnTo>
                  <a:pt x="96" y="254"/>
                </a:lnTo>
                <a:lnTo>
                  <a:pt x="96" y="250"/>
                </a:lnTo>
                <a:lnTo>
                  <a:pt x="98" y="245"/>
                </a:lnTo>
                <a:lnTo>
                  <a:pt x="97" y="242"/>
                </a:lnTo>
                <a:lnTo>
                  <a:pt x="97" y="239"/>
                </a:lnTo>
                <a:lnTo>
                  <a:pt x="98" y="237"/>
                </a:lnTo>
                <a:lnTo>
                  <a:pt x="98" y="234"/>
                </a:lnTo>
                <a:lnTo>
                  <a:pt x="100" y="233"/>
                </a:lnTo>
                <a:lnTo>
                  <a:pt x="100" y="230"/>
                </a:lnTo>
                <a:lnTo>
                  <a:pt x="101" y="228"/>
                </a:lnTo>
                <a:lnTo>
                  <a:pt x="102" y="224"/>
                </a:lnTo>
                <a:lnTo>
                  <a:pt x="103" y="221"/>
                </a:lnTo>
                <a:lnTo>
                  <a:pt x="105" y="219"/>
                </a:lnTo>
                <a:lnTo>
                  <a:pt x="104" y="215"/>
                </a:lnTo>
                <a:lnTo>
                  <a:pt x="106" y="212"/>
                </a:lnTo>
                <a:lnTo>
                  <a:pt x="106" y="208"/>
                </a:lnTo>
                <a:lnTo>
                  <a:pt x="105" y="205"/>
                </a:lnTo>
                <a:lnTo>
                  <a:pt x="108" y="202"/>
                </a:lnTo>
                <a:lnTo>
                  <a:pt x="108" y="199"/>
                </a:lnTo>
                <a:lnTo>
                  <a:pt x="104" y="199"/>
                </a:lnTo>
                <a:lnTo>
                  <a:pt x="106" y="194"/>
                </a:lnTo>
                <a:lnTo>
                  <a:pt x="106" y="191"/>
                </a:lnTo>
                <a:lnTo>
                  <a:pt x="105" y="183"/>
                </a:lnTo>
                <a:lnTo>
                  <a:pt x="108" y="181"/>
                </a:lnTo>
                <a:lnTo>
                  <a:pt x="107" y="178"/>
                </a:lnTo>
                <a:lnTo>
                  <a:pt x="107" y="175"/>
                </a:lnTo>
                <a:lnTo>
                  <a:pt x="107" y="172"/>
                </a:lnTo>
                <a:lnTo>
                  <a:pt x="110" y="169"/>
                </a:lnTo>
                <a:lnTo>
                  <a:pt x="110" y="164"/>
                </a:lnTo>
                <a:lnTo>
                  <a:pt x="111" y="163"/>
                </a:lnTo>
                <a:lnTo>
                  <a:pt x="111" y="157"/>
                </a:lnTo>
                <a:lnTo>
                  <a:pt x="111" y="154"/>
                </a:lnTo>
                <a:lnTo>
                  <a:pt x="114" y="150"/>
                </a:lnTo>
                <a:lnTo>
                  <a:pt x="115" y="146"/>
                </a:lnTo>
                <a:lnTo>
                  <a:pt x="113" y="144"/>
                </a:lnTo>
                <a:lnTo>
                  <a:pt x="112" y="140"/>
                </a:lnTo>
                <a:lnTo>
                  <a:pt x="111" y="135"/>
                </a:lnTo>
                <a:lnTo>
                  <a:pt x="111" y="129"/>
                </a:lnTo>
                <a:lnTo>
                  <a:pt x="113" y="125"/>
                </a:lnTo>
                <a:lnTo>
                  <a:pt x="115" y="119"/>
                </a:lnTo>
                <a:lnTo>
                  <a:pt x="116" y="115"/>
                </a:lnTo>
                <a:lnTo>
                  <a:pt x="115" y="112"/>
                </a:lnTo>
                <a:lnTo>
                  <a:pt x="114" y="107"/>
                </a:lnTo>
                <a:lnTo>
                  <a:pt x="114" y="103"/>
                </a:lnTo>
                <a:lnTo>
                  <a:pt x="115" y="98"/>
                </a:lnTo>
                <a:lnTo>
                  <a:pt x="118" y="92"/>
                </a:lnTo>
                <a:lnTo>
                  <a:pt x="120" y="86"/>
                </a:lnTo>
                <a:lnTo>
                  <a:pt x="124" y="86"/>
                </a:lnTo>
                <a:lnTo>
                  <a:pt x="127" y="82"/>
                </a:lnTo>
                <a:lnTo>
                  <a:pt x="129" y="77"/>
                </a:lnTo>
                <a:lnTo>
                  <a:pt x="133" y="75"/>
                </a:lnTo>
                <a:lnTo>
                  <a:pt x="137" y="72"/>
                </a:lnTo>
                <a:lnTo>
                  <a:pt x="141" y="68"/>
                </a:lnTo>
                <a:lnTo>
                  <a:pt x="145" y="64"/>
                </a:lnTo>
                <a:lnTo>
                  <a:pt x="147" y="62"/>
                </a:lnTo>
                <a:lnTo>
                  <a:pt x="149" y="62"/>
                </a:lnTo>
                <a:lnTo>
                  <a:pt x="150" y="65"/>
                </a:lnTo>
                <a:lnTo>
                  <a:pt x="152" y="66"/>
                </a:lnTo>
                <a:lnTo>
                  <a:pt x="155" y="67"/>
                </a:lnTo>
                <a:lnTo>
                  <a:pt x="155" y="63"/>
                </a:lnTo>
                <a:lnTo>
                  <a:pt x="157" y="62"/>
                </a:lnTo>
                <a:lnTo>
                  <a:pt x="154" y="59"/>
                </a:lnTo>
                <a:lnTo>
                  <a:pt x="154" y="56"/>
                </a:lnTo>
                <a:lnTo>
                  <a:pt x="155" y="55"/>
                </a:lnTo>
                <a:lnTo>
                  <a:pt x="157" y="53"/>
                </a:lnTo>
                <a:lnTo>
                  <a:pt x="157" y="49"/>
                </a:lnTo>
                <a:lnTo>
                  <a:pt x="156" y="45"/>
                </a:lnTo>
                <a:lnTo>
                  <a:pt x="154" y="42"/>
                </a:lnTo>
                <a:lnTo>
                  <a:pt x="152" y="39"/>
                </a:lnTo>
                <a:lnTo>
                  <a:pt x="149" y="41"/>
                </a:lnTo>
                <a:lnTo>
                  <a:pt x="145" y="41"/>
                </a:lnTo>
                <a:lnTo>
                  <a:pt x="143" y="40"/>
                </a:lnTo>
                <a:lnTo>
                  <a:pt x="141" y="38"/>
                </a:lnTo>
                <a:lnTo>
                  <a:pt x="138" y="39"/>
                </a:lnTo>
                <a:lnTo>
                  <a:pt x="138" y="42"/>
                </a:lnTo>
                <a:lnTo>
                  <a:pt x="136" y="43"/>
                </a:lnTo>
                <a:lnTo>
                  <a:pt x="131" y="46"/>
                </a:lnTo>
                <a:lnTo>
                  <a:pt x="130" y="46"/>
                </a:lnTo>
                <a:lnTo>
                  <a:pt x="130" y="41"/>
                </a:lnTo>
                <a:lnTo>
                  <a:pt x="127" y="40"/>
                </a:lnTo>
                <a:lnTo>
                  <a:pt x="126" y="37"/>
                </a:lnTo>
                <a:lnTo>
                  <a:pt x="126" y="30"/>
                </a:lnTo>
                <a:lnTo>
                  <a:pt x="130" y="28"/>
                </a:lnTo>
                <a:lnTo>
                  <a:pt x="130" y="24"/>
                </a:lnTo>
                <a:lnTo>
                  <a:pt x="127" y="20"/>
                </a:lnTo>
                <a:lnTo>
                  <a:pt x="129" y="16"/>
                </a:lnTo>
                <a:lnTo>
                  <a:pt x="123" y="11"/>
                </a:lnTo>
                <a:lnTo>
                  <a:pt x="116" y="4"/>
                </a:lnTo>
                <a:lnTo>
                  <a:pt x="102" y="0"/>
                </a:lnTo>
                <a:lnTo>
                  <a:pt x="100" y="4"/>
                </a:lnTo>
                <a:lnTo>
                  <a:pt x="95" y="6"/>
                </a:lnTo>
                <a:lnTo>
                  <a:pt x="91" y="8"/>
                </a:lnTo>
                <a:lnTo>
                  <a:pt x="90" y="12"/>
                </a:lnTo>
                <a:lnTo>
                  <a:pt x="90" y="16"/>
                </a:lnTo>
                <a:lnTo>
                  <a:pt x="90" y="20"/>
                </a:lnTo>
                <a:lnTo>
                  <a:pt x="88" y="21"/>
                </a:lnTo>
                <a:lnTo>
                  <a:pt x="86" y="19"/>
                </a:lnTo>
                <a:lnTo>
                  <a:pt x="84" y="16"/>
                </a:lnTo>
                <a:lnTo>
                  <a:pt x="82" y="17"/>
                </a:lnTo>
                <a:lnTo>
                  <a:pt x="83" y="21"/>
                </a:lnTo>
                <a:lnTo>
                  <a:pt x="81" y="23"/>
                </a:lnTo>
                <a:lnTo>
                  <a:pt x="78" y="19"/>
                </a:lnTo>
                <a:lnTo>
                  <a:pt x="73" y="22"/>
                </a:lnTo>
                <a:lnTo>
                  <a:pt x="76" y="27"/>
                </a:lnTo>
                <a:lnTo>
                  <a:pt x="73" y="30"/>
                </a:lnTo>
                <a:lnTo>
                  <a:pt x="69" y="33"/>
                </a:lnTo>
                <a:lnTo>
                  <a:pt x="66" y="30"/>
                </a:lnTo>
                <a:lnTo>
                  <a:pt x="61" y="33"/>
                </a:lnTo>
                <a:lnTo>
                  <a:pt x="56" y="32"/>
                </a:lnTo>
                <a:lnTo>
                  <a:pt x="53" y="31"/>
                </a:lnTo>
                <a:lnTo>
                  <a:pt x="50" y="34"/>
                </a:lnTo>
                <a:lnTo>
                  <a:pt x="47" y="33"/>
                </a:lnTo>
                <a:lnTo>
                  <a:pt x="45" y="31"/>
                </a:lnTo>
                <a:lnTo>
                  <a:pt x="44" y="33"/>
                </a:lnTo>
                <a:lnTo>
                  <a:pt x="45" y="36"/>
                </a:lnTo>
                <a:lnTo>
                  <a:pt x="43" y="41"/>
                </a:lnTo>
                <a:lnTo>
                  <a:pt x="46" y="50"/>
                </a:lnTo>
                <a:lnTo>
                  <a:pt x="48" y="52"/>
                </a:lnTo>
                <a:lnTo>
                  <a:pt x="47" y="60"/>
                </a:lnTo>
                <a:lnTo>
                  <a:pt x="46" y="66"/>
                </a:lnTo>
                <a:lnTo>
                  <a:pt x="44" y="70"/>
                </a:lnTo>
                <a:lnTo>
                  <a:pt x="44" y="75"/>
                </a:lnTo>
                <a:lnTo>
                  <a:pt x="42" y="79"/>
                </a:lnTo>
                <a:lnTo>
                  <a:pt x="41" y="86"/>
                </a:lnTo>
                <a:lnTo>
                  <a:pt x="42" y="94"/>
                </a:lnTo>
                <a:lnTo>
                  <a:pt x="47" y="99"/>
                </a:lnTo>
                <a:lnTo>
                  <a:pt x="49" y="107"/>
                </a:lnTo>
                <a:lnTo>
                  <a:pt x="52" y="112"/>
                </a:lnTo>
                <a:lnTo>
                  <a:pt x="56" y="114"/>
                </a:lnTo>
                <a:lnTo>
                  <a:pt x="57" y="119"/>
                </a:lnTo>
                <a:lnTo>
                  <a:pt x="56" y="122"/>
                </a:lnTo>
                <a:lnTo>
                  <a:pt x="54" y="124"/>
                </a:lnTo>
                <a:lnTo>
                  <a:pt x="54" y="132"/>
                </a:lnTo>
                <a:lnTo>
                  <a:pt x="52" y="136"/>
                </a:lnTo>
                <a:lnTo>
                  <a:pt x="47" y="141"/>
                </a:lnTo>
                <a:lnTo>
                  <a:pt x="43" y="141"/>
                </a:lnTo>
                <a:lnTo>
                  <a:pt x="41" y="144"/>
                </a:lnTo>
                <a:lnTo>
                  <a:pt x="37" y="143"/>
                </a:lnTo>
                <a:lnTo>
                  <a:pt x="34" y="144"/>
                </a:lnTo>
                <a:lnTo>
                  <a:pt x="33" y="149"/>
                </a:lnTo>
                <a:lnTo>
                  <a:pt x="33" y="154"/>
                </a:lnTo>
                <a:lnTo>
                  <a:pt x="33" y="157"/>
                </a:lnTo>
                <a:lnTo>
                  <a:pt x="31" y="158"/>
                </a:lnTo>
                <a:lnTo>
                  <a:pt x="26" y="160"/>
                </a:lnTo>
                <a:lnTo>
                  <a:pt x="23" y="161"/>
                </a:lnTo>
                <a:lnTo>
                  <a:pt x="21" y="165"/>
                </a:lnTo>
                <a:lnTo>
                  <a:pt x="17" y="164"/>
                </a:lnTo>
                <a:lnTo>
                  <a:pt x="14" y="167"/>
                </a:lnTo>
                <a:lnTo>
                  <a:pt x="10" y="167"/>
                </a:lnTo>
                <a:lnTo>
                  <a:pt x="7" y="169"/>
                </a:lnTo>
                <a:lnTo>
                  <a:pt x="5" y="175"/>
                </a:lnTo>
                <a:lnTo>
                  <a:pt x="7" y="180"/>
                </a:lnTo>
                <a:lnTo>
                  <a:pt x="6" y="182"/>
                </a:lnTo>
                <a:lnTo>
                  <a:pt x="3" y="184"/>
                </a:lnTo>
                <a:lnTo>
                  <a:pt x="7" y="196"/>
                </a:lnTo>
                <a:lnTo>
                  <a:pt x="3" y="197"/>
                </a:lnTo>
                <a:lnTo>
                  <a:pt x="3" y="199"/>
                </a:lnTo>
                <a:lnTo>
                  <a:pt x="7" y="202"/>
                </a:lnTo>
                <a:lnTo>
                  <a:pt x="6" y="204"/>
                </a:lnTo>
                <a:lnTo>
                  <a:pt x="7" y="206"/>
                </a:lnTo>
                <a:lnTo>
                  <a:pt x="7" y="208"/>
                </a:lnTo>
                <a:lnTo>
                  <a:pt x="1" y="208"/>
                </a:lnTo>
                <a:lnTo>
                  <a:pt x="0" y="209"/>
                </a:lnTo>
                <a:lnTo>
                  <a:pt x="1" y="211"/>
                </a:lnTo>
                <a:lnTo>
                  <a:pt x="7" y="214"/>
                </a:lnTo>
                <a:lnTo>
                  <a:pt x="9" y="217"/>
                </a:lnTo>
                <a:lnTo>
                  <a:pt x="12" y="218"/>
                </a:lnTo>
                <a:lnTo>
                  <a:pt x="11" y="223"/>
                </a:lnTo>
                <a:lnTo>
                  <a:pt x="9" y="230"/>
                </a:lnTo>
                <a:lnTo>
                  <a:pt x="9" y="236"/>
                </a:lnTo>
                <a:lnTo>
                  <a:pt x="13" y="237"/>
                </a:lnTo>
                <a:lnTo>
                  <a:pt x="17" y="240"/>
                </a:lnTo>
                <a:lnTo>
                  <a:pt x="19" y="243"/>
                </a:lnTo>
                <a:lnTo>
                  <a:pt x="20" y="247"/>
                </a:lnTo>
                <a:lnTo>
                  <a:pt x="18" y="251"/>
                </a:lnTo>
                <a:lnTo>
                  <a:pt x="16" y="253"/>
                </a:lnTo>
                <a:lnTo>
                  <a:pt x="16" y="258"/>
                </a:lnTo>
                <a:lnTo>
                  <a:pt x="17" y="261"/>
                </a:lnTo>
                <a:lnTo>
                  <a:pt x="15" y="266"/>
                </a:lnTo>
                <a:lnTo>
                  <a:pt x="15" y="270"/>
                </a:lnTo>
                <a:lnTo>
                  <a:pt x="20" y="276"/>
                </a:lnTo>
                <a:lnTo>
                  <a:pt x="32" y="272"/>
                </a:lnTo>
                <a:lnTo>
                  <a:pt x="38" y="268"/>
                </a:lnTo>
                <a:lnTo>
                  <a:pt x="41" y="267"/>
                </a:lnTo>
                <a:lnTo>
                  <a:pt x="46" y="269"/>
                </a:lnTo>
                <a:lnTo>
                  <a:pt x="52" y="271"/>
                </a:lnTo>
                <a:lnTo>
                  <a:pt x="51" y="273"/>
                </a:lnTo>
                <a:lnTo>
                  <a:pt x="48" y="273"/>
                </a:lnTo>
                <a:lnTo>
                  <a:pt x="49" y="275"/>
                </a:lnTo>
                <a:lnTo>
                  <a:pt x="50" y="276"/>
                </a:lnTo>
                <a:lnTo>
                  <a:pt x="49" y="277"/>
                </a:lnTo>
                <a:lnTo>
                  <a:pt x="47" y="277"/>
                </a:lnTo>
                <a:lnTo>
                  <a:pt x="47" y="279"/>
                </a:lnTo>
                <a:lnTo>
                  <a:pt x="50" y="281"/>
                </a:lnTo>
                <a:lnTo>
                  <a:pt x="45" y="284"/>
                </a:lnTo>
                <a:lnTo>
                  <a:pt x="43" y="288"/>
                </a:lnTo>
                <a:lnTo>
                  <a:pt x="42" y="296"/>
                </a:lnTo>
                <a:lnTo>
                  <a:pt x="39" y="300"/>
                </a:lnTo>
                <a:lnTo>
                  <a:pt x="38" y="306"/>
                </a:lnTo>
                <a:lnTo>
                  <a:pt x="39" y="310"/>
                </a:lnTo>
                <a:lnTo>
                  <a:pt x="39" y="312"/>
                </a:lnTo>
                <a:lnTo>
                  <a:pt x="36" y="316"/>
                </a:lnTo>
                <a:lnTo>
                  <a:pt x="35" y="323"/>
                </a:lnTo>
                <a:lnTo>
                  <a:pt x="36" y="326"/>
                </a:lnTo>
                <a:lnTo>
                  <a:pt x="41" y="326"/>
                </a:lnTo>
                <a:lnTo>
                  <a:pt x="44" y="324"/>
                </a:lnTo>
                <a:lnTo>
                  <a:pt x="49" y="321"/>
                </a:lnTo>
                <a:lnTo>
                  <a:pt x="51" y="326"/>
                </a:lnTo>
                <a:lnTo>
                  <a:pt x="53" y="334"/>
                </a:lnTo>
                <a:lnTo>
                  <a:pt x="56" y="338"/>
                </a:lnTo>
                <a:lnTo>
                  <a:pt x="61" y="335"/>
                </a:lnTo>
                <a:lnTo>
                  <a:pt x="63" y="334"/>
                </a:lnTo>
                <a:lnTo>
                  <a:pt x="64" y="336"/>
                </a:lnTo>
                <a:lnTo>
                  <a:pt x="67" y="336"/>
                </a:lnTo>
                <a:lnTo>
                  <a:pt x="67" y="332"/>
                </a:lnTo>
                <a:lnTo>
                  <a:pt x="71" y="330"/>
                </a:lnTo>
                <a:lnTo>
                  <a:pt x="77" y="327"/>
                </a:lnTo>
                <a:lnTo>
                  <a:pt x="77" y="324"/>
                </a:lnTo>
                <a:lnTo>
                  <a:pt x="79" y="321"/>
                </a:lnTo>
                <a:lnTo>
                  <a:pt x="79" y="317"/>
                </a:lnTo>
                <a:lnTo>
                  <a:pt x="85" y="313"/>
                </a:lnTo>
                <a:lnTo>
                  <a:pt x="89" y="313"/>
                </a:lnTo>
                <a:lnTo>
                  <a:pt x="92" y="312"/>
                </a:lnTo>
                <a:lnTo>
                  <a:pt x="94" y="304"/>
                </a:lnTo>
                <a:lnTo>
                  <a:pt x="98" y="305"/>
                </a:lnTo>
                <a:lnTo>
                  <a:pt x="102" y="308"/>
                </a:lnTo>
                <a:lnTo>
                  <a:pt x="102" y="310"/>
                </a:lnTo>
                <a:lnTo>
                  <a:pt x="104" y="313"/>
                </a:lnTo>
                <a:lnTo>
                  <a:pt x="104" y="319"/>
                </a:lnTo>
                <a:lnTo>
                  <a:pt x="107" y="323"/>
                </a:lnTo>
                <a:lnTo>
                  <a:pt x="110" y="324"/>
                </a:lnTo>
                <a:lnTo>
                  <a:pt x="111" y="329"/>
                </a:lnTo>
                <a:lnTo>
                  <a:pt x="111" y="333"/>
                </a:lnTo>
                <a:lnTo>
                  <a:pt x="99" y="335"/>
                </a:lnTo>
                <a:lnTo>
                  <a:pt x="94" y="338"/>
                </a:lnTo>
                <a:lnTo>
                  <a:pt x="92" y="336"/>
                </a:lnTo>
                <a:lnTo>
                  <a:pt x="89" y="336"/>
                </a:lnTo>
                <a:lnTo>
                  <a:pt x="90" y="339"/>
                </a:lnTo>
                <a:lnTo>
                  <a:pt x="94" y="345"/>
                </a:lnTo>
                <a:lnTo>
                  <a:pt x="97" y="347"/>
                </a:lnTo>
                <a:lnTo>
                  <a:pt x="98" y="350"/>
                </a:lnTo>
                <a:lnTo>
                  <a:pt x="94" y="353"/>
                </a:lnTo>
                <a:lnTo>
                  <a:pt x="90" y="355"/>
                </a:lnTo>
                <a:lnTo>
                  <a:pt x="88" y="355"/>
                </a:lnTo>
                <a:lnTo>
                  <a:pt x="88" y="360"/>
                </a:lnTo>
                <a:lnTo>
                  <a:pt x="87" y="363"/>
                </a:lnTo>
                <a:lnTo>
                  <a:pt x="85" y="363"/>
                </a:lnTo>
                <a:lnTo>
                  <a:pt x="85" y="365"/>
                </a:lnTo>
                <a:lnTo>
                  <a:pt x="86" y="368"/>
                </a:lnTo>
                <a:lnTo>
                  <a:pt x="84" y="371"/>
                </a:lnTo>
                <a:lnTo>
                  <a:pt x="80" y="376"/>
                </a:lnTo>
                <a:lnTo>
                  <a:pt x="74" y="377"/>
                </a:lnTo>
                <a:lnTo>
                  <a:pt x="76" y="381"/>
                </a:lnTo>
                <a:lnTo>
                  <a:pt x="79" y="383"/>
                </a:lnTo>
                <a:lnTo>
                  <a:pt x="78" y="386"/>
                </a:lnTo>
                <a:lnTo>
                  <a:pt x="76" y="387"/>
                </a:lnTo>
                <a:lnTo>
                  <a:pt x="76" y="391"/>
                </a:lnTo>
                <a:lnTo>
                  <a:pt x="75" y="397"/>
                </a:lnTo>
                <a:lnTo>
                  <a:pt x="73" y="400"/>
                </a:lnTo>
                <a:lnTo>
                  <a:pt x="75" y="405"/>
                </a:lnTo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42" name="Freeform 52"/>
          <p:cNvSpPr>
            <a:spLocks/>
          </p:cNvSpPr>
          <p:nvPr/>
        </p:nvSpPr>
        <p:spPr bwMode="gray">
          <a:xfrm>
            <a:off x="8922274" y="3850737"/>
            <a:ext cx="16760" cy="51385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5" y="4"/>
              </a:cxn>
              <a:cxn ang="0">
                <a:pos x="13" y="0"/>
              </a:cxn>
              <a:cxn ang="0">
                <a:pos x="15" y="2"/>
              </a:cxn>
              <a:cxn ang="0">
                <a:pos x="15" y="9"/>
              </a:cxn>
              <a:cxn ang="0">
                <a:pos x="10" y="11"/>
              </a:cxn>
              <a:cxn ang="0">
                <a:pos x="8" y="17"/>
              </a:cxn>
              <a:cxn ang="0">
                <a:pos x="3" y="17"/>
              </a:cxn>
              <a:cxn ang="0">
                <a:pos x="0" y="13"/>
              </a:cxn>
            </a:cxnLst>
            <a:rect l="0" t="0" r="r" b="b"/>
            <a:pathLst>
              <a:path w="15" h="17">
                <a:moveTo>
                  <a:pt x="0" y="13"/>
                </a:moveTo>
                <a:lnTo>
                  <a:pt x="5" y="4"/>
                </a:lnTo>
                <a:lnTo>
                  <a:pt x="13" y="0"/>
                </a:lnTo>
                <a:lnTo>
                  <a:pt x="15" y="2"/>
                </a:lnTo>
                <a:lnTo>
                  <a:pt x="15" y="9"/>
                </a:lnTo>
                <a:lnTo>
                  <a:pt x="10" y="11"/>
                </a:lnTo>
                <a:lnTo>
                  <a:pt x="8" y="17"/>
                </a:lnTo>
                <a:lnTo>
                  <a:pt x="3" y="17"/>
                </a:lnTo>
                <a:lnTo>
                  <a:pt x="0" y="13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43" name="Freeform 53"/>
          <p:cNvSpPr>
            <a:spLocks/>
          </p:cNvSpPr>
          <p:nvPr/>
        </p:nvSpPr>
        <p:spPr bwMode="gray">
          <a:xfrm>
            <a:off x="8922274" y="3850737"/>
            <a:ext cx="16760" cy="5138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" y="2"/>
              </a:cxn>
              <a:cxn ang="0">
                <a:pos x="5" y="0"/>
              </a:cxn>
              <a:cxn ang="0">
                <a:pos x="6" y="1"/>
              </a:cxn>
              <a:cxn ang="0">
                <a:pos x="6" y="4"/>
              </a:cxn>
              <a:cxn ang="0">
                <a:pos x="4" y="5"/>
              </a:cxn>
              <a:cxn ang="0">
                <a:pos x="3" y="8"/>
              </a:cxn>
              <a:cxn ang="0">
                <a:pos x="1" y="8"/>
              </a:cxn>
              <a:cxn ang="0">
                <a:pos x="0" y="6"/>
              </a:cxn>
            </a:cxnLst>
            <a:rect l="0" t="0" r="r" b="b"/>
            <a:pathLst>
              <a:path w="6" h="8">
                <a:moveTo>
                  <a:pt x="0" y="6"/>
                </a:moveTo>
                <a:lnTo>
                  <a:pt x="2" y="2"/>
                </a:lnTo>
                <a:lnTo>
                  <a:pt x="5" y="0"/>
                </a:lnTo>
                <a:lnTo>
                  <a:pt x="6" y="1"/>
                </a:lnTo>
                <a:lnTo>
                  <a:pt x="6" y="4"/>
                </a:lnTo>
                <a:lnTo>
                  <a:pt x="4" y="5"/>
                </a:lnTo>
                <a:lnTo>
                  <a:pt x="3" y="8"/>
                </a:lnTo>
                <a:lnTo>
                  <a:pt x="1" y="8"/>
                </a:lnTo>
                <a:lnTo>
                  <a:pt x="0" y="6"/>
                </a:lnTo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44" name="Freeform 54"/>
          <p:cNvSpPr>
            <a:spLocks/>
          </p:cNvSpPr>
          <p:nvPr/>
        </p:nvSpPr>
        <p:spPr bwMode="gray">
          <a:xfrm>
            <a:off x="8952069" y="3820968"/>
            <a:ext cx="40967" cy="5138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0" y="4"/>
              </a:cxn>
              <a:cxn ang="0">
                <a:pos x="12" y="2"/>
              </a:cxn>
              <a:cxn ang="0">
                <a:pos x="20" y="4"/>
              </a:cxn>
              <a:cxn ang="0">
                <a:pos x="22" y="0"/>
              </a:cxn>
              <a:cxn ang="0">
                <a:pos x="27" y="0"/>
              </a:cxn>
              <a:cxn ang="0">
                <a:pos x="25" y="8"/>
              </a:cxn>
              <a:cxn ang="0">
                <a:pos x="25" y="13"/>
              </a:cxn>
              <a:cxn ang="0">
                <a:pos x="30" y="17"/>
              </a:cxn>
              <a:cxn ang="0">
                <a:pos x="27" y="19"/>
              </a:cxn>
              <a:cxn ang="0">
                <a:pos x="25" y="30"/>
              </a:cxn>
              <a:cxn ang="0">
                <a:pos x="20" y="32"/>
              </a:cxn>
              <a:cxn ang="0">
                <a:pos x="15" y="28"/>
              </a:cxn>
              <a:cxn ang="0">
                <a:pos x="10" y="25"/>
              </a:cxn>
              <a:cxn ang="0">
                <a:pos x="7" y="28"/>
              </a:cxn>
              <a:cxn ang="0">
                <a:pos x="5" y="32"/>
              </a:cxn>
              <a:cxn ang="0">
                <a:pos x="2" y="32"/>
              </a:cxn>
              <a:cxn ang="0">
                <a:pos x="2" y="21"/>
              </a:cxn>
              <a:cxn ang="0">
                <a:pos x="2" y="15"/>
              </a:cxn>
              <a:cxn ang="0">
                <a:pos x="0" y="8"/>
              </a:cxn>
              <a:cxn ang="0">
                <a:pos x="0" y="4"/>
              </a:cxn>
            </a:cxnLst>
            <a:rect l="0" t="0" r="r" b="b"/>
            <a:pathLst>
              <a:path w="30" h="32">
                <a:moveTo>
                  <a:pt x="0" y="4"/>
                </a:moveTo>
                <a:lnTo>
                  <a:pt x="10" y="4"/>
                </a:lnTo>
                <a:lnTo>
                  <a:pt x="12" y="2"/>
                </a:lnTo>
                <a:lnTo>
                  <a:pt x="20" y="4"/>
                </a:lnTo>
                <a:lnTo>
                  <a:pt x="22" y="0"/>
                </a:lnTo>
                <a:lnTo>
                  <a:pt x="27" y="0"/>
                </a:lnTo>
                <a:lnTo>
                  <a:pt x="25" y="8"/>
                </a:lnTo>
                <a:lnTo>
                  <a:pt x="25" y="13"/>
                </a:lnTo>
                <a:lnTo>
                  <a:pt x="30" y="17"/>
                </a:lnTo>
                <a:lnTo>
                  <a:pt x="27" y="19"/>
                </a:lnTo>
                <a:lnTo>
                  <a:pt x="25" y="30"/>
                </a:lnTo>
                <a:lnTo>
                  <a:pt x="20" y="32"/>
                </a:lnTo>
                <a:lnTo>
                  <a:pt x="15" y="28"/>
                </a:lnTo>
                <a:lnTo>
                  <a:pt x="10" y="25"/>
                </a:lnTo>
                <a:lnTo>
                  <a:pt x="7" y="28"/>
                </a:lnTo>
                <a:lnTo>
                  <a:pt x="5" y="32"/>
                </a:lnTo>
                <a:lnTo>
                  <a:pt x="2" y="32"/>
                </a:lnTo>
                <a:lnTo>
                  <a:pt x="2" y="21"/>
                </a:lnTo>
                <a:lnTo>
                  <a:pt x="2" y="15"/>
                </a:lnTo>
                <a:lnTo>
                  <a:pt x="0" y="8"/>
                </a:lnTo>
                <a:lnTo>
                  <a:pt x="0" y="4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45" name="Freeform 55"/>
          <p:cNvSpPr>
            <a:spLocks/>
          </p:cNvSpPr>
          <p:nvPr/>
        </p:nvSpPr>
        <p:spPr bwMode="gray">
          <a:xfrm>
            <a:off x="8952069" y="3820968"/>
            <a:ext cx="40967" cy="5138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4" y="2"/>
              </a:cxn>
              <a:cxn ang="0">
                <a:pos x="5" y="1"/>
              </a:cxn>
              <a:cxn ang="0">
                <a:pos x="8" y="2"/>
              </a:cxn>
              <a:cxn ang="0">
                <a:pos x="9" y="0"/>
              </a:cxn>
              <a:cxn ang="0">
                <a:pos x="11" y="0"/>
              </a:cxn>
              <a:cxn ang="0">
                <a:pos x="10" y="4"/>
              </a:cxn>
              <a:cxn ang="0">
                <a:pos x="10" y="6"/>
              </a:cxn>
              <a:cxn ang="0">
                <a:pos x="12" y="8"/>
              </a:cxn>
              <a:cxn ang="0">
                <a:pos x="11" y="9"/>
              </a:cxn>
              <a:cxn ang="0">
                <a:pos x="10" y="14"/>
              </a:cxn>
              <a:cxn ang="0">
                <a:pos x="8" y="15"/>
              </a:cxn>
              <a:cxn ang="0">
                <a:pos x="6" y="13"/>
              </a:cxn>
              <a:cxn ang="0">
                <a:pos x="4" y="12"/>
              </a:cxn>
              <a:cxn ang="0">
                <a:pos x="3" y="13"/>
              </a:cxn>
              <a:cxn ang="0">
                <a:pos x="2" y="15"/>
              </a:cxn>
              <a:cxn ang="0">
                <a:pos x="1" y="15"/>
              </a:cxn>
              <a:cxn ang="0">
                <a:pos x="1" y="10"/>
              </a:cxn>
              <a:cxn ang="0">
                <a:pos x="1" y="7"/>
              </a:cxn>
              <a:cxn ang="0">
                <a:pos x="0" y="4"/>
              </a:cxn>
              <a:cxn ang="0">
                <a:pos x="0" y="2"/>
              </a:cxn>
            </a:cxnLst>
            <a:rect l="0" t="0" r="r" b="b"/>
            <a:pathLst>
              <a:path w="12" h="15">
                <a:moveTo>
                  <a:pt x="0" y="2"/>
                </a:moveTo>
                <a:lnTo>
                  <a:pt x="4" y="2"/>
                </a:lnTo>
                <a:lnTo>
                  <a:pt x="5" y="1"/>
                </a:lnTo>
                <a:lnTo>
                  <a:pt x="8" y="2"/>
                </a:lnTo>
                <a:lnTo>
                  <a:pt x="9" y="0"/>
                </a:lnTo>
                <a:lnTo>
                  <a:pt x="11" y="0"/>
                </a:lnTo>
                <a:lnTo>
                  <a:pt x="10" y="4"/>
                </a:lnTo>
                <a:lnTo>
                  <a:pt x="10" y="6"/>
                </a:lnTo>
                <a:lnTo>
                  <a:pt x="12" y="8"/>
                </a:lnTo>
                <a:lnTo>
                  <a:pt x="11" y="9"/>
                </a:lnTo>
                <a:lnTo>
                  <a:pt x="10" y="14"/>
                </a:lnTo>
                <a:lnTo>
                  <a:pt x="8" y="15"/>
                </a:lnTo>
                <a:lnTo>
                  <a:pt x="6" y="13"/>
                </a:lnTo>
                <a:lnTo>
                  <a:pt x="4" y="12"/>
                </a:lnTo>
                <a:lnTo>
                  <a:pt x="3" y="13"/>
                </a:lnTo>
                <a:lnTo>
                  <a:pt x="2" y="15"/>
                </a:lnTo>
                <a:lnTo>
                  <a:pt x="1" y="15"/>
                </a:lnTo>
                <a:lnTo>
                  <a:pt x="1" y="10"/>
                </a:lnTo>
                <a:lnTo>
                  <a:pt x="1" y="7"/>
                </a:lnTo>
                <a:lnTo>
                  <a:pt x="0" y="4"/>
                </a:lnTo>
                <a:lnTo>
                  <a:pt x="0" y="2"/>
                </a:lnTo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46" name="Freeform 56"/>
          <p:cNvSpPr>
            <a:spLocks/>
          </p:cNvSpPr>
          <p:nvPr/>
        </p:nvSpPr>
        <p:spPr bwMode="gray">
          <a:xfrm>
            <a:off x="9139360" y="3826556"/>
            <a:ext cx="482306" cy="629788"/>
          </a:xfrm>
          <a:custGeom>
            <a:avLst/>
            <a:gdLst/>
            <a:ahLst/>
            <a:cxnLst>
              <a:cxn ang="0">
                <a:pos x="70" y="152"/>
              </a:cxn>
              <a:cxn ang="0">
                <a:pos x="83" y="158"/>
              </a:cxn>
              <a:cxn ang="0">
                <a:pos x="100" y="167"/>
              </a:cxn>
              <a:cxn ang="0">
                <a:pos x="118" y="179"/>
              </a:cxn>
              <a:cxn ang="0">
                <a:pos x="131" y="205"/>
              </a:cxn>
              <a:cxn ang="0">
                <a:pos x="163" y="241"/>
              </a:cxn>
              <a:cxn ang="0">
                <a:pos x="186" y="276"/>
              </a:cxn>
              <a:cxn ang="0">
                <a:pos x="198" y="308"/>
              </a:cxn>
              <a:cxn ang="0">
                <a:pos x="229" y="327"/>
              </a:cxn>
              <a:cxn ang="0">
                <a:pos x="244" y="340"/>
              </a:cxn>
              <a:cxn ang="0">
                <a:pos x="256" y="374"/>
              </a:cxn>
              <a:cxn ang="0">
                <a:pos x="274" y="398"/>
              </a:cxn>
              <a:cxn ang="0">
                <a:pos x="294" y="430"/>
              </a:cxn>
              <a:cxn ang="0">
                <a:pos x="314" y="447"/>
              </a:cxn>
              <a:cxn ang="0">
                <a:pos x="317" y="440"/>
              </a:cxn>
              <a:cxn ang="0">
                <a:pos x="309" y="408"/>
              </a:cxn>
              <a:cxn ang="0">
                <a:pos x="309" y="389"/>
              </a:cxn>
              <a:cxn ang="0">
                <a:pos x="339" y="383"/>
              </a:cxn>
              <a:cxn ang="0">
                <a:pos x="357" y="402"/>
              </a:cxn>
              <a:cxn ang="0">
                <a:pos x="362" y="396"/>
              </a:cxn>
              <a:cxn ang="0">
                <a:pos x="352" y="378"/>
              </a:cxn>
              <a:cxn ang="0">
                <a:pos x="337" y="366"/>
              </a:cxn>
              <a:cxn ang="0">
                <a:pos x="324" y="370"/>
              </a:cxn>
              <a:cxn ang="0">
                <a:pos x="304" y="357"/>
              </a:cxn>
              <a:cxn ang="0">
                <a:pos x="266" y="344"/>
              </a:cxn>
              <a:cxn ang="0">
                <a:pos x="241" y="297"/>
              </a:cxn>
              <a:cxn ang="0">
                <a:pos x="229" y="267"/>
              </a:cxn>
              <a:cxn ang="0">
                <a:pos x="229" y="246"/>
              </a:cxn>
              <a:cxn ang="0">
                <a:pos x="254" y="235"/>
              </a:cxn>
              <a:cxn ang="0">
                <a:pos x="297" y="241"/>
              </a:cxn>
              <a:cxn ang="0">
                <a:pos x="294" y="233"/>
              </a:cxn>
              <a:cxn ang="0">
                <a:pos x="274" y="229"/>
              </a:cxn>
              <a:cxn ang="0">
                <a:pos x="251" y="209"/>
              </a:cxn>
              <a:cxn ang="0">
                <a:pos x="239" y="199"/>
              </a:cxn>
              <a:cxn ang="0">
                <a:pos x="219" y="188"/>
              </a:cxn>
              <a:cxn ang="0">
                <a:pos x="178" y="158"/>
              </a:cxn>
              <a:cxn ang="0">
                <a:pos x="158" y="147"/>
              </a:cxn>
              <a:cxn ang="0">
                <a:pos x="143" y="132"/>
              </a:cxn>
              <a:cxn ang="0">
                <a:pos x="131" y="130"/>
              </a:cxn>
              <a:cxn ang="0">
                <a:pos x="128" y="119"/>
              </a:cxn>
              <a:cxn ang="0">
                <a:pos x="115" y="113"/>
              </a:cxn>
              <a:cxn ang="0">
                <a:pos x="110" y="102"/>
              </a:cxn>
              <a:cxn ang="0">
                <a:pos x="98" y="85"/>
              </a:cxn>
              <a:cxn ang="0">
                <a:pos x="105" y="87"/>
              </a:cxn>
              <a:cxn ang="0">
                <a:pos x="83" y="66"/>
              </a:cxn>
              <a:cxn ang="0">
                <a:pos x="63" y="51"/>
              </a:cxn>
              <a:cxn ang="0">
                <a:pos x="75" y="55"/>
              </a:cxn>
              <a:cxn ang="0">
                <a:pos x="50" y="40"/>
              </a:cxn>
              <a:cxn ang="0">
                <a:pos x="33" y="21"/>
              </a:cxn>
              <a:cxn ang="0">
                <a:pos x="17" y="8"/>
              </a:cxn>
              <a:cxn ang="0">
                <a:pos x="7" y="10"/>
              </a:cxn>
              <a:cxn ang="0">
                <a:pos x="0" y="19"/>
              </a:cxn>
              <a:cxn ang="0">
                <a:pos x="17" y="30"/>
              </a:cxn>
              <a:cxn ang="0">
                <a:pos x="30" y="38"/>
              </a:cxn>
              <a:cxn ang="0">
                <a:pos x="38" y="42"/>
              </a:cxn>
              <a:cxn ang="0">
                <a:pos x="40" y="49"/>
              </a:cxn>
              <a:cxn ang="0">
                <a:pos x="33" y="66"/>
              </a:cxn>
              <a:cxn ang="0">
                <a:pos x="20" y="66"/>
              </a:cxn>
              <a:cxn ang="0">
                <a:pos x="27" y="87"/>
              </a:cxn>
              <a:cxn ang="0">
                <a:pos x="43" y="102"/>
              </a:cxn>
              <a:cxn ang="0">
                <a:pos x="53" y="128"/>
              </a:cxn>
            </a:cxnLst>
            <a:rect l="0" t="0" r="r" b="b"/>
            <a:pathLst>
              <a:path w="364" h="449">
                <a:moveTo>
                  <a:pt x="65" y="141"/>
                </a:moveTo>
                <a:lnTo>
                  <a:pt x="65" y="147"/>
                </a:lnTo>
                <a:lnTo>
                  <a:pt x="70" y="152"/>
                </a:lnTo>
                <a:lnTo>
                  <a:pt x="70" y="156"/>
                </a:lnTo>
                <a:lnTo>
                  <a:pt x="80" y="156"/>
                </a:lnTo>
                <a:lnTo>
                  <a:pt x="83" y="158"/>
                </a:lnTo>
                <a:lnTo>
                  <a:pt x="78" y="162"/>
                </a:lnTo>
                <a:lnTo>
                  <a:pt x="90" y="167"/>
                </a:lnTo>
                <a:lnTo>
                  <a:pt x="100" y="167"/>
                </a:lnTo>
                <a:lnTo>
                  <a:pt x="103" y="171"/>
                </a:lnTo>
                <a:lnTo>
                  <a:pt x="110" y="175"/>
                </a:lnTo>
                <a:lnTo>
                  <a:pt x="118" y="179"/>
                </a:lnTo>
                <a:lnTo>
                  <a:pt x="126" y="186"/>
                </a:lnTo>
                <a:lnTo>
                  <a:pt x="128" y="201"/>
                </a:lnTo>
                <a:lnTo>
                  <a:pt x="131" y="205"/>
                </a:lnTo>
                <a:lnTo>
                  <a:pt x="141" y="220"/>
                </a:lnTo>
                <a:lnTo>
                  <a:pt x="151" y="229"/>
                </a:lnTo>
                <a:lnTo>
                  <a:pt x="163" y="241"/>
                </a:lnTo>
                <a:lnTo>
                  <a:pt x="173" y="254"/>
                </a:lnTo>
                <a:lnTo>
                  <a:pt x="181" y="269"/>
                </a:lnTo>
                <a:lnTo>
                  <a:pt x="186" y="276"/>
                </a:lnTo>
                <a:lnTo>
                  <a:pt x="191" y="284"/>
                </a:lnTo>
                <a:lnTo>
                  <a:pt x="196" y="297"/>
                </a:lnTo>
                <a:lnTo>
                  <a:pt x="198" y="308"/>
                </a:lnTo>
                <a:lnTo>
                  <a:pt x="209" y="319"/>
                </a:lnTo>
                <a:lnTo>
                  <a:pt x="221" y="321"/>
                </a:lnTo>
                <a:lnTo>
                  <a:pt x="229" y="327"/>
                </a:lnTo>
                <a:lnTo>
                  <a:pt x="234" y="331"/>
                </a:lnTo>
                <a:lnTo>
                  <a:pt x="241" y="333"/>
                </a:lnTo>
                <a:lnTo>
                  <a:pt x="244" y="340"/>
                </a:lnTo>
                <a:lnTo>
                  <a:pt x="244" y="353"/>
                </a:lnTo>
                <a:lnTo>
                  <a:pt x="251" y="368"/>
                </a:lnTo>
                <a:lnTo>
                  <a:pt x="256" y="374"/>
                </a:lnTo>
                <a:lnTo>
                  <a:pt x="264" y="381"/>
                </a:lnTo>
                <a:lnTo>
                  <a:pt x="271" y="385"/>
                </a:lnTo>
                <a:lnTo>
                  <a:pt x="274" y="398"/>
                </a:lnTo>
                <a:lnTo>
                  <a:pt x="276" y="411"/>
                </a:lnTo>
                <a:lnTo>
                  <a:pt x="284" y="421"/>
                </a:lnTo>
                <a:lnTo>
                  <a:pt x="294" y="430"/>
                </a:lnTo>
                <a:lnTo>
                  <a:pt x="304" y="438"/>
                </a:lnTo>
                <a:lnTo>
                  <a:pt x="307" y="445"/>
                </a:lnTo>
                <a:lnTo>
                  <a:pt x="314" y="447"/>
                </a:lnTo>
                <a:lnTo>
                  <a:pt x="322" y="449"/>
                </a:lnTo>
                <a:lnTo>
                  <a:pt x="322" y="445"/>
                </a:lnTo>
                <a:lnTo>
                  <a:pt x="317" y="440"/>
                </a:lnTo>
                <a:lnTo>
                  <a:pt x="317" y="430"/>
                </a:lnTo>
                <a:lnTo>
                  <a:pt x="312" y="423"/>
                </a:lnTo>
                <a:lnTo>
                  <a:pt x="309" y="408"/>
                </a:lnTo>
                <a:lnTo>
                  <a:pt x="304" y="402"/>
                </a:lnTo>
                <a:lnTo>
                  <a:pt x="307" y="393"/>
                </a:lnTo>
                <a:lnTo>
                  <a:pt x="309" y="389"/>
                </a:lnTo>
                <a:lnTo>
                  <a:pt x="319" y="389"/>
                </a:lnTo>
                <a:lnTo>
                  <a:pt x="327" y="387"/>
                </a:lnTo>
                <a:lnTo>
                  <a:pt x="339" y="383"/>
                </a:lnTo>
                <a:lnTo>
                  <a:pt x="347" y="389"/>
                </a:lnTo>
                <a:lnTo>
                  <a:pt x="354" y="396"/>
                </a:lnTo>
                <a:lnTo>
                  <a:pt x="357" y="402"/>
                </a:lnTo>
                <a:lnTo>
                  <a:pt x="364" y="406"/>
                </a:lnTo>
                <a:lnTo>
                  <a:pt x="364" y="402"/>
                </a:lnTo>
                <a:lnTo>
                  <a:pt x="362" y="396"/>
                </a:lnTo>
                <a:lnTo>
                  <a:pt x="362" y="387"/>
                </a:lnTo>
                <a:lnTo>
                  <a:pt x="359" y="383"/>
                </a:lnTo>
                <a:lnTo>
                  <a:pt x="352" y="378"/>
                </a:lnTo>
                <a:lnTo>
                  <a:pt x="344" y="376"/>
                </a:lnTo>
                <a:lnTo>
                  <a:pt x="342" y="368"/>
                </a:lnTo>
                <a:lnTo>
                  <a:pt x="337" y="366"/>
                </a:lnTo>
                <a:lnTo>
                  <a:pt x="332" y="366"/>
                </a:lnTo>
                <a:lnTo>
                  <a:pt x="329" y="370"/>
                </a:lnTo>
                <a:lnTo>
                  <a:pt x="324" y="370"/>
                </a:lnTo>
                <a:lnTo>
                  <a:pt x="317" y="368"/>
                </a:lnTo>
                <a:lnTo>
                  <a:pt x="312" y="359"/>
                </a:lnTo>
                <a:lnTo>
                  <a:pt x="304" y="357"/>
                </a:lnTo>
                <a:lnTo>
                  <a:pt x="289" y="353"/>
                </a:lnTo>
                <a:lnTo>
                  <a:pt x="276" y="351"/>
                </a:lnTo>
                <a:lnTo>
                  <a:pt x="266" y="344"/>
                </a:lnTo>
                <a:lnTo>
                  <a:pt x="256" y="325"/>
                </a:lnTo>
                <a:lnTo>
                  <a:pt x="246" y="312"/>
                </a:lnTo>
                <a:lnTo>
                  <a:pt x="241" y="297"/>
                </a:lnTo>
                <a:lnTo>
                  <a:pt x="239" y="284"/>
                </a:lnTo>
                <a:lnTo>
                  <a:pt x="236" y="274"/>
                </a:lnTo>
                <a:lnTo>
                  <a:pt x="229" y="267"/>
                </a:lnTo>
                <a:lnTo>
                  <a:pt x="226" y="261"/>
                </a:lnTo>
                <a:lnTo>
                  <a:pt x="226" y="256"/>
                </a:lnTo>
                <a:lnTo>
                  <a:pt x="229" y="246"/>
                </a:lnTo>
                <a:lnTo>
                  <a:pt x="231" y="239"/>
                </a:lnTo>
                <a:lnTo>
                  <a:pt x="241" y="235"/>
                </a:lnTo>
                <a:lnTo>
                  <a:pt x="254" y="235"/>
                </a:lnTo>
                <a:lnTo>
                  <a:pt x="266" y="235"/>
                </a:lnTo>
                <a:lnTo>
                  <a:pt x="289" y="237"/>
                </a:lnTo>
                <a:lnTo>
                  <a:pt x="297" y="241"/>
                </a:lnTo>
                <a:lnTo>
                  <a:pt x="304" y="244"/>
                </a:lnTo>
                <a:lnTo>
                  <a:pt x="302" y="239"/>
                </a:lnTo>
                <a:lnTo>
                  <a:pt x="294" y="233"/>
                </a:lnTo>
                <a:lnTo>
                  <a:pt x="289" y="231"/>
                </a:lnTo>
                <a:lnTo>
                  <a:pt x="281" y="229"/>
                </a:lnTo>
                <a:lnTo>
                  <a:pt x="274" y="229"/>
                </a:lnTo>
                <a:lnTo>
                  <a:pt x="266" y="222"/>
                </a:lnTo>
                <a:lnTo>
                  <a:pt x="261" y="220"/>
                </a:lnTo>
                <a:lnTo>
                  <a:pt x="251" y="209"/>
                </a:lnTo>
                <a:lnTo>
                  <a:pt x="244" y="207"/>
                </a:lnTo>
                <a:lnTo>
                  <a:pt x="241" y="203"/>
                </a:lnTo>
                <a:lnTo>
                  <a:pt x="239" y="199"/>
                </a:lnTo>
                <a:lnTo>
                  <a:pt x="229" y="199"/>
                </a:lnTo>
                <a:lnTo>
                  <a:pt x="226" y="190"/>
                </a:lnTo>
                <a:lnTo>
                  <a:pt x="219" y="188"/>
                </a:lnTo>
                <a:lnTo>
                  <a:pt x="206" y="184"/>
                </a:lnTo>
                <a:lnTo>
                  <a:pt x="191" y="171"/>
                </a:lnTo>
                <a:lnTo>
                  <a:pt x="178" y="158"/>
                </a:lnTo>
                <a:lnTo>
                  <a:pt x="166" y="147"/>
                </a:lnTo>
                <a:lnTo>
                  <a:pt x="161" y="145"/>
                </a:lnTo>
                <a:lnTo>
                  <a:pt x="158" y="147"/>
                </a:lnTo>
                <a:lnTo>
                  <a:pt x="153" y="143"/>
                </a:lnTo>
                <a:lnTo>
                  <a:pt x="153" y="137"/>
                </a:lnTo>
                <a:lnTo>
                  <a:pt x="143" y="132"/>
                </a:lnTo>
                <a:lnTo>
                  <a:pt x="141" y="134"/>
                </a:lnTo>
                <a:lnTo>
                  <a:pt x="138" y="134"/>
                </a:lnTo>
                <a:lnTo>
                  <a:pt x="131" y="130"/>
                </a:lnTo>
                <a:lnTo>
                  <a:pt x="131" y="128"/>
                </a:lnTo>
                <a:lnTo>
                  <a:pt x="133" y="124"/>
                </a:lnTo>
                <a:lnTo>
                  <a:pt x="128" y="119"/>
                </a:lnTo>
                <a:lnTo>
                  <a:pt x="121" y="119"/>
                </a:lnTo>
                <a:lnTo>
                  <a:pt x="113" y="119"/>
                </a:lnTo>
                <a:lnTo>
                  <a:pt x="115" y="113"/>
                </a:lnTo>
                <a:lnTo>
                  <a:pt x="110" y="111"/>
                </a:lnTo>
                <a:lnTo>
                  <a:pt x="110" y="107"/>
                </a:lnTo>
                <a:lnTo>
                  <a:pt x="110" y="102"/>
                </a:lnTo>
                <a:lnTo>
                  <a:pt x="105" y="100"/>
                </a:lnTo>
                <a:lnTo>
                  <a:pt x="100" y="100"/>
                </a:lnTo>
                <a:lnTo>
                  <a:pt x="98" y="85"/>
                </a:lnTo>
                <a:lnTo>
                  <a:pt x="100" y="87"/>
                </a:lnTo>
                <a:lnTo>
                  <a:pt x="103" y="92"/>
                </a:lnTo>
                <a:lnTo>
                  <a:pt x="105" y="87"/>
                </a:lnTo>
                <a:lnTo>
                  <a:pt x="98" y="77"/>
                </a:lnTo>
                <a:lnTo>
                  <a:pt x="90" y="70"/>
                </a:lnTo>
                <a:lnTo>
                  <a:pt x="83" y="66"/>
                </a:lnTo>
                <a:lnTo>
                  <a:pt x="70" y="62"/>
                </a:lnTo>
                <a:lnTo>
                  <a:pt x="65" y="57"/>
                </a:lnTo>
                <a:lnTo>
                  <a:pt x="63" y="51"/>
                </a:lnTo>
                <a:lnTo>
                  <a:pt x="65" y="49"/>
                </a:lnTo>
                <a:lnTo>
                  <a:pt x="70" y="55"/>
                </a:lnTo>
                <a:lnTo>
                  <a:pt x="75" y="55"/>
                </a:lnTo>
                <a:lnTo>
                  <a:pt x="73" y="49"/>
                </a:lnTo>
                <a:lnTo>
                  <a:pt x="60" y="42"/>
                </a:lnTo>
                <a:lnTo>
                  <a:pt x="50" y="40"/>
                </a:lnTo>
                <a:lnTo>
                  <a:pt x="48" y="36"/>
                </a:lnTo>
                <a:lnTo>
                  <a:pt x="40" y="27"/>
                </a:lnTo>
                <a:lnTo>
                  <a:pt x="33" y="21"/>
                </a:lnTo>
                <a:lnTo>
                  <a:pt x="30" y="12"/>
                </a:lnTo>
                <a:lnTo>
                  <a:pt x="25" y="10"/>
                </a:lnTo>
                <a:lnTo>
                  <a:pt x="17" y="8"/>
                </a:lnTo>
                <a:lnTo>
                  <a:pt x="10" y="0"/>
                </a:lnTo>
                <a:lnTo>
                  <a:pt x="5" y="4"/>
                </a:lnTo>
                <a:lnTo>
                  <a:pt x="7" y="10"/>
                </a:lnTo>
                <a:lnTo>
                  <a:pt x="7" y="12"/>
                </a:lnTo>
                <a:lnTo>
                  <a:pt x="2" y="15"/>
                </a:lnTo>
                <a:lnTo>
                  <a:pt x="0" y="19"/>
                </a:lnTo>
                <a:lnTo>
                  <a:pt x="5" y="21"/>
                </a:lnTo>
                <a:lnTo>
                  <a:pt x="12" y="23"/>
                </a:lnTo>
                <a:lnTo>
                  <a:pt x="17" y="30"/>
                </a:lnTo>
                <a:lnTo>
                  <a:pt x="27" y="30"/>
                </a:lnTo>
                <a:lnTo>
                  <a:pt x="30" y="32"/>
                </a:lnTo>
                <a:lnTo>
                  <a:pt x="30" y="38"/>
                </a:lnTo>
                <a:lnTo>
                  <a:pt x="33" y="38"/>
                </a:lnTo>
                <a:lnTo>
                  <a:pt x="35" y="36"/>
                </a:lnTo>
                <a:lnTo>
                  <a:pt x="38" y="42"/>
                </a:lnTo>
                <a:lnTo>
                  <a:pt x="33" y="45"/>
                </a:lnTo>
                <a:lnTo>
                  <a:pt x="33" y="49"/>
                </a:lnTo>
                <a:lnTo>
                  <a:pt x="40" y="49"/>
                </a:lnTo>
                <a:lnTo>
                  <a:pt x="40" y="55"/>
                </a:lnTo>
                <a:lnTo>
                  <a:pt x="38" y="62"/>
                </a:lnTo>
                <a:lnTo>
                  <a:pt x="33" y="66"/>
                </a:lnTo>
                <a:lnTo>
                  <a:pt x="27" y="60"/>
                </a:lnTo>
                <a:lnTo>
                  <a:pt x="22" y="60"/>
                </a:lnTo>
                <a:lnTo>
                  <a:pt x="20" y="66"/>
                </a:lnTo>
                <a:lnTo>
                  <a:pt x="17" y="70"/>
                </a:lnTo>
                <a:lnTo>
                  <a:pt x="20" y="79"/>
                </a:lnTo>
                <a:lnTo>
                  <a:pt x="27" y="87"/>
                </a:lnTo>
                <a:lnTo>
                  <a:pt x="35" y="90"/>
                </a:lnTo>
                <a:lnTo>
                  <a:pt x="38" y="98"/>
                </a:lnTo>
                <a:lnTo>
                  <a:pt x="43" y="102"/>
                </a:lnTo>
                <a:lnTo>
                  <a:pt x="45" y="109"/>
                </a:lnTo>
                <a:lnTo>
                  <a:pt x="50" y="115"/>
                </a:lnTo>
                <a:lnTo>
                  <a:pt x="53" y="128"/>
                </a:lnTo>
                <a:lnTo>
                  <a:pt x="58" y="137"/>
                </a:lnTo>
                <a:lnTo>
                  <a:pt x="65" y="141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47" name="Freeform 57"/>
          <p:cNvSpPr>
            <a:spLocks/>
          </p:cNvSpPr>
          <p:nvPr/>
        </p:nvSpPr>
        <p:spPr bwMode="gray">
          <a:xfrm>
            <a:off x="9139360" y="3826556"/>
            <a:ext cx="482306" cy="629788"/>
          </a:xfrm>
          <a:custGeom>
            <a:avLst/>
            <a:gdLst/>
            <a:ahLst/>
            <a:cxnLst>
              <a:cxn ang="0">
                <a:pos x="28" y="71"/>
              </a:cxn>
              <a:cxn ang="0">
                <a:pos x="33" y="74"/>
              </a:cxn>
              <a:cxn ang="0">
                <a:pos x="40" y="78"/>
              </a:cxn>
              <a:cxn ang="0">
                <a:pos x="47" y="84"/>
              </a:cxn>
              <a:cxn ang="0">
                <a:pos x="52" y="96"/>
              </a:cxn>
              <a:cxn ang="0">
                <a:pos x="65" y="113"/>
              </a:cxn>
              <a:cxn ang="0">
                <a:pos x="74" y="129"/>
              </a:cxn>
              <a:cxn ang="0">
                <a:pos x="79" y="144"/>
              </a:cxn>
              <a:cxn ang="0">
                <a:pos x="91" y="153"/>
              </a:cxn>
              <a:cxn ang="0">
                <a:pos x="97" y="159"/>
              </a:cxn>
              <a:cxn ang="0">
                <a:pos x="102" y="175"/>
              </a:cxn>
              <a:cxn ang="0">
                <a:pos x="109" y="186"/>
              </a:cxn>
              <a:cxn ang="0">
                <a:pos x="117" y="201"/>
              </a:cxn>
              <a:cxn ang="0">
                <a:pos x="125" y="209"/>
              </a:cxn>
              <a:cxn ang="0">
                <a:pos x="126" y="206"/>
              </a:cxn>
              <a:cxn ang="0">
                <a:pos x="123" y="191"/>
              </a:cxn>
              <a:cxn ang="0">
                <a:pos x="123" y="182"/>
              </a:cxn>
              <a:cxn ang="0">
                <a:pos x="135" y="179"/>
              </a:cxn>
              <a:cxn ang="0">
                <a:pos x="142" y="188"/>
              </a:cxn>
              <a:cxn ang="0">
                <a:pos x="144" y="185"/>
              </a:cxn>
              <a:cxn ang="0">
                <a:pos x="140" y="177"/>
              </a:cxn>
              <a:cxn ang="0">
                <a:pos x="134" y="171"/>
              </a:cxn>
              <a:cxn ang="0">
                <a:pos x="129" y="173"/>
              </a:cxn>
              <a:cxn ang="0">
                <a:pos x="121" y="167"/>
              </a:cxn>
              <a:cxn ang="0">
                <a:pos x="106" y="161"/>
              </a:cxn>
              <a:cxn ang="0">
                <a:pos x="96" y="139"/>
              </a:cxn>
              <a:cxn ang="0">
                <a:pos x="91" y="125"/>
              </a:cxn>
              <a:cxn ang="0">
                <a:pos x="91" y="115"/>
              </a:cxn>
              <a:cxn ang="0">
                <a:pos x="101" y="110"/>
              </a:cxn>
              <a:cxn ang="0">
                <a:pos x="118" y="113"/>
              </a:cxn>
              <a:cxn ang="0">
                <a:pos x="117" y="109"/>
              </a:cxn>
              <a:cxn ang="0">
                <a:pos x="109" y="107"/>
              </a:cxn>
              <a:cxn ang="0">
                <a:pos x="100" y="98"/>
              </a:cxn>
              <a:cxn ang="0">
                <a:pos x="95" y="93"/>
              </a:cxn>
              <a:cxn ang="0">
                <a:pos x="87" y="88"/>
              </a:cxn>
              <a:cxn ang="0">
                <a:pos x="71" y="74"/>
              </a:cxn>
              <a:cxn ang="0">
                <a:pos x="63" y="69"/>
              </a:cxn>
              <a:cxn ang="0">
                <a:pos x="57" y="62"/>
              </a:cxn>
              <a:cxn ang="0">
                <a:pos x="52" y="61"/>
              </a:cxn>
              <a:cxn ang="0">
                <a:pos x="51" y="56"/>
              </a:cxn>
              <a:cxn ang="0">
                <a:pos x="46" y="53"/>
              </a:cxn>
              <a:cxn ang="0">
                <a:pos x="44" y="48"/>
              </a:cxn>
              <a:cxn ang="0">
                <a:pos x="39" y="40"/>
              </a:cxn>
              <a:cxn ang="0">
                <a:pos x="42" y="41"/>
              </a:cxn>
              <a:cxn ang="0">
                <a:pos x="33" y="31"/>
              </a:cxn>
              <a:cxn ang="0">
                <a:pos x="25" y="24"/>
              </a:cxn>
              <a:cxn ang="0">
                <a:pos x="30" y="26"/>
              </a:cxn>
              <a:cxn ang="0">
                <a:pos x="20" y="19"/>
              </a:cxn>
              <a:cxn ang="0">
                <a:pos x="13" y="10"/>
              </a:cxn>
              <a:cxn ang="0">
                <a:pos x="7" y="4"/>
              </a:cxn>
              <a:cxn ang="0">
                <a:pos x="3" y="5"/>
              </a:cxn>
              <a:cxn ang="0">
                <a:pos x="0" y="9"/>
              </a:cxn>
              <a:cxn ang="0">
                <a:pos x="7" y="14"/>
              </a:cxn>
              <a:cxn ang="0">
                <a:pos x="12" y="18"/>
              </a:cxn>
              <a:cxn ang="0">
                <a:pos x="15" y="20"/>
              </a:cxn>
              <a:cxn ang="0">
                <a:pos x="16" y="23"/>
              </a:cxn>
              <a:cxn ang="0">
                <a:pos x="13" y="31"/>
              </a:cxn>
              <a:cxn ang="0">
                <a:pos x="8" y="31"/>
              </a:cxn>
              <a:cxn ang="0">
                <a:pos x="11" y="41"/>
              </a:cxn>
              <a:cxn ang="0">
                <a:pos x="17" y="48"/>
              </a:cxn>
              <a:cxn ang="0">
                <a:pos x="21" y="60"/>
              </a:cxn>
            </a:cxnLst>
            <a:rect l="0" t="0" r="r" b="b"/>
            <a:pathLst>
              <a:path w="145" h="210">
                <a:moveTo>
                  <a:pt x="26" y="66"/>
                </a:moveTo>
                <a:lnTo>
                  <a:pt x="26" y="69"/>
                </a:lnTo>
                <a:lnTo>
                  <a:pt x="28" y="71"/>
                </a:lnTo>
                <a:lnTo>
                  <a:pt x="28" y="73"/>
                </a:lnTo>
                <a:lnTo>
                  <a:pt x="32" y="73"/>
                </a:lnTo>
                <a:lnTo>
                  <a:pt x="33" y="74"/>
                </a:lnTo>
                <a:lnTo>
                  <a:pt x="31" y="76"/>
                </a:lnTo>
                <a:lnTo>
                  <a:pt x="36" y="78"/>
                </a:lnTo>
                <a:lnTo>
                  <a:pt x="40" y="78"/>
                </a:lnTo>
                <a:lnTo>
                  <a:pt x="41" y="80"/>
                </a:lnTo>
                <a:lnTo>
                  <a:pt x="44" y="82"/>
                </a:lnTo>
                <a:lnTo>
                  <a:pt x="47" y="84"/>
                </a:lnTo>
                <a:lnTo>
                  <a:pt x="50" y="87"/>
                </a:lnTo>
                <a:lnTo>
                  <a:pt x="51" y="94"/>
                </a:lnTo>
                <a:lnTo>
                  <a:pt x="52" y="96"/>
                </a:lnTo>
                <a:lnTo>
                  <a:pt x="56" y="103"/>
                </a:lnTo>
                <a:lnTo>
                  <a:pt x="60" y="107"/>
                </a:lnTo>
                <a:lnTo>
                  <a:pt x="65" y="113"/>
                </a:lnTo>
                <a:lnTo>
                  <a:pt x="69" y="119"/>
                </a:lnTo>
                <a:lnTo>
                  <a:pt x="72" y="126"/>
                </a:lnTo>
                <a:lnTo>
                  <a:pt x="74" y="129"/>
                </a:lnTo>
                <a:lnTo>
                  <a:pt x="76" y="133"/>
                </a:lnTo>
                <a:lnTo>
                  <a:pt x="78" y="139"/>
                </a:lnTo>
                <a:lnTo>
                  <a:pt x="79" y="144"/>
                </a:lnTo>
                <a:lnTo>
                  <a:pt x="83" y="149"/>
                </a:lnTo>
                <a:lnTo>
                  <a:pt x="88" y="150"/>
                </a:lnTo>
                <a:lnTo>
                  <a:pt x="91" y="153"/>
                </a:lnTo>
                <a:lnTo>
                  <a:pt x="93" y="155"/>
                </a:lnTo>
                <a:lnTo>
                  <a:pt x="96" y="156"/>
                </a:lnTo>
                <a:lnTo>
                  <a:pt x="97" y="159"/>
                </a:lnTo>
                <a:lnTo>
                  <a:pt x="97" y="165"/>
                </a:lnTo>
                <a:lnTo>
                  <a:pt x="100" y="172"/>
                </a:lnTo>
                <a:lnTo>
                  <a:pt x="102" y="175"/>
                </a:lnTo>
                <a:lnTo>
                  <a:pt x="105" y="178"/>
                </a:lnTo>
                <a:lnTo>
                  <a:pt x="108" y="180"/>
                </a:lnTo>
                <a:lnTo>
                  <a:pt x="109" y="186"/>
                </a:lnTo>
                <a:lnTo>
                  <a:pt x="110" y="192"/>
                </a:lnTo>
                <a:lnTo>
                  <a:pt x="113" y="197"/>
                </a:lnTo>
                <a:lnTo>
                  <a:pt x="117" y="201"/>
                </a:lnTo>
                <a:lnTo>
                  <a:pt x="121" y="205"/>
                </a:lnTo>
                <a:lnTo>
                  <a:pt x="122" y="208"/>
                </a:lnTo>
                <a:lnTo>
                  <a:pt x="125" y="209"/>
                </a:lnTo>
                <a:lnTo>
                  <a:pt x="128" y="210"/>
                </a:lnTo>
                <a:lnTo>
                  <a:pt x="128" y="208"/>
                </a:lnTo>
                <a:lnTo>
                  <a:pt x="126" y="206"/>
                </a:lnTo>
                <a:lnTo>
                  <a:pt x="126" y="201"/>
                </a:lnTo>
                <a:lnTo>
                  <a:pt x="124" y="198"/>
                </a:lnTo>
                <a:lnTo>
                  <a:pt x="123" y="191"/>
                </a:lnTo>
                <a:lnTo>
                  <a:pt x="121" y="188"/>
                </a:lnTo>
                <a:lnTo>
                  <a:pt x="122" y="184"/>
                </a:lnTo>
                <a:lnTo>
                  <a:pt x="123" y="182"/>
                </a:lnTo>
                <a:lnTo>
                  <a:pt x="127" y="182"/>
                </a:lnTo>
                <a:lnTo>
                  <a:pt x="130" y="181"/>
                </a:lnTo>
                <a:lnTo>
                  <a:pt x="135" y="179"/>
                </a:lnTo>
                <a:lnTo>
                  <a:pt x="138" y="182"/>
                </a:lnTo>
                <a:lnTo>
                  <a:pt x="141" y="185"/>
                </a:lnTo>
                <a:lnTo>
                  <a:pt x="142" y="188"/>
                </a:lnTo>
                <a:lnTo>
                  <a:pt x="145" y="190"/>
                </a:lnTo>
                <a:lnTo>
                  <a:pt x="145" y="188"/>
                </a:lnTo>
                <a:lnTo>
                  <a:pt x="144" y="185"/>
                </a:lnTo>
                <a:lnTo>
                  <a:pt x="144" y="181"/>
                </a:lnTo>
                <a:lnTo>
                  <a:pt x="143" y="179"/>
                </a:lnTo>
                <a:lnTo>
                  <a:pt x="140" y="177"/>
                </a:lnTo>
                <a:lnTo>
                  <a:pt x="137" y="176"/>
                </a:lnTo>
                <a:lnTo>
                  <a:pt x="136" y="172"/>
                </a:lnTo>
                <a:lnTo>
                  <a:pt x="134" y="171"/>
                </a:lnTo>
                <a:lnTo>
                  <a:pt x="132" y="171"/>
                </a:lnTo>
                <a:lnTo>
                  <a:pt x="131" y="173"/>
                </a:lnTo>
                <a:lnTo>
                  <a:pt x="129" y="173"/>
                </a:lnTo>
                <a:lnTo>
                  <a:pt x="126" y="172"/>
                </a:lnTo>
                <a:lnTo>
                  <a:pt x="124" y="168"/>
                </a:lnTo>
                <a:lnTo>
                  <a:pt x="121" y="167"/>
                </a:lnTo>
                <a:lnTo>
                  <a:pt x="115" y="165"/>
                </a:lnTo>
                <a:lnTo>
                  <a:pt x="110" y="164"/>
                </a:lnTo>
                <a:lnTo>
                  <a:pt x="106" y="161"/>
                </a:lnTo>
                <a:lnTo>
                  <a:pt x="102" y="152"/>
                </a:lnTo>
                <a:lnTo>
                  <a:pt x="98" y="146"/>
                </a:lnTo>
                <a:lnTo>
                  <a:pt x="96" y="139"/>
                </a:lnTo>
                <a:lnTo>
                  <a:pt x="95" y="133"/>
                </a:lnTo>
                <a:lnTo>
                  <a:pt x="94" y="128"/>
                </a:lnTo>
                <a:lnTo>
                  <a:pt x="91" y="125"/>
                </a:lnTo>
                <a:lnTo>
                  <a:pt x="90" y="122"/>
                </a:lnTo>
                <a:lnTo>
                  <a:pt x="90" y="120"/>
                </a:lnTo>
                <a:lnTo>
                  <a:pt x="91" y="115"/>
                </a:lnTo>
                <a:lnTo>
                  <a:pt x="92" y="112"/>
                </a:lnTo>
                <a:lnTo>
                  <a:pt x="96" y="110"/>
                </a:lnTo>
                <a:lnTo>
                  <a:pt x="101" y="110"/>
                </a:lnTo>
                <a:lnTo>
                  <a:pt x="106" y="110"/>
                </a:lnTo>
                <a:lnTo>
                  <a:pt x="115" y="111"/>
                </a:lnTo>
                <a:lnTo>
                  <a:pt x="118" y="113"/>
                </a:lnTo>
                <a:lnTo>
                  <a:pt x="121" y="114"/>
                </a:lnTo>
                <a:lnTo>
                  <a:pt x="120" y="112"/>
                </a:lnTo>
                <a:lnTo>
                  <a:pt x="117" y="109"/>
                </a:lnTo>
                <a:lnTo>
                  <a:pt x="115" y="108"/>
                </a:lnTo>
                <a:lnTo>
                  <a:pt x="112" y="107"/>
                </a:lnTo>
                <a:lnTo>
                  <a:pt x="109" y="107"/>
                </a:lnTo>
                <a:lnTo>
                  <a:pt x="106" y="104"/>
                </a:lnTo>
                <a:lnTo>
                  <a:pt x="104" y="103"/>
                </a:lnTo>
                <a:lnTo>
                  <a:pt x="100" y="98"/>
                </a:lnTo>
                <a:lnTo>
                  <a:pt x="97" y="97"/>
                </a:lnTo>
                <a:lnTo>
                  <a:pt x="96" y="95"/>
                </a:lnTo>
                <a:lnTo>
                  <a:pt x="95" y="93"/>
                </a:lnTo>
                <a:lnTo>
                  <a:pt x="91" y="93"/>
                </a:lnTo>
                <a:lnTo>
                  <a:pt x="90" y="89"/>
                </a:lnTo>
                <a:lnTo>
                  <a:pt x="87" y="88"/>
                </a:lnTo>
                <a:lnTo>
                  <a:pt x="82" y="86"/>
                </a:lnTo>
                <a:lnTo>
                  <a:pt x="76" y="80"/>
                </a:lnTo>
                <a:lnTo>
                  <a:pt x="71" y="74"/>
                </a:lnTo>
                <a:lnTo>
                  <a:pt x="66" y="69"/>
                </a:lnTo>
                <a:lnTo>
                  <a:pt x="64" y="68"/>
                </a:lnTo>
                <a:lnTo>
                  <a:pt x="63" y="69"/>
                </a:lnTo>
                <a:lnTo>
                  <a:pt x="61" y="67"/>
                </a:lnTo>
                <a:lnTo>
                  <a:pt x="61" y="64"/>
                </a:lnTo>
                <a:lnTo>
                  <a:pt x="57" y="62"/>
                </a:lnTo>
                <a:lnTo>
                  <a:pt x="56" y="63"/>
                </a:lnTo>
                <a:lnTo>
                  <a:pt x="55" y="63"/>
                </a:lnTo>
                <a:lnTo>
                  <a:pt x="52" y="61"/>
                </a:lnTo>
                <a:lnTo>
                  <a:pt x="52" y="60"/>
                </a:lnTo>
                <a:lnTo>
                  <a:pt x="53" y="58"/>
                </a:lnTo>
                <a:lnTo>
                  <a:pt x="51" y="56"/>
                </a:lnTo>
                <a:lnTo>
                  <a:pt x="48" y="56"/>
                </a:lnTo>
                <a:lnTo>
                  <a:pt x="45" y="56"/>
                </a:lnTo>
                <a:lnTo>
                  <a:pt x="46" y="53"/>
                </a:lnTo>
                <a:lnTo>
                  <a:pt x="44" y="52"/>
                </a:lnTo>
                <a:lnTo>
                  <a:pt x="44" y="50"/>
                </a:lnTo>
                <a:lnTo>
                  <a:pt x="44" y="48"/>
                </a:lnTo>
                <a:lnTo>
                  <a:pt x="42" y="47"/>
                </a:lnTo>
                <a:lnTo>
                  <a:pt x="40" y="47"/>
                </a:lnTo>
                <a:lnTo>
                  <a:pt x="39" y="40"/>
                </a:lnTo>
                <a:lnTo>
                  <a:pt x="40" y="41"/>
                </a:lnTo>
                <a:lnTo>
                  <a:pt x="41" y="43"/>
                </a:lnTo>
                <a:lnTo>
                  <a:pt x="42" y="41"/>
                </a:lnTo>
                <a:lnTo>
                  <a:pt x="39" y="36"/>
                </a:lnTo>
                <a:lnTo>
                  <a:pt x="36" y="33"/>
                </a:lnTo>
                <a:lnTo>
                  <a:pt x="33" y="31"/>
                </a:lnTo>
                <a:lnTo>
                  <a:pt x="28" y="29"/>
                </a:lnTo>
                <a:lnTo>
                  <a:pt x="26" y="27"/>
                </a:lnTo>
                <a:lnTo>
                  <a:pt x="25" y="24"/>
                </a:lnTo>
                <a:lnTo>
                  <a:pt x="26" y="23"/>
                </a:lnTo>
                <a:lnTo>
                  <a:pt x="28" y="26"/>
                </a:lnTo>
                <a:lnTo>
                  <a:pt x="30" y="26"/>
                </a:lnTo>
                <a:lnTo>
                  <a:pt x="29" y="23"/>
                </a:lnTo>
                <a:lnTo>
                  <a:pt x="24" y="20"/>
                </a:lnTo>
                <a:lnTo>
                  <a:pt x="20" y="19"/>
                </a:lnTo>
                <a:lnTo>
                  <a:pt x="19" y="17"/>
                </a:lnTo>
                <a:lnTo>
                  <a:pt x="16" y="13"/>
                </a:lnTo>
                <a:lnTo>
                  <a:pt x="13" y="10"/>
                </a:lnTo>
                <a:lnTo>
                  <a:pt x="12" y="6"/>
                </a:lnTo>
                <a:lnTo>
                  <a:pt x="10" y="5"/>
                </a:lnTo>
                <a:lnTo>
                  <a:pt x="7" y="4"/>
                </a:lnTo>
                <a:lnTo>
                  <a:pt x="4" y="0"/>
                </a:lnTo>
                <a:lnTo>
                  <a:pt x="2" y="2"/>
                </a:lnTo>
                <a:lnTo>
                  <a:pt x="3" y="5"/>
                </a:lnTo>
                <a:lnTo>
                  <a:pt x="3" y="6"/>
                </a:lnTo>
                <a:lnTo>
                  <a:pt x="1" y="7"/>
                </a:lnTo>
                <a:lnTo>
                  <a:pt x="0" y="9"/>
                </a:lnTo>
                <a:lnTo>
                  <a:pt x="2" y="10"/>
                </a:lnTo>
                <a:lnTo>
                  <a:pt x="5" y="11"/>
                </a:lnTo>
                <a:lnTo>
                  <a:pt x="7" y="14"/>
                </a:lnTo>
                <a:lnTo>
                  <a:pt x="11" y="14"/>
                </a:lnTo>
                <a:lnTo>
                  <a:pt x="12" y="15"/>
                </a:lnTo>
                <a:lnTo>
                  <a:pt x="12" y="18"/>
                </a:lnTo>
                <a:lnTo>
                  <a:pt x="13" y="18"/>
                </a:lnTo>
                <a:lnTo>
                  <a:pt x="14" y="17"/>
                </a:lnTo>
                <a:lnTo>
                  <a:pt x="15" y="20"/>
                </a:lnTo>
                <a:lnTo>
                  <a:pt x="13" y="21"/>
                </a:lnTo>
                <a:lnTo>
                  <a:pt x="13" y="23"/>
                </a:lnTo>
                <a:lnTo>
                  <a:pt x="16" y="23"/>
                </a:lnTo>
                <a:lnTo>
                  <a:pt x="16" y="26"/>
                </a:lnTo>
                <a:lnTo>
                  <a:pt x="15" y="29"/>
                </a:lnTo>
                <a:lnTo>
                  <a:pt x="13" y="31"/>
                </a:lnTo>
                <a:lnTo>
                  <a:pt x="11" y="28"/>
                </a:lnTo>
                <a:lnTo>
                  <a:pt x="9" y="28"/>
                </a:lnTo>
                <a:lnTo>
                  <a:pt x="8" y="31"/>
                </a:lnTo>
                <a:lnTo>
                  <a:pt x="7" y="33"/>
                </a:lnTo>
                <a:lnTo>
                  <a:pt x="8" y="37"/>
                </a:lnTo>
                <a:lnTo>
                  <a:pt x="11" y="41"/>
                </a:lnTo>
                <a:lnTo>
                  <a:pt x="14" y="42"/>
                </a:lnTo>
                <a:lnTo>
                  <a:pt x="15" y="46"/>
                </a:lnTo>
                <a:lnTo>
                  <a:pt x="17" y="48"/>
                </a:lnTo>
                <a:lnTo>
                  <a:pt x="18" y="51"/>
                </a:lnTo>
                <a:lnTo>
                  <a:pt x="20" y="54"/>
                </a:lnTo>
                <a:lnTo>
                  <a:pt x="21" y="60"/>
                </a:lnTo>
                <a:lnTo>
                  <a:pt x="23" y="64"/>
                </a:lnTo>
                <a:lnTo>
                  <a:pt x="26" y="66"/>
                </a:lnTo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ap="flat" cmpd="sng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48" name="Freeform 92"/>
          <p:cNvSpPr>
            <a:spLocks/>
          </p:cNvSpPr>
          <p:nvPr/>
        </p:nvSpPr>
        <p:spPr bwMode="gray">
          <a:xfrm>
            <a:off x="7280898" y="2331989"/>
            <a:ext cx="1651762" cy="1818863"/>
          </a:xfrm>
          <a:custGeom>
            <a:avLst/>
            <a:gdLst/>
            <a:ahLst/>
            <a:cxnLst>
              <a:cxn ang="0">
                <a:pos x="496" y="1201"/>
              </a:cxn>
              <a:cxn ang="0">
                <a:pos x="433" y="1154"/>
              </a:cxn>
              <a:cxn ang="0">
                <a:pos x="348" y="1130"/>
              </a:cxn>
              <a:cxn ang="0">
                <a:pos x="277" y="1203"/>
              </a:cxn>
              <a:cxn ang="0">
                <a:pos x="171" y="1210"/>
              </a:cxn>
              <a:cxn ang="0">
                <a:pos x="169" y="1092"/>
              </a:cxn>
              <a:cxn ang="0">
                <a:pos x="146" y="1013"/>
              </a:cxn>
              <a:cxn ang="0">
                <a:pos x="106" y="929"/>
              </a:cxn>
              <a:cxn ang="0">
                <a:pos x="21" y="904"/>
              </a:cxn>
              <a:cxn ang="0">
                <a:pos x="23" y="777"/>
              </a:cxn>
              <a:cxn ang="0">
                <a:pos x="18" y="632"/>
              </a:cxn>
              <a:cxn ang="0">
                <a:pos x="76" y="557"/>
              </a:cxn>
              <a:cxn ang="0">
                <a:pos x="114" y="463"/>
              </a:cxn>
              <a:cxn ang="0">
                <a:pos x="66" y="334"/>
              </a:cxn>
              <a:cxn ang="0">
                <a:pos x="116" y="326"/>
              </a:cxn>
              <a:cxn ang="0">
                <a:pos x="174" y="311"/>
              </a:cxn>
              <a:cxn ang="0">
                <a:pos x="292" y="324"/>
              </a:cxn>
              <a:cxn ang="0">
                <a:pos x="310" y="270"/>
              </a:cxn>
              <a:cxn ang="0">
                <a:pos x="370" y="264"/>
              </a:cxn>
              <a:cxn ang="0">
                <a:pos x="428" y="270"/>
              </a:cxn>
              <a:cxn ang="0">
                <a:pos x="441" y="298"/>
              </a:cxn>
              <a:cxn ang="0">
                <a:pos x="425" y="315"/>
              </a:cxn>
              <a:cxn ang="0">
                <a:pos x="461" y="328"/>
              </a:cxn>
              <a:cxn ang="0">
                <a:pos x="493" y="371"/>
              </a:cxn>
              <a:cxn ang="0">
                <a:pos x="536" y="373"/>
              </a:cxn>
              <a:cxn ang="0">
                <a:pos x="566" y="315"/>
              </a:cxn>
              <a:cxn ang="0">
                <a:pos x="642" y="283"/>
              </a:cxn>
              <a:cxn ang="0">
                <a:pos x="644" y="279"/>
              </a:cxn>
              <a:cxn ang="0">
                <a:pos x="672" y="244"/>
              </a:cxn>
              <a:cxn ang="0">
                <a:pos x="637" y="219"/>
              </a:cxn>
              <a:cxn ang="0">
                <a:pos x="634" y="167"/>
              </a:cxn>
              <a:cxn ang="0">
                <a:pos x="730" y="140"/>
              </a:cxn>
              <a:cxn ang="0">
                <a:pos x="762" y="146"/>
              </a:cxn>
              <a:cxn ang="0">
                <a:pos x="745" y="167"/>
              </a:cxn>
              <a:cxn ang="0">
                <a:pos x="828" y="97"/>
              </a:cxn>
              <a:cxn ang="0">
                <a:pos x="856" y="110"/>
              </a:cxn>
              <a:cxn ang="0">
                <a:pos x="928" y="95"/>
              </a:cxn>
              <a:cxn ang="0">
                <a:pos x="1052" y="15"/>
              </a:cxn>
              <a:cxn ang="0">
                <a:pos x="1120" y="33"/>
              </a:cxn>
              <a:cxn ang="0">
                <a:pos x="1170" y="26"/>
              </a:cxn>
              <a:cxn ang="0">
                <a:pos x="1150" y="129"/>
              </a:cxn>
              <a:cxn ang="0">
                <a:pos x="1238" y="202"/>
              </a:cxn>
              <a:cxn ang="0">
                <a:pos x="1172" y="285"/>
              </a:cxn>
              <a:cxn ang="0">
                <a:pos x="1188" y="369"/>
              </a:cxn>
              <a:cxn ang="0">
                <a:pos x="1172" y="450"/>
              </a:cxn>
              <a:cxn ang="0">
                <a:pos x="1140" y="480"/>
              </a:cxn>
              <a:cxn ang="0">
                <a:pos x="1105" y="538"/>
              </a:cxn>
              <a:cxn ang="0">
                <a:pos x="1145" y="657"/>
              </a:cxn>
              <a:cxn ang="0">
                <a:pos x="1102" y="696"/>
              </a:cxn>
              <a:cxn ang="0">
                <a:pos x="1034" y="739"/>
              </a:cxn>
              <a:cxn ang="0">
                <a:pos x="1059" y="876"/>
              </a:cxn>
              <a:cxn ang="0">
                <a:pos x="1001" y="961"/>
              </a:cxn>
              <a:cxn ang="0">
                <a:pos x="934" y="1021"/>
              </a:cxn>
              <a:cxn ang="0">
                <a:pos x="936" y="1090"/>
              </a:cxn>
              <a:cxn ang="0">
                <a:pos x="959" y="1184"/>
              </a:cxn>
              <a:cxn ang="0">
                <a:pos x="866" y="1278"/>
              </a:cxn>
              <a:cxn ang="0">
                <a:pos x="798" y="1289"/>
              </a:cxn>
              <a:cxn ang="0">
                <a:pos x="669" y="1282"/>
              </a:cxn>
              <a:cxn ang="0">
                <a:pos x="566" y="1293"/>
              </a:cxn>
            </a:cxnLst>
            <a:rect l="0" t="0" r="r" b="b"/>
            <a:pathLst>
              <a:path w="1245" h="1302">
                <a:moveTo>
                  <a:pt x="529" y="1252"/>
                </a:moveTo>
                <a:lnTo>
                  <a:pt x="521" y="1263"/>
                </a:lnTo>
                <a:lnTo>
                  <a:pt x="516" y="1261"/>
                </a:lnTo>
                <a:lnTo>
                  <a:pt x="519" y="1255"/>
                </a:lnTo>
                <a:lnTo>
                  <a:pt x="519" y="1250"/>
                </a:lnTo>
                <a:lnTo>
                  <a:pt x="514" y="1250"/>
                </a:lnTo>
                <a:lnTo>
                  <a:pt x="514" y="1244"/>
                </a:lnTo>
                <a:lnTo>
                  <a:pt x="516" y="1235"/>
                </a:lnTo>
                <a:lnTo>
                  <a:pt x="508" y="1222"/>
                </a:lnTo>
                <a:lnTo>
                  <a:pt x="501" y="1214"/>
                </a:lnTo>
                <a:lnTo>
                  <a:pt x="503" y="1207"/>
                </a:lnTo>
                <a:lnTo>
                  <a:pt x="496" y="1201"/>
                </a:lnTo>
                <a:lnTo>
                  <a:pt x="488" y="1201"/>
                </a:lnTo>
                <a:lnTo>
                  <a:pt x="488" y="1188"/>
                </a:lnTo>
                <a:lnTo>
                  <a:pt x="486" y="1180"/>
                </a:lnTo>
                <a:lnTo>
                  <a:pt x="486" y="1169"/>
                </a:lnTo>
                <a:lnTo>
                  <a:pt x="478" y="1169"/>
                </a:lnTo>
                <a:lnTo>
                  <a:pt x="478" y="1160"/>
                </a:lnTo>
                <a:lnTo>
                  <a:pt x="473" y="1154"/>
                </a:lnTo>
                <a:lnTo>
                  <a:pt x="463" y="1156"/>
                </a:lnTo>
                <a:lnTo>
                  <a:pt x="451" y="1148"/>
                </a:lnTo>
                <a:lnTo>
                  <a:pt x="448" y="1152"/>
                </a:lnTo>
                <a:lnTo>
                  <a:pt x="443" y="1156"/>
                </a:lnTo>
                <a:lnTo>
                  <a:pt x="433" y="1154"/>
                </a:lnTo>
                <a:lnTo>
                  <a:pt x="431" y="1160"/>
                </a:lnTo>
                <a:lnTo>
                  <a:pt x="423" y="1163"/>
                </a:lnTo>
                <a:lnTo>
                  <a:pt x="415" y="1154"/>
                </a:lnTo>
                <a:lnTo>
                  <a:pt x="413" y="1143"/>
                </a:lnTo>
                <a:lnTo>
                  <a:pt x="413" y="1133"/>
                </a:lnTo>
                <a:lnTo>
                  <a:pt x="418" y="1128"/>
                </a:lnTo>
                <a:lnTo>
                  <a:pt x="413" y="1124"/>
                </a:lnTo>
                <a:lnTo>
                  <a:pt x="398" y="1118"/>
                </a:lnTo>
                <a:lnTo>
                  <a:pt x="385" y="1115"/>
                </a:lnTo>
                <a:lnTo>
                  <a:pt x="365" y="1111"/>
                </a:lnTo>
                <a:lnTo>
                  <a:pt x="350" y="1120"/>
                </a:lnTo>
                <a:lnTo>
                  <a:pt x="348" y="1130"/>
                </a:lnTo>
                <a:lnTo>
                  <a:pt x="340" y="1143"/>
                </a:lnTo>
                <a:lnTo>
                  <a:pt x="330" y="1167"/>
                </a:lnTo>
                <a:lnTo>
                  <a:pt x="317" y="1184"/>
                </a:lnTo>
                <a:lnTo>
                  <a:pt x="310" y="1192"/>
                </a:lnTo>
                <a:lnTo>
                  <a:pt x="312" y="1210"/>
                </a:lnTo>
                <a:lnTo>
                  <a:pt x="302" y="1216"/>
                </a:lnTo>
                <a:lnTo>
                  <a:pt x="295" y="1222"/>
                </a:lnTo>
                <a:lnTo>
                  <a:pt x="287" y="1231"/>
                </a:lnTo>
                <a:lnTo>
                  <a:pt x="282" y="1225"/>
                </a:lnTo>
                <a:lnTo>
                  <a:pt x="282" y="1216"/>
                </a:lnTo>
                <a:lnTo>
                  <a:pt x="285" y="1203"/>
                </a:lnTo>
                <a:lnTo>
                  <a:pt x="277" y="1203"/>
                </a:lnTo>
                <a:lnTo>
                  <a:pt x="270" y="1192"/>
                </a:lnTo>
                <a:lnTo>
                  <a:pt x="262" y="1207"/>
                </a:lnTo>
                <a:lnTo>
                  <a:pt x="252" y="1218"/>
                </a:lnTo>
                <a:lnTo>
                  <a:pt x="237" y="1220"/>
                </a:lnTo>
                <a:lnTo>
                  <a:pt x="227" y="1225"/>
                </a:lnTo>
                <a:lnTo>
                  <a:pt x="217" y="1225"/>
                </a:lnTo>
                <a:lnTo>
                  <a:pt x="212" y="1233"/>
                </a:lnTo>
                <a:lnTo>
                  <a:pt x="207" y="1237"/>
                </a:lnTo>
                <a:lnTo>
                  <a:pt x="189" y="1237"/>
                </a:lnTo>
                <a:lnTo>
                  <a:pt x="179" y="1229"/>
                </a:lnTo>
                <a:lnTo>
                  <a:pt x="171" y="1222"/>
                </a:lnTo>
                <a:lnTo>
                  <a:pt x="171" y="1210"/>
                </a:lnTo>
                <a:lnTo>
                  <a:pt x="176" y="1195"/>
                </a:lnTo>
                <a:lnTo>
                  <a:pt x="179" y="1167"/>
                </a:lnTo>
                <a:lnTo>
                  <a:pt x="184" y="1139"/>
                </a:lnTo>
                <a:lnTo>
                  <a:pt x="192" y="1137"/>
                </a:lnTo>
                <a:lnTo>
                  <a:pt x="192" y="1133"/>
                </a:lnTo>
                <a:lnTo>
                  <a:pt x="189" y="1128"/>
                </a:lnTo>
                <a:lnTo>
                  <a:pt x="192" y="1122"/>
                </a:lnTo>
                <a:lnTo>
                  <a:pt x="197" y="1113"/>
                </a:lnTo>
                <a:lnTo>
                  <a:pt x="194" y="1109"/>
                </a:lnTo>
                <a:lnTo>
                  <a:pt x="187" y="1103"/>
                </a:lnTo>
                <a:lnTo>
                  <a:pt x="171" y="1100"/>
                </a:lnTo>
                <a:lnTo>
                  <a:pt x="169" y="1092"/>
                </a:lnTo>
                <a:lnTo>
                  <a:pt x="169" y="1081"/>
                </a:lnTo>
                <a:lnTo>
                  <a:pt x="166" y="1077"/>
                </a:lnTo>
                <a:lnTo>
                  <a:pt x="159" y="1077"/>
                </a:lnTo>
                <a:lnTo>
                  <a:pt x="159" y="1070"/>
                </a:lnTo>
                <a:lnTo>
                  <a:pt x="159" y="1064"/>
                </a:lnTo>
                <a:lnTo>
                  <a:pt x="164" y="1056"/>
                </a:lnTo>
                <a:lnTo>
                  <a:pt x="164" y="1032"/>
                </a:lnTo>
                <a:lnTo>
                  <a:pt x="159" y="1028"/>
                </a:lnTo>
                <a:lnTo>
                  <a:pt x="154" y="1032"/>
                </a:lnTo>
                <a:lnTo>
                  <a:pt x="146" y="1030"/>
                </a:lnTo>
                <a:lnTo>
                  <a:pt x="141" y="1021"/>
                </a:lnTo>
                <a:lnTo>
                  <a:pt x="146" y="1013"/>
                </a:lnTo>
                <a:lnTo>
                  <a:pt x="151" y="1002"/>
                </a:lnTo>
                <a:lnTo>
                  <a:pt x="139" y="983"/>
                </a:lnTo>
                <a:lnTo>
                  <a:pt x="131" y="970"/>
                </a:lnTo>
                <a:lnTo>
                  <a:pt x="121" y="963"/>
                </a:lnTo>
                <a:lnTo>
                  <a:pt x="104" y="966"/>
                </a:lnTo>
                <a:lnTo>
                  <a:pt x="96" y="961"/>
                </a:lnTo>
                <a:lnTo>
                  <a:pt x="96" y="957"/>
                </a:lnTo>
                <a:lnTo>
                  <a:pt x="99" y="948"/>
                </a:lnTo>
                <a:lnTo>
                  <a:pt x="106" y="946"/>
                </a:lnTo>
                <a:lnTo>
                  <a:pt x="111" y="944"/>
                </a:lnTo>
                <a:lnTo>
                  <a:pt x="114" y="938"/>
                </a:lnTo>
                <a:lnTo>
                  <a:pt x="106" y="929"/>
                </a:lnTo>
                <a:lnTo>
                  <a:pt x="99" y="916"/>
                </a:lnTo>
                <a:lnTo>
                  <a:pt x="93" y="916"/>
                </a:lnTo>
                <a:lnTo>
                  <a:pt x="93" y="921"/>
                </a:lnTo>
                <a:lnTo>
                  <a:pt x="73" y="916"/>
                </a:lnTo>
                <a:lnTo>
                  <a:pt x="66" y="921"/>
                </a:lnTo>
                <a:lnTo>
                  <a:pt x="51" y="916"/>
                </a:lnTo>
                <a:lnTo>
                  <a:pt x="48" y="912"/>
                </a:lnTo>
                <a:lnTo>
                  <a:pt x="41" y="912"/>
                </a:lnTo>
                <a:lnTo>
                  <a:pt x="38" y="916"/>
                </a:lnTo>
                <a:lnTo>
                  <a:pt x="28" y="914"/>
                </a:lnTo>
                <a:lnTo>
                  <a:pt x="21" y="912"/>
                </a:lnTo>
                <a:lnTo>
                  <a:pt x="21" y="904"/>
                </a:lnTo>
                <a:lnTo>
                  <a:pt x="23" y="891"/>
                </a:lnTo>
                <a:lnTo>
                  <a:pt x="26" y="876"/>
                </a:lnTo>
                <a:lnTo>
                  <a:pt x="36" y="863"/>
                </a:lnTo>
                <a:lnTo>
                  <a:pt x="46" y="852"/>
                </a:lnTo>
                <a:lnTo>
                  <a:pt x="46" y="846"/>
                </a:lnTo>
                <a:lnTo>
                  <a:pt x="38" y="841"/>
                </a:lnTo>
                <a:lnTo>
                  <a:pt x="33" y="833"/>
                </a:lnTo>
                <a:lnTo>
                  <a:pt x="33" y="816"/>
                </a:lnTo>
                <a:lnTo>
                  <a:pt x="31" y="807"/>
                </a:lnTo>
                <a:lnTo>
                  <a:pt x="21" y="799"/>
                </a:lnTo>
                <a:lnTo>
                  <a:pt x="18" y="790"/>
                </a:lnTo>
                <a:lnTo>
                  <a:pt x="23" y="777"/>
                </a:lnTo>
                <a:lnTo>
                  <a:pt x="21" y="769"/>
                </a:lnTo>
                <a:lnTo>
                  <a:pt x="16" y="769"/>
                </a:lnTo>
                <a:lnTo>
                  <a:pt x="13" y="760"/>
                </a:lnTo>
                <a:lnTo>
                  <a:pt x="3" y="760"/>
                </a:lnTo>
                <a:lnTo>
                  <a:pt x="10" y="752"/>
                </a:lnTo>
                <a:lnTo>
                  <a:pt x="13" y="745"/>
                </a:lnTo>
                <a:lnTo>
                  <a:pt x="18" y="739"/>
                </a:lnTo>
                <a:lnTo>
                  <a:pt x="26" y="739"/>
                </a:lnTo>
                <a:lnTo>
                  <a:pt x="31" y="732"/>
                </a:lnTo>
                <a:lnTo>
                  <a:pt x="26" y="700"/>
                </a:lnTo>
                <a:lnTo>
                  <a:pt x="23" y="668"/>
                </a:lnTo>
                <a:lnTo>
                  <a:pt x="18" y="632"/>
                </a:lnTo>
                <a:lnTo>
                  <a:pt x="13" y="615"/>
                </a:lnTo>
                <a:lnTo>
                  <a:pt x="0" y="606"/>
                </a:lnTo>
                <a:lnTo>
                  <a:pt x="5" y="598"/>
                </a:lnTo>
                <a:lnTo>
                  <a:pt x="18" y="595"/>
                </a:lnTo>
                <a:lnTo>
                  <a:pt x="28" y="591"/>
                </a:lnTo>
                <a:lnTo>
                  <a:pt x="41" y="578"/>
                </a:lnTo>
                <a:lnTo>
                  <a:pt x="48" y="572"/>
                </a:lnTo>
                <a:lnTo>
                  <a:pt x="53" y="572"/>
                </a:lnTo>
                <a:lnTo>
                  <a:pt x="58" y="576"/>
                </a:lnTo>
                <a:lnTo>
                  <a:pt x="68" y="574"/>
                </a:lnTo>
                <a:lnTo>
                  <a:pt x="71" y="563"/>
                </a:lnTo>
                <a:lnTo>
                  <a:pt x="76" y="557"/>
                </a:lnTo>
                <a:lnTo>
                  <a:pt x="76" y="550"/>
                </a:lnTo>
                <a:lnTo>
                  <a:pt x="71" y="548"/>
                </a:lnTo>
                <a:lnTo>
                  <a:pt x="78" y="540"/>
                </a:lnTo>
                <a:lnTo>
                  <a:pt x="78" y="533"/>
                </a:lnTo>
                <a:lnTo>
                  <a:pt x="88" y="531"/>
                </a:lnTo>
                <a:lnTo>
                  <a:pt x="88" y="514"/>
                </a:lnTo>
                <a:lnTo>
                  <a:pt x="106" y="501"/>
                </a:lnTo>
                <a:lnTo>
                  <a:pt x="119" y="486"/>
                </a:lnTo>
                <a:lnTo>
                  <a:pt x="126" y="484"/>
                </a:lnTo>
                <a:lnTo>
                  <a:pt x="131" y="478"/>
                </a:lnTo>
                <a:lnTo>
                  <a:pt x="126" y="469"/>
                </a:lnTo>
                <a:lnTo>
                  <a:pt x="114" y="463"/>
                </a:lnTo>
                <a:lnTo>
                  <a:pt x="114" y="452"/>
                </a:lnTo>
                <a:lnTo>
                  <a:pt x="111" y="433"/>
                </a:lnTo>
                <a:lnTo>
                  <a:pt x="96" y="418"/>
                </a:lnTo>
                <a:lnTo>
                  <a:pt x="86" y="409"/>
                </a:lnTo>
                <a:lnTo>
                  <a:pt x="81" y="409"/>
                </a:lnTo>
                <a:lnTo>
                  <a:pt x="78" y="396"/>
                </a:lnTo>
                <a:lnTo>
                  <a:pt x="63" y="388"/>
                </a:lnTo>
                <a:lnTo>
                  <a:pt x="66" y="369"/>
                </a:lnTo>
                <a:lnTo>
                  <a:pt x="63" y="360"/>
                </a:lnTo>
                <a:lnTo>
                  <a:pt x="53" y="351"/>
                </a:lnTo>
                <a:lnTo>
                  <a:pt x="58" y="343"/>
                </a:lnTo>
                <a:lnTo>
                  <a:pt x="66" y="334"/>
                </a:lnTo>
                <a:lnTo>
                  <a:pt x="68" y="330"/>
                </a:lnTo>
                <a:lnTo>
                  <a:pt x="68" y="321"/>
                </a:lnTo>
                <a:lnTo>
                  <a:pt x="71" y="317"/>
                </a:lnTo>
                <a:lnTo>
                  <a:pt x="81" y="321"/>
                </a:lnTo>
                <a:lnTo>
                  <a:pt x="96" y="321"/>
                </a:lnTo>
                <a:lnTo>
                  <a:pt x="104" y="319"/>
                </a:lnTo>
                <a:lnTo>
                  <a:pt x="104" y="315"/>
                </a:lnTo>
                <a:lnTo>
                  <a:pt x="101" y="311"/>
                </a:lnTo>
                <a:lnTo>
                  <a:pt x="101" y="306"/>
                </a:lnTo>
                <a:lnTo>
                  <a:pt x="106" y="306"/>
                </a:lnTo>
                <a:lnTo>
                  <a:pt x="114" y="313"/>
                </a:lnTo>
                <a:lnTo>
                  <a:pt x="116" y="326"/>
                </a:lnTo>
                <a:lnTo>
                  <a:pt x="116" y="336"/>
                </a:lnTo>
                <a:lnTo>
                  <a:pt x="124" y="343"/>
                </a:lnTo>
                <a:lnTo>
                  <a:pt x="124" y="347"/>
                </a:lnTo>
                <a:lnTo>
                  <a:pt x="129" y="345"/>
                </a:lnTo>
                <a:lnTo>
                  <a:pt x="134" y="341"/>
                </a:lnTo>
                <a:lnTo>
                  <a:pt x="126" y="339"/>
                </a:lnTo>
                <a:lnTo>
                  <a:pt x="121" y="334"/>
                </a:lnTo>
                <a:lnTo>
                  <a:pt x="124" y="328"/>
                </a:lnTo>
                <a:lnTo>
                  <a:pt x="134" y="326"/>
                </a:lnTo>
                <a:lnTo>
                  <a:pt x="146" y="321"/>
                </a:lnTo>
                <a:lnTo>
                  <a:pt x="154" y="311"/>
                </a:lnTo>
                <a:lnTo>
                  <a:pt x="174" y="311"/>
                </a:lnTo>
                <a:lnTo>
                  <a:pt x="204" y="306"/>
                </a:lnTo>
                <a:lnTo>
                  <a:pt x="219" y="306"/>
                </a:lnTo>
                <a:lnTo>
                  <a:pt x="227" y="309"/>
                </a:lnTo>
                <a:lnTo>
                  <a:pt x="222" y="311"/>
                </a:lnTo>
                <a:lnTo>
                  <a:pt x="217" y="311"/>
                </a:lnTo>
                <a:lnTo>
                  <a:pt x="217" y="319"/>
                </a:lnTo>
                <a:lnTo>
                  <a:pt x="219" y="330"/>
                </a:lnTo>
                <a:lnTo>
                  <a:pt x="242" y="332"/>
                </a:lnTo>
                <a:lnTo>
                  <a:pt x="254" y="334"/>
                </a:lnTo>
                <a:lnTo>
                  <a:pt x="262" y="330"/>
                </a:lnTo>
                <a:lnTo>
                  <a:pt x="282" y="328"/>
                </a:lnTo>
                <a:lnTo>
                  <a:pt x="292" y="324"/>
                </a:lnTo>
                <a:lnTo>
                  <a:pt x="307" y="321"/>
                </a:lnTo>
                <a:lnTo>
                  <a:pt x="307" y="317"/>
                </a:lnTo>
                <a:lnTo>
                  <a:pt x="312" y="315"/>
                </a:lnTo>
                <a:lnTo>
                  <a:pt x="320" y="317"/>
                </a:lnTo>
                <a:lnTo>
                  <a:pt x="320" y="309"/>
                </a:lnTo>
                <a:lnTo>
                  <a:pt x="320" y="302"/>
                </a:lnTo>
                <a:lnTo>
                  <a:pt x="325" y="296"/>
                </a:lnTo>
                <a:lnTo>
                  <a:pt x="317" y="294"/>
                </a:lnTo>
                <a:lnTo>
                  <a:pt x="312" y="291"/>
                </a:lnTo>
                <a:lnTo>
                  <a:pt x="310" y="283"/>
                </a:lnTo>
                <a:lnTo>
                  <a:pt x="307" y="279"/>
                </a:lnTo>
                <a:lnTo>
                  <a:pt x="310" y="270"/>
                </a:lnTo>
                <a:lnTo>
                  <a:pt x="312" y="274"/>
                </a:lnTo>
                <a:lnTo>
                  <a:pt x="320" y="274"/>
                </a:lnTo>
                <a:lnTo>
                  <a:pt x="317" y="264"/>
                </a:lnTo>
                <a:lnTo>
                  <a:pt x="322" y="257"/>
                </a:lnTo>
                <a:lnTo>
                  <a:pt x="332" y="262"/>
                </a:lnTo>
                <a:lnTo>
                  <a:pt x="335" y="264"/>
                </a:lnTo>
                <a:lnTo>
                  <a:pt x="340" y="262"/>
                </a:lnTo>
                <a:lnTo>
                  <a:pt x="342" y="268"/>
                </a:lnTo>
                <a:lnTo>
                  <a:pt x="353" y="268"/>
                </a:lnTo>
                <a:lnTo>
                  <a:pt x="360" y="264"/>
                </a:lnTo>
                <a:lnTo>
                  <a:pt x="365" y="268"/>
                </a:lnTo>
                <a:lnTo>
                  <a:pt x="370" y="264"/>
                </a:lnTo>
                <a:lnTo>
                  <a:pt x="375" y="257"/>
                </a:lnTo>
                <a:lnTo>
                  <a:pt x="383" y="255"/>
                </a:lnTo>
                <a:lnTo>
                  <a:pt x="385" y="251"/>
                </a:lnTo>
                <a:lnTo>
                  <a:pt x="395" y="251"/>
                </a:lnTo>
                <a:lnTo>
                  <a:pt x="398" y="255"/>
                </a:lnTo>
                <a:lnTo>
                  <a:pt x="405" y="255"/>
                </a:lnTo>
                <a:lnTo>
                  <a:pt x="408" y="262"/>
                </a:lnTo>
                <a:lnTo>
                  <a:pt x="413" y="257"/>
                </a:lnTo>
                <a:lnTo>
                  <a:pt x="418" y="262"/>
                </a:lnTo>
                <a:lnTo>
                  <a:pt x="418" y="266"/>
                </a:lnTo>
                <a:lnTo>
                  <a:pt x="423" y="264"/>
                </a:lnTo>
                <a:lnTo>
                  <a:pt x="428" y="270"/>
                </a:lnTo>
                <a:lnTo>
                  <a:pt x="428" y="274"/>
                </a:lnTo>
                <a:lnTo>
                  <a:pt x="433" y="274"/>
                </a:lnTo>
                <a:lnTo>
                  <a:pt x="433" y="279"/>
                </a:lnTo>
                <a:lnTo>
                  <a:pt x="433" y="283"/>
                </a:lnTo>
                <a:lnTo>
                  <a:pt x="438" y="285"/>
                </a:lnTo>
                <a:lnTo>
                  <a:pt x="436" y="289"/>
                </a:lnTo>
                <a:lnTo>
                  <a:pt x="433" y="289"/>
                </a:lnTo>
                <a:lnTo>
                  <a:pt x="433" y="294"/>
                </a:lnTo>
                <a:lnTo>
                  <a:pt x="433" y="300"/>
                </a:lnTo>
                <a:lnTo>
                  <a:pt x="433" y="302"/>
                </a:lnTo>
                <a:lnTo>
                  <a:pt x="438" y="302"/>
                </a:lnTo>
                <a:lnTo>
                  <a:pt x="441" y="298"/>
                </a:lnTo>
                <a:lnTo>
                  <a:pt x="451" y="300"/>
                </a:lnTo>
                <a:lnTo>
                  <a:pt x="453" y="304"/>
                </a:lnTo>
                <a:lnTo>
                  <a:pt x="451" y="306"/>
                </a:lnTo>
                <a:lnTo>
                  <a:pt x="456" y="306"/>
                </a:lnTo>
                <a:lnTo>
                  <a:pt x="456" y="311"/>
                </a:lnTo>
                <a:lnTo>
                  <a:pt x="458" y="315"/>
                </a:lnTo>
                <a:lnTo>
                  <a:pt x="453" y="317"/>
                </a:lnTo>
                <a:lnTo>
                  <a:pt x="448" y="321"/>
                </a:lnTo>
                <a:lnTo>
                  <a:pt x="443" y="321"/>
                </a:lnTo>
                <a:lnTo>
                  <a:pt x="438" y="319"/>
                </a:lnTo>
                <a:lnTo>
                  <a:pt x="431" y="319"/>
                </a:lnTo>
                <a:lnTo>
                  <a:pt x="425" y="315"/>
                </a:lnTo>
                <a:lnTo>
                  <a:pt x="420" y="315"/>
                </a:lnTo>
                <a:lnTo>
                  <a:pt x="420" y="319"/>
                </a:lnTo>
                <a:lnTo>
                  <a:pt x="425" y="324"/>
                </a:lnTo>
                <a:lnTo>
                  <a:pt x="438" y="324"/>
                </a:lnTo>
                <a:lnTo>
                  <a:pt x="443" y="332"/>
                </a:lnTo>
                <a:lnTo>
                  <a:pt x="443" y="336"/>
                </a:lnTo>
                <a:lnTo>
                  <a:pt x="451" y="336"/>
                </a:lnTo>
                <a:lnTo>
                  <a:pt x="458" y="339"/>
                </a:lnTo>
                <a:lnTo>
                  <a:pt x="461" y="336"/>
                </a:lnTo>
                <a:lnTo>
                  <a:pt x="456" y="330"/>
                </a:lnTo>
                <a:lnTo>
                  <a:pt x="456" y="326"/>
                </a:lnTo>
                <a:lnTo>
                  <a:pt x="461" y="328"/>
                </a:lnTo>
                <a:lnTo>
                  <a:pt x="466" y="334"/>
                </a:lnTo>
                <a:lnTo>
                  <a:pt x="468" y="334"/>
                </a:lnTo>
                <a:lnTo>
                  <a:pt x="468" y="339"/>
                </a:lnTo>
                <a:lnTo>
                  <a:pt x="463" y="341"/>
                </a:lnTo>
                <a:lnTo>
                  <a:pt x="463" y="345"/>
                </a:lnTo>
                <a:lnTo>
                  <a:pt x="466" y="349"/>
                </a:lnTo>
                <a:lnTo>
                  <a:pt x="473" y="351"/>
                </a:lnTo>
                <a:lnTo>
                  <a:pt x="481" y="358"/>
                </a:lnTo>
                <a:lnTo>
                  <a:pt x="481" y="362"/>
                </a:lnTo>
                <a:lnTo>
                  <a:pt x="488" y="364"/>
                </a:lnTo>
                <a:lnTo>
                  <a:pt x="491" y="369"/>
                </a:lnTo>
                <a:lnTo>
                  <a:pt x="493" y="371"/>
                </a:lnTo>
                <a:lnTo>
                  <a:pt x="498" y="369"/>
                </a:lnTo>
                <a:lnTo>
                  <a:pt x="503" y="369"/>
                </a:lnTo>
                <a:lnTo>
                  <a:pt x="506" y="375"/>
                </a:lnTo>
                <a:lnTo>
                  <a:pt x="508" y="377"/>
                </a:lnTo>
                <a:lnTo>
                  <a:pt x="511" y="375"/>
                </a:lnTo>
                <a:lnTo>
                  <a:pt x="516" y="377"/>
                </a:lnTo>
                <a:lnTo>
                  <a:pt x="519" y="379"/>
                </a:lnTo>
                <a:lnTo>
                  <a:pt x="521" y="371"/>
                </a:lnTo>
                <a:lnTo>
                  <a:pt x="526" y="375"/>
                </a:lnTo>
                <a:lnTo>
                  <a:pt x="526" y="379"/>
                </a:lnTo>
                <a:lnTo>
                  <a:pt x="534" y="379"/>
                </a:lnTo>
                <a:lnTo>
                  <a:pt x="536" y="373"/>
                </a:lnTo>
                <a:lnTo>
                  <a:pt x="534" y="356"/>
                </a:lnTo>
                <a:lnTo>
                  <a:pt x="531" y="345"/>
                </a:lnTo>
                <a:lnTo>
                  <a:pt x="531" y="341"/>
                </a:lnTo>
                <a:lnTo>
                  <a:pt x="529" y="332"/>
                </a:lnTo>
                <a:lnTo>
                  <a:pt x="529" y="319"/>
                </a:lnTo>
                <a:lnTo>
                  <a:pt x="526" y="311"/>
                </a:lnTo>
                <a:lnTo>
                  <a:pt x="526" y="300"/>
                </a:lnTo>
                <a:lnTo>
                  <a:pt x="529" y="302"/>
                </a:lnTo>
                <a:lnTo>
                  <a:pt x="534" y="306"/>
                </a:lnTo>
                <a:lnTo>
                  <a:pt x="541" y="309"/>
                </a:lnTo>
                <a:lnTo>
                  <a:pt x="549" y="313"/>
                </a:lnTo>
                <a:lnTo>
                  <a:pt x="566" y="315"/>
                </a:lnTo>
                <a:lnTo>
                  <a:pt x="576" y="313"/>
                </a:lnTo>
                <a:lnTo>
                  <a:pt x="581" y="306"/>
                </a:lnTo>
                <a:lnTo>
                  <a:pt x="581" y="294"/>
                </a:lnTo>
                <a:lnTo>
                  <a:pt x="586" y="294"/>
                </a:lnTo>
                <a:lnTo>
                  <a:pt x="586" y="283"/>
                </a:lnTo>
                <a:lnTo>
                  <a:pt x="597" y="279"/>
                </a:lnTo>
                <a:lnTo>
                  <a:pt x="609" y="281"/>
                </a:lnTo>
                <a:lnTo>
                  <a:pt x="612" y="283"/>
                </a:lnTo>
                <a:lnTo>
                  <a:pt x="617" y="279"/>
                </a:lnTo>
                <a:lnTo>
                  <a:pt x="624" y="283"/>
                </a:lnTo>
                <a:lnTo>
                  <a:pt x="634" y="283"/>
                </a:lnTo>
                <a:lnTo>
                  <a:pt x="642" y="283"/>
                </a:lnTo>
                <a:lnTo>
                  <a:pt x="644" y="289"/>
                </a:lnTo>
                <a:lnTo>
                  <a:pt x="649" y="289"/>
                </a:lnTo>
                <a:lnTo>
                  <a:pt x="654" y="285"/>
                </a:lnTo>
                <a:lnTo>
                  <a:pt x="647" y="283"/>
                </a:lnTo>
                <a:lnTo>
                  <a:pt x="652" y="281"/>
                </a:lnTo>
                <a:lnTo>
                  <a:pt x="662" y="281"/>
                </a:lnTo>
                <a:lnTo>
                  <a:pt x="667" y="283"/>
                </a:lnTo>
                <a:lnTo>
                  <a:pt x="669" y="281"/>
                </a:lnTo>
                <a:lnTo>
                  <a:pt x="669" y="276"/>
                </a:lnTo>
                <a:lnTo>
                  <a:pt x="659" y="274"/>
                </a:lnTo>
                <a:lnTo>
                  <a:pt x="652" y="276"/>
                </a:lnTo>
                <a:lnTo>
                  <a:pt x="644" y="279"/>
                </a:lnTo>
                <a:lnTo>
                  <a:pt x="642" y="274"/>
                </a:lnTo>
                <a:lnTo>
                  <a:pt x="639" y="264"/>
                </a:lnTo>
                <a:lnTo>
                  <a:pt x="639" y="257"/>
                </a:lnTo>
                <a:lnTo>
                  <a:pt x="647" y="259"/>
                </a:lnTo>
                <a:lnTo>
                  <a:pt x="649" y="257"/>
                </a:lnTo>
                <a:lnTo>
                  <a:pt x="649" y="253"/>
                </a:lnTo>
                <a:lnTo>
                  <a:pt x="654" y="253"/>
                </a:lnTo>
                <a:lnTo>
                  <a:pt x="662" y="259"/>
                </a:lnTo>
                <a:lnTo>
                  <a:pt x="664" y="259"/>
                </a:lnTo>
                <a:lnTo>
                  <a:pt x="667" y="253"/>
                </a:lnTo>
                <a:lnTo>
                  <a:pt x="674" y="249"/>
                </a:lnTo>
                <a:lnTo>
                  <a:pt x="672" y="244"/>
                </a:lnTo>
                <a:lnTo>
                  <a:pt x="667" y="242"/>
                </a:lnTo>
                <a:lnTo>
                  <a:pt x="659" y="234"/>
                </a:lnTo>
                <a:lnTo>
                  <a:pt x="652" y="229"/>
                </a:lnTo>
                <a:lnTo>
                  <a:pt x="647" y="229"/>
                </a:lnTo>
                <a:lnTo>
                  <a:pt x="649" y="225"/>
                </a:lnTo>
                <a:lnTo>
                  <a:pt x="649" y="219"/>
                </a:lnTo>
                <a:lnTo>
                  <a:pt x="649" y="214"/>
                </a:lnTo>
                <a:lnTo>
                  <a:pt x="654" y="210"/>
                </a:lnTo>
                <a:lnTo>
                  <a:pt x="649" y="208"/>
                </a:lnTo>
                <a:lnTo>
                  <a:pt x="644" y="212"/>
                </a:lnTo>
                <a:lnTo>
                  <a:pt x="642" y="214"/>
                </a:lnTo>
                <a:lnTo>
                  <a:pt x="637" y="219"/>
                </a:lnTo>
                <a:lnTo>
                  <a:pt x="629" y="219"/>
                </a:lnTo>
                <a:lnTo>
                  <a:pt x="629" y="214"/>
                </a:lnTo>
                <a:lnTo>
                  <a:pt x="629" y="206"/>
                </a:lnTo>
                <a:lnTo>
                  <a:pt x="629" y="199"/>
                </a:lnTo>
                <a:lnTo>
                  <a:pt x="632" y="195"/>
                </a:lnTo>
                <a:lnTo>
                  <a:pt x="639" y="193"/>
                </a:lnTo>
                <a:lnTo>
                  <a:pt x="644" y="191"/>
                </a:lnTo>
                <a:lnTo>
                  <a:pt x="652" y="182"/>
                </a:lnTo>
                <a:lnTo>
                  <a:pt x="649" y="180"/>
                </a:lnTo>
                <a:lnTo>
                  <a:pt x="647" y="174"/>
                </a:lnTo>
                <a:lnTo>
                  <a:pt x="642" y="172"/>
                </a:lnTo>
                <a:lnTo>
                  <a:pt x="634" y="167"/>
                </a:lnTo>
                <a:lnTo>
                  <a:pt x="639" y="161"/>
                </a:lnTo>
                <a:lnTo>
                  <a:pt x="647" y="159"/>
                </a:lnTo>
                <a:lnTo>
                  <a:pt x="659" y="159"/>
                </a:lnTo>
                <a:lnTo>
                  <a:pt x="677" y="152"/>
                </a:lnTo>
                <a:lnTo>
                  <a:pt x="697" y="142"/>
                </a:lnTo>
                <a:lnTo>
                  <a:pt x="715" y="133"/>
                </a:lnTo>
                <a:lnTo>
                  <a:pt x="732" y="125"/>
                </a:lnTo>
                <a:lnTo>
                  <a:pt x="745" y="120"/>
                </a:lnTo>
                <a:lnTo>
                  <a:pt x="755" y="120"/>
                </a:lnTo>
                <a:lnTo>
                  <a:pt x="745" y="127"/>
                </a:lnTo>
                <a:lnTo>
                  <a:pt x="737" y="137"/>
                </a:lnTo>
                <a:lnTo>
                  <a:pt x="730" y="140"/>
                </a:lnTo>
                <a:lnTo>
                  <a:pt x="722" y="140"/>
                </a:lnTo>
                <a:lnTo>
                  <a:pt x="720" y="146"/>
                </a:lnTo>
                <a:lnTo>
                  <a:pt x="722" y="152"/>
                </a:lnTo>
                <a:lnTo>
                  <a:pt x="720" y="157"/>
                </a:lnTo>
                <a:lnTo>
                  <a:pt x="722" y="161"/>
                </a:lnTo>
                <a:lnTo>
                  <a:pt x="730" y="157"/>
                </a:lnTo>
                <a:lnTo>
                  <a:pt x="732" y="144"/>
                </a:lnTo>
                <a:lnTo>
                  <a:pt x="740" y="137"/>
                </a:lnTo>
                <a:lnTo>
                  <a:pt x="752" y="129"/>
                </a:lnTo>
                <a:lnTo>
                  <a:pt x="760" y="127"/>
                </a:lnTo>
                <a:lnTo>
                  <a:pt x="762" y="135"/>
                </a:lnTo>
                <a:lnTo>
                  <a:pt x="762" y="146"/>
                </a:lnTo>
                <a:lnTo>
                  <a:pt x="762" y="154"/>
                </a:lnTo>
                <a:lnTo>
                  <a:pt x="757" y="148"/>
                </a:lnTo>
                <a:lnTo>
                  <a:pt x="757" y="140"/>
                </a:lnTo>
                <a:lnTo>
                  <a:pt x="752" y="144"/>
                </a:lnTo>
                <a:lnTo>
                  <a:pt x="747" y="140"/>
                </a:lnTo>
                <a:lnTo>
                  <a:pt x="742" y="142"/>
                </a:lnTo>
                <a:lnTo>
                  <a:pt x="747" y="150"/>
                </a:lnTo>
                <a:lnTo>
                  <a:pt x="755" y="152"/>
                </a:lnTo>
                <a:lnTo>
                  <a:pt x="757" y="157"/>
                </a:lnTo>
                <a:lnTo>
                  <a:pt x="755" y="161"/>
                </a:lnTo>
                <a:lnTo>
                  <a:pt x="745" y="163"/>
                </a:lnTo>
                <a:lnTo>
                  <a:pt x="745" y="167"/>
                </a:lnTo>
                <a:lnTo>
                  <a:pt x="752" y="169"/>
                </a:lnTo>
                <a:lnTo>
                  <a:pt x="755" y="178"/>
                </a:lnTo>
                <a:lnTo>
                  <a:pt x="762" y="174"/>
                </a:lnTo>
                <a:lnTo>
                  <a:pt x="768" y="165"/>
                </a:lnTo>
                <a:lnTo>
                  <a:pt x="768" y="150"/>
                </a:lnTo>
                <a:lnTo>
                  <a:pt x="768" y="135"/>
                </a:lnTo>
                <a:lnTo>
                  <a:pt x="765" y="127"/>
                </a:lnTo>
                <a:lnTo>
                  <a:pt x="765" y="116"/>
                </a:lnTo>
                <a:lnTo>
                  <a:pt x="783" y="105"/>
                </a:lnTo>
                <a:lnTo>
                  <a:pt x="798" y="99"/>
                </a:lnTo>
                <a:lnTo>
                  <a:pt x="818" y="95"/>
                </a:lnTo>
                <a:lnTo>
                  <a:pt x="828" y="97"/>
                </a:lnTo>
                <a:lnTo>
                  <a:pt x="830" y="101"/>
                </a:lnTo>
                <a:lnTo>
                  <a:pt x="828" y="112"/>
                </a:lnTo>
                <a:lnTo>
                  <a:pt x="823" y="112"/>
                </a:lnTo>
                <a:lnTo>
                  <a:pt x="818" y="110"/>
                </a:lnTo>
                <a:lnTo>
                  <a:pt x="818" y="118"/>
                </a:lnTo>
                <a:lnTo>
                  <a:pt x="820" y="125"/>
                </a:lnTo>
                <a:lnTo>
                  <a:pt x="830" y="118"/>
                </a:lnTo>
                <a:lnTo>
                  <a:pt x="838" y="110"/>
                </a:lnTo>
                <a:lnTo>
                  <a:pt x="843" y="114"/>
                </a:lnTo>
                <a:lnTo>
                  <a:pt x="843" y="120"/>
                </a:lnTo>
                <a:lnTo>
                  <a:pt x="851" y="114"/>
                </a:lnTo>
                <a:lnTo>
                  <a:pt x="856" y="110"/>
                </a:lnTo>
                <a:lnTo>
                  <a:pt x="861" y="118"/>
                </a:lnTo>
                <a:lnTo>
                  <a:pt x="866" y="116"/>
                </a:lnTo>
                <a:lnTo>
                  <a:pt x="868" y="107"/>
                </a:lnTo>
                <a:lnTo>
                  <a:pt x="873" y="103"/>
                </a:lnTo>
                <a:lnTo>
                  <a:pt x="891" y="110"/>
                </a:lnTo>
                <a:lnTo>
                  <a:pt x="903" y="112"/>
                </a:lnTo>
                <a:lnTo>
                  <a:pt x="898" y="116"/>
                </a:lnTo>
                <a:lnTo>
                  <a:pt x="898" y="120"/>
                </a:lnTo>
                <a:lnTo>
                  <a:pt x="908" y="116"/>
                </a:lnTo>
                <a:lnTo>
                  <a:pt x="923" y="110"/>
                </a:lnTo>
                <a:lnTo>
                  <a:pt x="926" y="103"/>
                </a:lnTo>
                <a:lnTo>
                  <a:pt x="928" y="95"/>
                </a:lnTo>
                <a:lnTo>
                  <a:pt x="936" y="92"/>
                </a:lnTo>
                <a:lnTo>
                  <a:pt x="941" y="84"/>
                </a:lnTo>
                <a:lnTo>
                  <a:pt x="946" y="67"/>
                </a:lnTo>
                <a:lnTo>
                  <a:pt x="956" y="54"/>
                </a:lnTo>
                <a:lnTo>
                  <a:pt x="964" y="45"/>
                </a:lnTo>
                <a:lnTo>
                  <a:pt x="976" y="35"/>
                </a:lnTo>
                <a:lnTo>
                  <a:pt x="984" y="26"/>
                </a:lnTo>
                <a:lnTo>
                  <a:pt x="1004" y="18"/>
                </a:lnTo>
                <a:lnTo>
                  <a:pt x="1019" y="11"/>
                </a:lnTo>
                <a:lnTo>
                  <a:pt x="1034" y="11"/>
                </a:lnTo>
                <a:lnTo>
                  <a:pt x="1047" y="13"/>
                </a:lnTo>
                <a:lnTo>
                  <a:pt x="1052" y="15"/>
                </a:lnTo>
                <a:lnTo>
                  <a:pt x="1059" y="18"/>
                </a:lnTo>
                <a:lnTo>
                  <a:pt x="1064" y="24"/>
                </a:lnTo>
                <a:lnTo>
                  <a:pt x="1067" y="28"/>
                </a:lnTo>
                <a:lnTo>
                  <a:pt x="1072" y="35"/>
                </a:lnTo>
                <a:lnTo>
                  <a:pt x="1072" y="39"/>
                </a:lnTo>
                <a:lnTo>
                  <a:pt x="1077" y="41"/>
                </a:lnTo>
                <a:lnTo>
                  <a:pt x="1084" y="41"/>
                </a:lnTo>
                <a:lnTo>
                  <a:pt x="1094" y="37"/>
                </a:lnTo>
                <a:lnTo>
                  <a:pt x="1107" y="33"/>
                </a:lnTo>
                <a:lnTo>
                  <a:pt x="1117" y="39"/>
                </a:lnTo>
                <a:lnTo>
                  <a:pt x="1122" y="37"/>
                </a:lnTo>
                <a:lnTo>
                  <a:pt x="1120" y="33"/>
                </a:lnTo>
                <a:lnTo>
                  <a:pt x="1120" y="26"/>
                </a:lnTo>
                <a:lnTo>
                  <a:pt x="1127" y="28"/>
                </a:lnTo>
                <a:lnTo>
                  <a:pt x="1130" y="26"/>
                </a:lnTo>
                <a:lnTo>
                  <a:pt x="1127" y="18"/>
                </a:lnTo>
                <a:lnTo>
                  <a:pt x="1125" y="11"/>
                </a:lnTo>
                <a:lnTo>
                  <a:pt x="1127" y="0"/>
                </a:lnTo>
                <a:lnTo>
                  <a:pt x="1132" y="7"/>
                </a:lnTo>
                <a:lnTo>
                  <a:pt x="1135" y="18"/>
                </a:lnTo>
                <a:lnTo>
                  <a:pt x="1145" y="13"/>
                </a:lnTo>
                <a:lnTo>
                  <a:pt x="1152" y="15"/>
                </a:lnTo>
                <a:lnTo>
                  <a:pt x="1155" y="24"/>
                </a:lnTo>
                <a:lnTo>
                  <a:pt x="1170" y="26"/>
                </a:lnTo>
                <a:lnTo>
                  <a:pt x="1172" y="35"/>
                </a:lnTo>
                <a:lnTo>
                  <a:pt x="1180" y="39"/>
                </a:lnTo>
                <a:lnTo>
                  <a:pt x="1190" y="39"/>
                </a:lnTo>
                <a:lnTo>
                  <a:pt x="1195" y="47"/>
                </a:lnTo>
                <a:lnTo>
                  <a:pt x="1185" y="54"/>
                </a:lnTo>
                <a:lnTo>
                  <a:pt x="1175" y="67"/>
                </a:lnTo>
                <a:lnTo>
                  <a:pt x="1175" y="77"/>
                </a:lnTo>
                <a:lnTo>
                  <a:pt x="1175" y="90"/>
                </a:lnTo>
                <a:lnTo>
                  <a:pt x="1165" y="101"/>
                </a:lnTo>
                <a:lnTo>
                  <a:pt x="1167" y="107"/>
                </a:lnTo>
                <a:lnTo>
                  <a:pt x="1157" y="114"/>
                </a:lnTo>
                <a:lnTo>
                  <a:pt x="1150" y="129"/>
                </a:lnTo>
                <a:lnTo>
                  <a:pt x="1147" y="137"/>
                </a:lnTo>
                <a:lnTo>
                  <a:pt x="1150" y="146"/>
                </a:lnTo>
                <a:lnTo>
                  <a:pt x="1157" y="148"/>
                </a:lnTo>
                <a:lnTo>
                  <a:pt x="1152" y="161"/>
                </a:lnTo>
                <a:lnTo>
                  <a:pt x="1162" y="169"/>
                </a:lnTo>
                <a:lnTo>
                  <a:pt x="1177" y="172"/>
                </a:lnTo>
                <a:lnTo>
                  <a:pt x="1198" y="169"/>
                </a:lnTo>
                <a:lnTo>
                  <a:pt x="1213" y="169"/>
                </a:lnTo>
                <a:lnTo>
                  <a:pt x="1220" y="180"/>
                </a:lnTo>
                <a:lnTo>
                  <a:pt x="1223" y="193"/>
                </a:lnTo>
                <a:lnTo>
                  <a:pt x="1230" y="199"/>
                </a:lnTo>
                <a:lnTo>
                  <a:pt x="1238" y="202"/>
                </a:lnTo>
                <a:lnTo>
                  <a:pt x="1245" y="208"/>
                </a:lnTo>
                <a:lnTo>
                  <a:pt x="1238" y="221"/>
                </a:lnTo>
                <a:lnTo>
                  <a:pt x="1238" y="242"/>
                </a:lnTo>
                <a:lnTo>
                  <a:pt x="1215" y="242"/>
                </a:lnTo>
                <a:lnTo>
                  <a:pt x="1213" y="249"/>
                </a:lnTo>
                <a:lnTo>
                  <a:pt x="1213" y="255"/>
                </a:lnTo>
                <a:lnTo>
                  <a:pt x="1208" y="257"/>
                </a:lnTo>
                <a:lnTo>
                  <a:pt x="1195" y="268"/>
                </a:lnTo>
                <a:lnTo>
                  <a:pt x="1185" y="268"/>
                </a:lnTo>
                <a:lnTo>
                  <a:pt x="1185" y="279"/>
                </a:lnTo>
                <a:lnTo>
                  <a:pt x="1172" y="281"/>
                </a:lnTo>
                <a:lnTo>
                  <a:pt x="1172" y="285"/>
                </a:lnTo>
                <a:lnTo>
                  <a:pt x="1175" y="289"/>
                </a:lnTo>
                <a:lnTo>
                  <a:pt x="1185" y="294"/>
                </a:lnTo>
                <a:lnTo>
                  <a:pt x="1185" y="304"/>
                </a:lnTo>
                <a:lnTo>
                  <a:pt x="1175" y="309"/>
                </a:lnTo>
                <a:lnTo>
                  <a:pt x="1172" y="315"/>
                </a:lnTo>
                <a:lnTo>
                  <a:pt x="1190" y="328"/>
                </a:lnTo>
                <a:lnTo>
                  <a:pt x="1195" y="330"/>
                </a:lnTo>
                <a:lnTo>
                  <a:pt x="1195" y="336"/>
                </a:lnTo>
                <a:lnTo>
                  <a:pt x="1188" y="345"/>
                </a:lnTo>
                <a:lnTo>
                  <a:pt x="1183" y="351"/>
                </a:lnTo>
                <a:lnTo>
                  <a:pt x="1183" y="360"/>
                </a:lnTo>
                <a:lnTo>
                  <a:pt x="1188" y="369"/>
                </a:lnTo>
                <a:lnTo>
                  <a:pt x="1203" y="377"/>
                </a:lnTo>
                <a:lnTo>
                  <a:pt x="1210" y="383"/>
                </a:lnTo>
                <a:lnTo>
                  <a:pt x="1210" y="396"/>
                </a:lnTo>
                <a:lnTo>
                  <a:pt x="1215" y="403"/>
                </a:lnTo>
                <a:lnTo>
                  <a:pt x="1215" y="409"/>
                </a:lnTo>
                <a:lnTo>
                  <a:pt x="1205" y="409"/>
                </a:lnTo>
                <a:lnTo>
                  <a:pt x="1200" y="433"/>
                </a:lnTo>
                <a:lnTo>
                  <a:pt x="1193" y="433"/>
                </a:lnTo>
                <a:lnTo>
                  <a:pt x="1188" y="439"/>
                </a:lnTo>
                <a:lnTo>
                  <a:pt x="1188" y="448"/>
                </a:lnTo>
                <a:lnTo>
                  <a:pt x="1183" y="454"/>
                </a:lnTo>
                <a:lnTo>
                  <a:pt x="1172" y="450"/>
                </a:lnTo>
                <a:lnTo>
                  <a:pt x="1172" y="443"/>
                </a:lnTo>
                <a:lnTo>
                  <a:pt x="1162" y="443"/>
                </a:lnTo>
                <a:lnTo>
                  <a:pt x="1157" y="448"/>
                </a:lnTo>
                <a:lnTo>
                  <a:pt x="1157" y="456"/>
                </a:lnTo>
                <a:lnTo>
                  <a:pt x="1152" y="461"/>
                </a:lnTo>
                <a:lnTo>
                  <a:pt x="1142" y="463"/>
                </a:lnTo>
                <a:lnTo>
                  <a:pt x="1140" y="469"/>
                </a:lnTo>
                <a:lnTo>
                  <a:pt x="1130" y="469"/>
                </a:lnTo>
                <a:lnTo>
                  <a:pt x="1125" y="469"/>
                </a:lnTo>
                <a:lnTo>
                  <a:pt x="1125" y="473"/>
                </a:lnTo>
                <a:lnTo>
                  <a:pt x="1130" y="478"/>
                </a:lnTo>
                <a:lnTo>
                  <a:pt x="1140" y="480"/>
                </a:lnTo>
                <a:lnTo>
                  <a:pt x="1142" y="493"/>
                </a:lnTo>
                <a:lnTo>
                  <a:pt x="1145" y="501"/>
                </a:lnTo>
                <a:lnTo>
                  <a:pt x="1140" y="505"/>
                </a:lnTo>
                <a:lnTo>
                  <a:pt x="1135" y="505"/>
                </a:lnTo>
                <a:lnTo>
                  <a:pt x="1130" y="499"/>
                </a:lnTo>
                <a:lnTo>
                  <a:pt x="1122" y="501"/>
                </a:lnTo>
                <a:lnTo>
                  <a:pt x="1122" y="512"/>
                </a:lnTo>
                <a:lnTo>
                  <a:pt x="1112" y="512"/>
                </a:lnTo>
                <a:lnTo>
                  <a:pt x="1102" y="514"/>
                </a:lnTo>
                <a:lnTo>
                  <a:pt x="1097" y="523"/>
                </a:lnTo>
                <a:lnTo>
                  <a:pt x="1100" y="531"/>
                </a:lnTo>
                <a:lnTo>
                  <a:pt x="1105" y="538"/>
                </a:lnTo>
                <a:lnTo>
                  <a:pt x="1100" y="548"/>
                </a:lnTo>
                <a:lnTo>
                  <a:pt x="1097" y="555"/>
                </a:lnTo>
                <a:lnTo>
                  <a:pt x="1107" y="565"/>
                </a:lnTo>
                <a:lnTo>
                  <a:pt x="1115" y="585"/>
                </a:lnTo>
                <a:lnTo>
                  <a:pt x="1122" y="595"/>
                </a:lnTo>
                <a:lnTo>
                  <a:pt x="1130" y="602"/>
                </a:lnTo>
                <a:lnTo>
                  <a:pt x="1130" y="608"/>
                </a:lnTo>
                <a:lnTo>
                  <a:pt x="1142" y="619"/>
                </a:lnTo>
                <a:lnTo>
                  <a:pt x="1140" y="625"/>
                </a:lnTo>
                <a:lnTo>
                  <a:pt x="1147" y="634"/>
                </a:lnTo>
                <a:lnTo>
                  <a:pt x="1147" y="649"/>
                </a:lnTo>
                <a:lnTo>
                  <a:pt x="1145" y="657"/>
                </a:lnTo>
                <a:lnTo>
                  <a:pt x="1145" y="666"/>
                </a:lnTo>
                <a:lnTo>
                  <a:pt x="1145" y="675"/>
                </a:lnTo>
                <a:lnTo>
                  <a:pt x="1140" y="677"/>
                </a:lnTo>
                <a:lnTo>
                  <a:pt x="1135" y="672"/>
                </a:lnTo>
                <a:lnTo>
                  <a:pt x="1130" y="666"/>
                </a:lnTo>
                <a:lnTo>
                  <a:pt x="1125" y="668"/>
                </a:lnTo>
                <a:lnTo>
                  <a:pt x="1127" y="677"/>
                </a:lnTo>
                <a:lnTo>
                  <a:pt x="1122" y="681"/>
                </a:lnTo>
                <a:lnTo>
                  <a:pt x="1115" y="672"/>
                </a:lnTo>
                <a:lnTo>
                  <a:pt x="1102" y="679"/>
                </a:lnTo>
                <a:lnTo>
                  <a:pt x="1110" y="690"/>
                </a:lnTo>
                <a:lnTo>
                  <a:pt x="1102" y="696"/>
                </a:lnTo>
                <a:lnTo>
                  <a:pt x="1092" y="702"/>
                </a:lnTo>
                <a:lnTo>
                  <a:pt x="1084" y="696"/>
                </a:lnTo>
                <a:lnTo>
                  <a:pt x="1072" y="702"/>
                </a:lnTo>
                <a:lnTo>
                  <a:pt x="1059" y="700"/>
                </a:lnTo>
                <a:lnTo>
                  <a:pt x="1052" y="698"/>
                </a:lnTo>
                <a:lnTo>
                  <a:pt x="1044" y="705"/>
                </a:lnTo>
                <a:lnTo>
                  <a:pt x="1037" y="702"/>
                </a:lnTo>
                <a:lnTo>
                  <a:pt x="1032" y="698"/>
                </a:lnTo>
                <a:lnTo>
                  <a:pt x="1029" y="702"/>
                </a:lnTo>
                <a:lnTo>
                  <a:pt x="1032" y="709"/>
                </a:lnTo>
                <a:lnTo>
                  <a:pt x="1027" y="719"/>
                </a:lnTo>
                <a:lnTo>
                  <a:pt x="1034" y="739"/>
                </a:lnTo>
                <a:lnTo>
                  <a:pt x="1039" y="743"/>
                </a:lnTo>
                <a:lnTo>
                  <a:pt x="1037" y="760"/>
                </a:lnTo>
                <a:lnTo>
                  <a:pt x="1034" y="773"/>
                </a:lnTo>
                <a:lnTo>
                  <a:pt x="1029" y="782"/>
                </a:lnTo>
                <a:lnTo>
                  <a:pt x="1029" y="792"/>
                </a:lnTo>
                <a:lnTo>
                  <a:pt x="1024" y="801"/>
                </a:lnTo>
                <a:lnTo>
                  <a:pt x="1022" y="816"/>
                </a:lnTo>
                <a:lnTo>
                  <a:pt x="1024" y="833"/>
                </a:lnTo>
                <a:lnTo>
                  <a:pt x="1037" y="844"/>
                </a:lnTo>
                <a:lnTo>
                  <a:pt x="1042" y="861"/>
                </a:lnTo>
                <a:lnTo>
                  <a:pt x="1049" y="871"/>
                </a:lnTo>
                <a:lnTo>
                  <a:pt x="1059" y="876"/>
                </a:lnTo>
                <a:lnTo>
                  <a:pt x="1062" y="886"/>
                </a:lnTo>
                <a:lnTo>
                  <a:pt x="1059" y="893"/>
                </a:lnTo>
                <a:lnTo>
                  <a:pt x="1054" y="897"/>
                </a:lnTo>
                <a:lnTo>
                  <a:pt x="1054" y="914"/>
                </a:lnTo>
                <a:lnTo>
                  <a:pt x="1049" y="923"/>
                </a:lnTo>
                <a:lnTo>
                  <a:pt x="1037" y="934"/>
                </a:lnTo>
                <a:lnTo>
                  <a:pt x="1027" y="934"/>
                </a:lnTo>
                <a:lnTo>
                  <a:pt x="1022" y="940"/>
                </a:lnTo>
                <a:lnTo>
                  <a:pt x="1011" y="938"/>
                </a:lnTo>
                <a:lnTo>
                  <a:pt x="1004" y="940"/>
                </a:lnTo>
                <a:lnTo>
                  <a:pt x="1001" y="951"/>
                </a:lnTo>
                <a:lnTo>
                  <a:pt x="1001" y="961"/>
                </a:lnTo>
                <a:lnTo>
                  <a:pt x="1001" y="968"/>
                </a:lnTo>
                <a:lnTo>
                  <a:pt x="996" y="970"/>
                </a:lnTo>
                <a:lnTo>
                  <a:pt x="984" y="974"/>
                </a:lnTo>
                <a:lnTo>
                  <a:pt x="976" y="976"/>
                </a:lnTo>
                <a:lnTo>
                  <a:pt x="971" y="985"/>
                </a:lnTo>
                <a:lnTo>
                  <a:pt x="961" y="983"/>
                </a:lnTo>
                <a:lnTo>
                  <a:pt x="954" y="989"/>
                </a:lnTo>
                <a:lnTo>
                  <a:pt x="944" y="989"/>
                </a:lnTo>
                <a:lnTo>
                  <a:pt x="936" y="993"/>
                </a:lnTo>
                <a:lnTo>
                  <a:pt x="931" y="1006"/>
                </a:lnTo>
                <a:lnTo>
                  <a:pt x="936" y="1017"/>
                </a:lnTo>
                <a:lnTo>
                  <a:pt x="934" y="1021"/>
                </a:lnTo>
                <a:lnTo>
                  <a:pt x="926" y="1026"/>
                </a:lnTo>
                <a:lnTo>
                  <a:pt x="936" y="1051"/>
                </a:lnTo>
                <a:lnTo>
                  <a:pt x="926" y="1053"/>
                </a:lnTo>
                <a:lnTo>
                  <a:pt x="926" y="1058"/>
                </a:lnTo>
                <a:lnTo>
                  <a:pt x="936" y="1064"/>
                </a:lnTo>
                <a:lnTo>
                  <a:pt x="934" y="1068"/>
                </a:lnTo>
                <a:lnTo>
                  <a:pt x="936" y="1073"/>
                </a:lnTo>
                <a:lnTo>
                  <a:pt x="936" y="1077"/>
                </a:lnTo>
                <a:lnTo>
                  <a:pt x="921" y="1077"/>
                </a:lnTo>
                <a:lnTo>
                  <a:pt x="918" y="1079"/>
                </a:lnTo>
                <a:lnTo>
                  <a:pt x="921" y="1083"/>
                </a:lnTo>
                <a:lnTo>
                  <a:pt x="936" y="1090"/>
                </a:lnTo>
                <a:lnTo>
                  <a:pt x="941" y="1096"/>
                </a:lnTo>
                <a:lnTo>
                  <a:pt x="949" y="1098"/>
                </a:lnTo>
                <a:lnTo>
                  <a:pt x="946" y="1109"/>
                </a:lnTo>
                <a:lnTo>
                  <a:pt x="941" y="1124"/>
                </a:lnTo>
                <a:lnTo>
                  <a:pt x="941" y="1137"/>
                </a:lnTo>
                <a:lnTo>
                  <a:pt x="951" y="1139"/>
                </a:lnTo>
                <a:lnTo>
                  <a:pt x="961" y="1145"/>
                </a:lnTo>
                <a:lnTo>
                  <a:pt x="966" y="1152"/>
                </a:lnTo>
                <a:lnTo>
                  <a:pt x="969" y="1160"/>
                </a:lnTo>
                <a:lnTo>
                  <a:pt x="964" y="1169"/>
                </a:lnTo>
                <a:lnTo>
                  <a:pt x="959" y="1173"/>
                </a:lnTo>
                <a:lnTo>
                  <a:pt x="959" y="1184"/>
                </a:lnTo>
                <a:lnTo>
                  <a:pt x="961" y="1190"/>
                </a:lnTo>
                <a:lnTo>
                  <a:pt x="956" y="1201"/>
                </a:lnTo>
                <a:lnTo>
                  <a:pt x="956" y="1210"/>
                </a:lnTo>
                <a:lnTo>
                  <a:pt x="969" y="1222"/>
                </a:lnTo>
                <a:lnTo>
                  <a:pt x="941" y="1233"/>
                </a:lnTo>
                <a:lnTo>
                  <a:pt x="921" y="1240"/>
                </a:lnTo>
                <a:lnTo>
                  <a:pt x="901" y="1250"/>
                </a:lnTo>
                <a:lnTo>
                  <a:pt x="903" y="1261"/>
                </a:lnTo>
                <a:lnTo>
                  <a:pt x="906" y="1267"/>
                </a:lnTo>
                <a:lnTo>
                  <a:pt x="901" y="1272"/>
                </a:lnTo>
                <a:lnTo>
                  <a:pt x="878" y="1274"/>
                </a:lnTo>
                <a:lnTo>
                  <a:pt x="866" y="1278"/>
                </a:lnTo>
                <a:lnTo>
                  <a:pt x="861" y="1274"/>
                </a:lnTo>
                <a:lnTo>
                  <a:pt x="856" y="1274"/>
                </a:lnTo>
                <a:lnTo>
                  <a:pt x="858" y="1285"/>
                </a:lnTo>
                <a:lnTo>
                  <a:pt x="848" y="1285"/>
                </a:lnTo>
                <a:lnTo>
                  <a:pt x="845" y="1282"/>
                </a:lnTo>
                <a:lnTo>
                  <a:pt x="838" y="1285"/>
                </a:lnTo>
                <a:lnTo>
                  <a:pt x="833" y="1289"/>
                </a:lnTo>
                <a:lnTo>
                  <a:pt x="825" y="1289"/>
                </a:lnTo>
                <a:lnTo>
                  <a:pt x="818" y="1295"/>
                </a:lnTo>
                <a:lnTo>
                  <a:pt x="805" y="1299"/>
                </a:lnTo>
                <a:lnTo>
                  <a:pt x="803" y="1293"/>
                </a:lnTo>
                <a:lnTo>
                  <a:pt x="798" y="1289"/>
                </a:lnTo>
                <a:lnTo>
                  <a:pt x="790" y="1291"/>
                </a:lnTo>
                <a:lnTo>
                  <a:pt x="785" y="1293"/>
                </a:lnTo>
                <a:lnTo>
                  <a:pt x="768" y="1293"/>
                </a:lnTo>
                <a:lnTo>
                  <a:pt x="752" y="1299"/>
                </a:lnTo>
                <a:lnTo>
                  <a:pt x="742" y="1302"/>
                </a:lnTo>
                <a:lnTo>
                  <a:pt x="735" y="1297"/>
                </a:lnTo>
                <a:lnTo>
                  <a:pt x="725" y="1289"/>
                </a:lnTo>
                <a:lnTo>
                  <a:pt x="712" y="1280"/>
                </a:lnTo>
                <a:lnTo>
                  <a:pt x="702" y="1280"/>
                </a:lnTo>
                <a:lnTo>
                  <a:pt x="690" y="1282"/>
                </a:lnTo>
                <a:lnTo>
                  <a:pt x="677" y="1282"/>
                </a:lnTo>
                <a:lnTo>
                  <a:pt x="669" y="1282"/>
                </a:lnTo>
                <a:lnTo>
                  <a:pt x="667" y="1291"/>
                </a:lnTo>
                <a:lnTo>
                  <a:pt x="659" y="1291"/>
                </a:lnTo>
                <a:lnTo>
                  <a:pt x="647" y="1285"/>
                </a:lnTo>
                <a:lnTo>
                  <a:pt x="639" y="1278"/>
                </a:lnTo>
                <a:lnTo>
                  <a:pt x="629" y="1285"/>
                </a:lnTo>
                <a:lnTo>
                  <a:pt x="622" y="1282"/>
                </a:lnTo>
                <a:lnTo>
                  <a:pt x="614" y="1274"/>
                </a:lnTo>
                <a:lnTo>
                  <a:pt x="604" y="1276"/>
                </a:lnTo>
                <a:lnTo>
                  <a:pt x="589" y="1278"/>
                </a:lnTo>
                <a:lnTo>
                  <a:pt x="574" y="1280"/>
                </a:lnTo>
                <a:lnTo>
                  <a:pt x="569" y="1287"/>
                </a:lnTo>
                <a:lnTo>
                  <a:pt x="566" y="1293"/>
                </a:lnTo>
                <a:lnTo>
                  <a:pt x="551" y="1289"/>
                </a:lnTo>
                <a:lnTo>
                  <a:pt x="539" y="1265"/>
                </a:lnTo>
                <a:lnTo>
                  <a:pt x="536" y="1255"/>
                </a:lnTo>
                <a:lnTo>
                  <a:pt x="529" y="1252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ap="flat" cmpd="sng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49" name="Freeform 93"/>
          <p:cNvSpPr>
            <a:spLocks/>
          </p:cNvSpPr>
          <p:nvPr/>
        </p:nvSpPr>
        <p:spPr bwMode="gray">
          <a:xfrm>
            <a:off x="8737128" y="2573251"/>
            <a:ext cx="629420" cy="803683"/>
          </a:xfrm>
          <a:custGeom>
            <a:avLst/>
            <a:gdLst/>
            <a:ahLst/>
            <a:cxnLst>
              <a:cxn ang="0">
                <a:pos x="118" y="68"/>
              </a:cxn>
              <a:cxn ang="0">
                <a:pos x="88" y="94"/>
              </a:cxn>
              <a:cxn ang="0">
                <a:pos x="88" y="120"/>
              </a:cxn>
              <a:cxn ang="0">
                <a:pos x="98" y="156"/>
              </a:cxn>
              <a:cxn ang="0">
                <a:pos x="91" y="195"/>
              </a:cxn>
              <a:cxn ang="0">
                <a:pos x="118" y="235"/>
              </a:cxn>
              <a:cxn ang="0">
                <a:pos x="91" y="274"/>
              </a:cxn>
              <a:cxn ang="0">
                <a:pos x="60" y="274"/>
              </a:cxn>
              <a:cxn ang="0">
                <a:pos x="33" y="295"/>
              </a:cxn>
              <a:cxn ang="0">
                <a:pos x="45" y="319"/>
              </a:cxn>
              <a:cxn ang="0">
                <a:pos x="25" y="327"/>
              </a:cxn>
              <a:cxn ang="0">
                <a:pos x="3" y="357"/>
              </a:cxn>
              <a:cxn ang="0">
                <a:pos x="18" y="411"/>
              </a:cxn>
              <a:cxn ang="0">
                <a:pos x="43" y="451"/>
              </a:cxn>
              <a:cxn ang="0">
                <a:pos x="113" y="466"/>
              </a:cxn>
              <a:cxn ang="0">
                <a:pos x="148" y="518"/>
              </a:cxn>
              <a:cxn ang="0">
                <a:pos x="148" y="556"/>
              </a:cxn>
              <a:cxn ang="0">
                <a:pos x="176" y="539"/>
              </a:cxn>
              <a:cxn ang="0">
                <a:pos x="209" y="548"/>
              </a:cxn>
              <a:cxn ang="0">
                <a:pos x="229" y="567"/>
              </a:cxn>
              <a:cxn ang="0">
                <a:pos x="249" y="550"/>
              </a:cxn>
              <a:cxn ang="0">
                <a:pos x="277" y="539"/>
              </a:cxn>
              <a:cxn ang="0">
                <a:pos x="272" y="526"/>
              </a:cxn>
              <a:cxn ang="0">
                <a:pos x="274" y="496"/>
              </a:cxn>
              <a:cxn ang="0">
                <a:pos x="319" y="490"/>
              </a:cxn>
              <a:cxn ang="0">
                <a:pos x="337" y="468"/>
              </a:cxn>
              <a:cxn ang="0">
                <a:pos x="362" y="466"/>
              </a:cxn>
              <a:cxn ang="0">
                <a:pos x="347" y="498"/>
              </a:cxn>
              <a:cxn ang="0">
                <a:pos x="375" y="471"/>
              </a:cxn>
              <a:cxn ang="0">
                <a:pos x="390" y="456"/>
              </a:cxn>
              <a:cxn ang="0">
                <a:pos x="415" y="434"/>
              </a:cxn>
              <a:cxn ang="0">
                <a:pos x="425" y="409"/>
              </a:cxn>
              <a:cxn ang="0">
                <a:pos x="412" y="396"/>
              </a:cxn>
              <a:cxn ang="0">
                <a:pos x="390" y="409"/>
              </a:cxn>
              <a:cxn ang="0">
                <a:pos x="375" y="381"/>
              </a:cxn>
              <a:cxn ang="0">
                <a:pos x="370" y="344"/>
              </a:cxn>
              <a:cxn ang="0">
                <a:pos x="367" y="312"/>
              </a:cxn>
              <a:cxn ang="0">
                <a:pos x="352" y="265"/>
              </a:cxn>
              <a:cxn ang="0">
                <a:pos x="365" y="229"/>
              </a:cxn>
              <a:cxn ang="0">
                <a:pos x="377" y="197"/>
              </a:cxn>
              <a:cxn ang="0">
                <a:pos x="405" y="190"/>
              </a:cxn>
              <a:cxn ang="0">
                <a:pos x="423" y="188"/>
              </a:cxn>
              <a:cxn ang="0">
                <a:pos x="443" y="218"/>
              </a:cxn>
              <a:cxn ang="0">
                <a:pos x="458" y="214"/>
              </a:cxn>
              <a:cxn ang="0">
                <a:pos x="475" y="203"/>
              </a:cxn>
              <a:cxn ang="0">
                <a:pos x="465" y="165"/>
              </a:cxn>
              <a:cxn ang="0">
                <a:pos x="460" y="130"/>
              </a:cxn>
              <a:cxn ang="0">
                <a:pos x="433" y="109"/>
              </a:cxn>
              <a:cxn ang="0">
                <a:pos x="392" y="79"/>
              </a:cxn>
              <a:cxn ang="0">
                <a:pos x="372" y="49"/>
              </a:cxn>
              <a:cxn ang="0">
                <a:pos x="347" y="36"/>
              </a:cxn>
              <a:cxn ang="0">
                <a:pos x="327" y="8"/>
              </a:cxn>
              <a:cxn ang="0">
                <a:pos x="274" y="13"/>
              </a:cxn>
              <a:cxn ang="0">
                <a:pos x="231" y="36"/>
              </a:cxn>
              <a:cxn ang="0">
                <a:pos x="194" y="43"/>
              </a:cxn>
            </a:cxnLst>
            <a:rect l="0" t="0" r="r" b="b"/>
            <a:pathLst>
              <a:path w="475" h="573">
                <a:moveTo>
                  <a:pt x="141" y="28"/>
                </a:moveTo>
                <a:lnTo>
                  <a:pt x="148" y="34"/>
                </a:lnTo>
                <a:lnTo>
                  <a:pt x="141" y="47"/>
                </a:lnTo>
                <a:lnTo>
                  <a:pt x="141" y="68"/>
                </a:lnTo>
                <a:lnTo>
                  <a:pt x="118" y="68"/>
                </a:lnTo>
                <a:lnTo>
                  <a:pt x="116" y="75"/>
                </a:lnTo>
                <a:lnTo>
                  <a:pt x="116" y="81"/>
                </a:lnTo>
                <a:lnTo>
                  <a:pt x="111" y="83"/>
                </a:lnTo>
                <a:lnTo>
                  <a:pt x="98" y="94"/>
                </a:lnTo>
                <a:lnTo>
                  <a:pt x="88" y="94"/>
                </a:lnTo>
                <a:lnTo>
                  <a:pt x="88" y="105"/>
                </a:lnTo>
                <a:lnTo>
                  <a:pt x="75" y="107"/>
                </a:lnTo>
                <a:lnTo>
                  <a:pt x="75" y="111"/>
                </a:lnTo>
                <a:lnTo>
                  <a:pt x="78" y="115"/>
                </a:lnTo>
                <a:lnTo>
                  <a:pt x="88" y="120"/>
                </a:lnTo>
                <a:lnTo>
                  <a:pt x="88" y="130"/>
                </a:lnTo>
                <a:lnTo>
                  <a:pt x="78" y="135"/>
                </a:lnTo>
                <a:lnTo>
                  <a:pt x="75" y="141"/>
                </a:lnTo>
                <a:lnTo>
                  <a:pt x="93" y="154"/>
                </a:lnTo>
                <a:lnTo>
                  <a:pt x="98" y="156"/>
                </a:lnTo>
                <a:lnTo>
                  <a:pt x="98" y="162"/>
                </a:lnTo>
                <a:lnTo>
                  <a:pt x="91" y="171"/>
                </a:lnTo>
                <a:lnTo>
                  <a:pt x="86" y="177"/>
                </a:lnTo>
                <a:lnTo>
                  <a:pt x="86" y="186"/>
                </a:lnTo>
                <a:lnTo>
                  <a:pt x="91" y="195"/>
                </a:lnTo>
                <a:lnTo>
                  <a:pt x="106" y="203"/>
                </a:lnTo>
                <a:lnTo>
                  <a:pt x="113" y="209"/>
                </a:lnTo>
                <a:lnTo>
                  <a:pt x="113" y="222"/>
                </a:lnTo>
                <a:lnTo>
                  <a:pt x="118" y="229"/>
                </a:lnTo>
                <a:lnTo>
                  <a:pt x="118" y="235"/>
                </a:lnTo>
                <a:lnTo>
                  <a:pt x="108" y="235"/>
                </a:lnTo>
                <a:lnTo>
                  <a:pt x="103" y="259"/>
                </a:lnTo>
                <a:lnTo>
                  <a:pt x="96" y="259"/>
                </a:lnTo>
                <a:lnTo>
                  <a:pt x="91" y="265"/>
                </a:lnTo>
                <a:lnTo>
                  <a:pt x="91" y="274"/>
                </a:lnTo>
                <a:lnTo>
                  <a:pt x="86" y="280"/>
                </a:lnTo>
                <a:lnTo>
                  <a:pt x="75" y="276"/>
                </a:lnTo>
                <a:lnTo>
                  <a:pt x="75" y="269"/>
                </a:lnTo>
                <a:lnTo>
                  <a:pt x="65" y="269"/>
                </a:lnTo>
                <a:lnTo>
                  <a:pt x="60" y="274"/>
                </a:lnTo>
                <a:lnTo>
                  <a:pt x="60" y="282"/>
                </a:lnTo>
                <a:lnTo>
                  <a:pt x="55" y="287"/>
                </a:lnTo>
                <a:lnTo>
                  <a:pt x="45" y="289"/>
                </a:lnTo>
                <a:lnTo>
                  <a:pt x="43" y="295"/>
                </a:lnTo>
                <a:lnTo>
                  <a:pt x="33" y="295"/>
                </a:lnTo>
                <a:lnTo>
                  <a:pt x="28" y="295"/>
                </a:lnTo>
                <a:lnTo>
                  <a:pt x="28" y="299"/>
                </a:lnTo>
                <a:lnTo>
                  <a:pt x="33" y="304"/>
                </a:lnTo>
                <a:lnTo>
                  <a:pt x="43" y="306"/>
                </a:lnTo>
                <a:lnTo>
                  <a:pt x="45" y="319"/>
                </a:lnTo>
                <a:lnTo>
                  <a:pt x="48" y="327"/>
                </a:lnTo>
                <a:lnTo>
                  <a:pt x="43" y="331"/>
                </a:lnTo>
                <a:lnTo>
                  <a:pt x="38" y="331"/>
                </a:lnTo>
                <a:lnTo>
                  <a:pt x="33" y="325"/>
                </a:lnTo>
                <a:lnTo>
                  <a:pt x="25" y="327"/>
                </a:lnTo>
                <a:lnTo>
                  <a:pt x="25" y="338"/>
                </a:lnTo>
                <a:lnTo>
                  <a:pt x="15" y="338"/>
                </a:lnTo>
                <a:lnTo>
                  <a:pt x="5" y="340"/>
                </a:lnTo>
                <a:lnTo>
                  <a:pt x="0" y="349"/>
                </a:lnTo>
                <a:lnTo>
                  <a:pt x="3" y="357"/>
                </a:lnTo>
                <a:lnTo>
                  <a:pt x="8" y="364"/>
                </a:lnTo>
                <a:lnTo>
                  <a:pt x="3" y="374"/>
                </a:lnTo>
                <a:lnTo>
                  <a:pt x="0" y="381"/>
                </a:lnTo>
                <a:lnTo>
                  <a:pt x="10" y="391"/>
                </a:lnTo>
                <a:lnTo>
                  <a:pt x="18" y="411"/>
                </a:lnTo>
                <a:lnTo>
                  <a:pt x="25" y="421"/>
                </a:lnTo>
                <a:lnTo>
                  <a:pt x="33" y="428"/>
                </a:lnTo>
                <a:lnTo>
                  <a:pt x="33" y="434"/>
                </a:lnTo>
                <a:lnTo>
                  <a:pt x="45" y="445"/>
                </a:lnTo>
                <a:lnTo>
                  <a:pt x="43" y="451"/>
                </a:lnTo>
                <a:lnTo>
                  <a:pt x="50" y="460"/>
                </a:lnTo>
                <a:lnTo>
                  <a:pt x="50" y="475"/>
                </a:lnTo>
                <a:lnTo>
                  <a:pt x="73" y="466"/>
                </a:lnTo>
                <a:lnTo>
                  <a:pt x="78" y="458"/>
                </a:lnTo>
                <a:lnTo>
                  <a:pt x="113" y="466"/>
                </a:lnTo>
                <a:lnTo>
                  <a:pt x="131" y="481"/>
                </a:lnTo>
                <a:lnTo>
                  <a:pt x="146" y="492"/>
                </a:lnTo>
                <a:lnTo>
                  <a:pt x="141" y="501"/>
                </a:lnTo>
                <a:lnTo>
                  <a:pt x="148" y="509"/>
                </a:lnTo>
                <a:lnTo>
                  <a:pt x="148" y="518"/>
                </a:lnTo>
                <a:lnTo>
                  <a:pt x="138" y="522"/>
                </a:lnTo>
                <a:lnTo>
                  <a:pt x="138" y="537"/>
                </a:lnTo>
                <a:lnTo>
                  <a:pt x="141" y="543"/>
                </a:lnTo>
                <a:lnTo>
                  <a:pt x="148" y="545"/>
                </a:lnTo>
                <a:lnTo>
                  <a:pt x="148" y="556"/>
                </a:lnTo>
                <a:lnTo>
                  <a:pt x="151" y="556"/>
                </a:lnTo>
                <a:lnTo>
                  <a:pt x="163" y="550"/>
                </a:lnTo>
                <a:lnTo>
                  <a:pt x="169" y="548"/>
                </a:lnTo>
                <a:lnTo>
                  <a:pt x="169" y="541"/>
                </a:lnTo>
                <a:lnTo>
                  <a:pt x="176" y="539"/>
                </a:lnTo>
                <a:lnTo>
                  <a:pt x="181" y="543"/>
                </a:lnTo>
                <a:lnTo>
                  <a:pt x="186" y="545"/>
                </a:lnTo>
                <a:lnTo>
                  <a:pt x="196" y="545"/>
                </a:lnTo>
                <a:lnTo>
                  <a:pt x="204" y="541"/>
                </a:lnTo>
                <a:lnTo>
                  <a:pt x="209" y="548"/>
                </a:lnTo>
                <a:lnTo>
                  <a:pt x="214" y="554"/>
                </a:lnTo>
                <a:lnTo>
                  <a:pt x="216" y="563"/>
                </a:lnTo>
                <a:lnTo>
                  <a:pt x="216" y="571"/>
                </a:lnTo>
                <a:lnTo>
                  <a:pt x="221" y="573"/>
                </a:lnTo>
                <a:lnTo>
                  <a:pt x="229" y="567"/>
                </a:lnTo>
                <a:lnTo>
                  <a:pt x="234" y="565"/>
                </a:lnTo>
                <a:lnTo>
                  <a:pt x="244" y="565"/>
                </a:lnTo>
                <a:lnTo>
                  <a:pt x="244" y="560"/>
                </a:lnTo>
                <a:lnTo>
                  <a:pt x="249" y="556"/>
                </a:lnTo>
                <a:lnTo>
                  <a:pt x="249" y="550"/>
                </a:lnTo>
                <a:lnTo>
                  <a:pt x="254" y="545"/>
                </a:lnTo>
                <a:lnTo>
                  <a:pt x="257" y="541"/>
                </a:lnTo>
                <a:lnTo>
                  <a:pt x="259" y="539"/>
                </a:lnTo>
                <a:lnTo>
                  <a:pt x="264" y="545"/>
                </a:lnTo>
                <a:lnTo>
                  <a:pt x="277" y="539"/>
                </a:lnTo>
                <a:lnTo>
                  <a:pt x="282" y="535"/>
                </a:lnTo>
                <a:lnTo>
                  <a:pt x="274" y="528"/>
                </a:lnTo>
                <a:lnTo>
                  <a:pt x="267" y="531"/>
                </a:lnTo>
                <a:lnTo>
                  <a:pt x="267" y="524"/>
                </a:lnTo>
                <a:lnTo>
                  <a:pt x="272" y="526"/>
                </a:lnTo>
                <a:lnTo>
                  <a:pt x="274" y="520"/>
                </a:lnTo>
                <a:lnTo>
                  <a:pt x="274" y="516"/>
                </a:lnTo>
                <a:lnTo>
                  <a:pt x="267" y="516"/>
                </a:lnTo>
                <a:lnTo>
                  <a:pt x="269" y="501"/>
                </a:lnTo>
                <a:lnTo>
                  <a:pt x="274" y="496"/>
                </a:lnTo>
                <a:lnTo>
                  <a:pt x="282" y="494"/>
                </a:lnTo>
                <a:lnTo>
                  <a:pt x="292" y="492"/>
                </a:lnTo>
                <a:lnTo>
                  <a:pt x="297" y="488"/>
                </a:lnTo>
                <a:lnTo>
                  <a:pt x="304" y="488"/>
                </a:lnTo>
                <a:lnTo>
                  <a:pt x="319" y="490"/>
                </a:lnTo>
                <a:lnTo>
                  <a:pt x="322" y="481"/>
                </a:lnTo>
                <a:lnTo>
                  <a:pt x="317" y="479"/>
                </a:lnTo>
                <a:lnTo>
                  <a:pt x="319" y="475"/>
                </a:lnTo>
                <a:lnTo>
                  <a:pt x="327" y="466"/>
                </a:lnTo>
                <a:lnTo>
                  <a:pt x="337" y="468"/>
                </a:lnTo>
                <a:lnTo>
                  <a:pt x="345" y="473"/>
                </a:lnTo>
                <a:lnTo>
                  <a:pt x="352" y="471"/>
                </a:lnTo>
                <a:lnTo>
                  <a:pt x="362" y="464"/>
                </a:lnTo>
                <a:lnTo>
                  <a:pt x="367" y="464"/>
                </a:lnTo>
                <a:lnTo>
                  <a:pt x="362" y="466"/>
                </a:lnTo>
                <a:lnTo>
                  <a:pt x="362" y="473"/>
                </a:lnTo>
                <a:lnTo>
                  <a:pt x="347" y="481"/>
                </a:lnTo>
                <a:lnTo>
                  <a:pt x="347" y="488"/>
                </a:lnTo>
                <a:lnTo>
                  <a:pt x="340" y="494"/>
                </a:lnTo>
                <a:lnTo>
                  <a:pt x="347" y="498"/>
                </a:lnTo>
                <a:lnTo>
                  <a:pt x="360" y="501"/>
                </a:lnTo>
                <a:lnTo>
                  <a:pt x="367" y="496"/>
                </a:lnTo>
                <a:lnTo>
                  <a:pt x="372" y="490"/>
                </a:lnTo>
                <a:lnTo>
                  <a:pt x="375" y="486"/>
                </a:lnTo>
                <a:lnTo>
                  <a:pt x="375" y="471"/>
                </a:lnTo>
                <a:lnTo>
                  <a:pt x="377" y="468"/>
                </a:lnTo>
                <a:lnTo>
                  <a:pt x="382" y="471"/>
                </a:lnTo>
                <a:lnTo>
                  <a:pt x="387" y="471"/>
                </a:lnTo>
                <a:lnTo>
                  <a:pt x="395" y="462"/>
                </a:lnTo>
                <a:lnTo>
                  <a:pt x="390" y="456"/>
                </a:lnTo>
                <a:lnTo>
                  <a:pt x="395" y="447"/>
                </a:lnTo>
                <a:lnTo>
                  <a:pt x="390" y="441"/>
                </a:lnTo>
                <a:lnTo>
                  <a:pt x="397" y="434"/>
                </a:lnTo>
                <a:lnTo>
                  <a:pt x="407" y="434"/>
                </a:lnTo>
                <a:lnTo>
                  <a:pt x="415" y="434"/>
                </a:lnTo>
                <a:lnTo>
                  <a:pt x="415" y="428"/>
                </a:lnTo>
                <a:lnTo>
                  <a:pt x="417" y="424"/>
                </a:lnTo>
                <a:lnTo>
                  <a:pt x="417" y="415"/>
                </a:lnTo>
                <a:lnTo>
                  <a:pt x="425" y="415"/>
                </a:lnTo>
                <a:lnTo>
                  <a:pt x="425" y="409"/>
                </a:lnTo>
                <a:lnTo>
                  <a:pt x="433" y="404"/>
                </a:lnTo>
                <a:lnTo>
                  <a:pt x="433" y="398"/>
                </a:lnTo>
                <a:lnTo>
                  <a:pt x="425" y="391"/>
                </a:lnTo>
                <a:lnTo>
                  <a:pt x="412" y="391"/>
                </a:lnTo>
                <a:lnTo>
                  <a:pt x="412" y="396"/>
                </a:lnTo>
                <a:lnTo>
                  <a:pt x="405" y="396"/>
                </a:lnTo>
                <a:lnTo>
                  <a:pt x="402" y="398"/>
                </a:lnTo>
                <a:lnTo>
                  <a:pt x="400" y="406"/>
                </a:lnTo>
                <a:lnTo>
                  <a:pt x="395" y="411"/>
                </a:lnTo>
                <a:lnTo>
                  <a:pt x="390" y="409"/>
                </a:lnTo>
                <a:lnTo>
                  <a:pt x="392" y="402"/>
                </a:lnTo>
                <a:lnTo>
                  <a:pt x="385" y="398"/>
                </a:lnTo>
                <a:lnTo>
                  <a:pt x="380" y="391"/>
                </a:lnTo>
                <a:lnTo>
                  <a:pt x="380" y="387"/>
                </a:lnTo>
                <a:lnTo>
                  <a:pt x="375" y="381"/>
                </a:lnTo>
                <a:lnTo>
                  <a:pt x="377" y="376"/>
                </a:lnTo>
                <a:lnTo>
                  <a:pt x="375" y="372"/>
                </a:lnTo>
                <a:lnTo>
                  <a:pt x="375" y="364"/>
                </a:lnTo>
                <a:lnTo>
                  <a:pt x="375" y="351"/>
                </a:lnTo>
                <a:lnTo>
                  <a:pt x="370" y="344"/>
                </a:lnTo>
                <a:lnTo>
                  <a:pt x="375" y="338"/>
                </a:lnTo>
                <a:lnTo>
                  <a:pt x="372" y="334"/>
                </a:lnTo>
                <a:lnTo>
                  <a:pt x="372" y="323"/>
                </a:lnTo>
                <a:lnTo>
                  <a:pt x="375" y="317"/>
                </a:lnTo>
                <a:lnTo>
                  <a:pt x="367" y="312"/>
                </a:lnTo>
                <a:lnTo>
                  <a:pt x="365" y="302"/>
                </a:lnTo>
                <a:lnTo>
                  <a:pt x="365" y="291"/>
                </a:lnTo>
                <a:lnTo>
                  <a:pt x="365" y="280"/>
                </a:lnTo>
                <a:lnTo>
                  <a:pt x="355" y="272"/>
                </a:lnTo>
                <a:lnTo>
                  <a:pt x="352" y="265"/>
                </a:lnTo>
                <a:lnTo>
                  <a:pt x="355" y="261"/>
                </a:lnTo>
                <a:lnTo>
                  <a:pt x="355" y="250"/>
                </a:lnTo>
                <a:lnTo>
                  <a:pt x="355" y="237"/>
                </a:lnTo>
                <a:lnTo>
                  <a:pt x="360" y="235"/>
                </a:lnTo>
                <a:lnTo>
                  <a:pt x="365" y="229"/>
                </a:lnTo>
                <a:lnTo>
                  <a:pt x="372" y="227"/>
                </a:lnTo>
                <a:lnTo>
                  <a:pt x="372" y="218"/>
                </a:lnTo>
                <a:lnTo>
                  <a:pt x="375" y="212"/>
                </a:lnTo>
                <a:lnTo>
                  <a:pt x="380" y="203"/>
                </a:lnTo>
                <a:lnTo>
                  <a:pt x="377" y="197"/>
                </a:lnTo>
                <a:lnTo>
                  <a:pt x="385" y="190"/>
                </a:lnTo>
                <a:lnTo>
                  <a:pt x="390" y="195"/>
                </a:lnTo>
                <a:lnTo>
                  <a:pt x="395" y="192"/>
                </a:lnTo>
                <a:lnTo>
                  <a:pt x="402" y="197"/>
                </a:lnTo>
                <a:lnTo>
                  <a:pt x="405" y="190"/>
                </a:lnTo>
                <a:lnTo>
                  <a:pt x="405" y="182"/>
                </a:lnTo>
                <a:lnTo>
                  <a:pt x="405" y="169"/>
                </a:lnTo>
                <a:lnTo>
                  <a:pt x="410" y="169"/>
                </a:lnTo>
                <a:lnTo>
                  <a:pt x="415" y="177"/>
                </a:lnTo>
                <a:lnTo>
                  <a:pt x="423" y="188"/>
                </a:lnTo>
                <a:lnTo>
                  <a:pt x="428" y="199"/>
                </a:lnTo>
                <a:lnTo>
                  <a:pt x="428" y="205"/>
                </a:lnTo>
                <a:lnTo>
                  <a:pt x="435" y="205"/>
                </a:lnTo>
                <a:lnTo>
                  <a:pt x="443" y="209"/>
                </a:lnTo>
                <a:lnTo>
                  <a:pt x="443" y="218"/>
                </a:lnTo>
                <a:lnTo>
                  <a:pt x="448" y="218"/>
                </a:lnTo>
                <a:lnTo>
                  <a:pt x="448" y="205"/>
                </a:lnTo>
                <a:lnTo>
                  <a:pt x="453" y="203"/>
                </a:lnTo>
                <a:lnTo>
                  <a:pt x="458" y="207"/>
                </a:lnTo>
                <a:lnTo>
                  <a:pt x="458" y="214"/>
                </a:lnTo>
                <a:lnTo>
                  <a:pt x="470" y="222"/>
                </a:lnTo>
                <a:lnTo>
                  <a:pt x="473" y="218"/>
                </a:lnTo>
                <a:lnTo>
                  <a:pt x="468" y="214"/>
                </a:lnTo>
                <a:lnTo>
                  <a:pt x="473" y="207"/>
                </a:lnTo>
                <a:lnTo>
                  <a:pt x="475" y="203"/>
                </a:lnTo>
                <a:lnTo>
                  <a:pt x="473" y="197"/>
                </a:lnTo>
                <a:lnTo>
                  <a:pt x="470" y="188"/>
                </a:lnTo>
                <a:lnTo>
                  <a:pt x="468" y="184"/>
                </a:lnTo>
                <a:lnTo>
                  <a:pt x="468" y="173"/>
                </a:lnTo>
                <a:lnTo>
                  <a:pt x="465" y="165"/>
                </a:lnTo>
                <a:lnTo>
                  <a:pt x="465" y="156"/>
                </a:lnTo>
                <a:lnTo>
                  <a:pt x="463" y="150"/>
                </a:lnTo>
                <a:lnTo>
                  <a:pt x="463" y="141"/>
                </a:lnTo>
                <a:lnTo>
                  <a:pt x="463" y="135"/>
                </a:lnTo>
                <a:lnTo>
                  <a:pt x="460" y="130"/>
                </a:lnTo>
                <a:lnTo>
                  <a:pt x="445" y="122"/>
                </a:lnTo>
                <a:lnTo>
                  <a:pt x="448" y="113"/>
                </a:lnTo>
                <a:lnTo>
                  <a:pt x="443" y="109"/>
                </a:lnTo>
                <a:lnTo>
                  <a:pt x="435" y="113"/>
                </a:lnTo>
                <a:lnTo>
                  <a:pt x="433" y="109"/>
                </a:lnTo>
                <a:lnTo>
                  <a:pt x="435" y="105"/>
                </a:lnTo>
                <a:lnTo>
                  <a:pt x="430" y="98"/>
                </a:lnTo>
                <a:lnTo>
                  <a:pt x="420" y="88"/>
                </a:lnTo>
                <a:lnTo>
                  <a:pt x="410" y="81"/>
                </a:lnTo>
                <a:lnTo>
                  <a:pt x="392" y="79"/>
                </a:lnTo>
                <a:lnTo>
                  <a:pt x="387" y="77"/>
                </a:lnTo>
                <a:lnTo>
                  <a:pt x="387" y="64"/>
                </a:lnTo>
                <a:lnTo>
                  <a:pt x="375" y="62"/>
                </a:lnTo>
                <a:lnTo>
                  <a:pt x="372" y="58"/>
                </a:lnTo>
                <a:lnTo>
                  <a:pt x="372" y="49"/>
                </a:lnTo>
                <a:lnTo>
                  <a:pt x="370" y="43"/>
                </a:lnTo>
                <a:lnTo>
                  <a:pt x="362" y="38"/>
                </a:lnTo>
                <a:lnTo>
                  <a:pt x="355" y="43"/>
                </a:lnTo>
                <a:lnTo>
                  <a:pt x="347" y="43"/>
                </a:lnTo>
                <a:lnTo>
                  <a:pt x="347" y="36"/>
                </a:lnTo>
                <a:lnTo>
                  <a:pt x="347" y="32"/>
                </a:lnTo>
                <a:lnTo>
                  <a:pt x="337" y="25"/>
                </a:lnTo>
                <a:lnTo>
                  <a:pt x="329" y="23"/>
                </a:lnTo>
                <a:lnTo>
                  <a:pt x="332" y="17"/>
                </a:lnTo>
                <a:lnTo>
                  <a:pt x="327" y="8"/>
                </a:lnTo>
                <a:lnTo>
                  <a:pt x="317" y="8"/>
                </a:lnTo>
                <a:lnTo>
                  <a:pt x="312" y="0"/>
                </a:lnTo>
                <a:lnTo>
                  <a:pt x="297" y="0"/>
                </a:lnTo>
                <a:lnTo>
                  <a:pt x="287" y="4"/>
                </a:lnTo>
                <a:lnTo>
                  <a:pt x="274" y="13"/>
                </a:lnTo>
                <a:lnTo>
                  <a:pt x="262" y="17"/>
                </a:lnTo>
                <a:lnTo>
                  <a:pt x="249" y="19"/>
                </a:lnTo>
                <a:lnTo>
                  <a:pt x="244" y="25"/>
                </a:lnTo>
                <a:lnTo>
                  <a:pt x="239" y="34"/>
                </a:lnTo>
                <a:lnTo>
                  <a:pt x="231" y="36"/>
                </a:lnTo>
                <a:lnTo>
                  <a:pt x="224" y="36"/>
                </a:lnTo>
                <a:lnTo>
                  <a:pt x="216" y="34"/>
                </a:lnTo>
                <a:lnTo>
                  <a:pt x="209" y="38"/>
                </a:lnTo>
                <a:lnTo>
                  <a:pt x="199" y="38"/>
                </a:lnTo>
                <a:lnTo>
                  <a:pt x="194" y="43"/>
                </a:lnTo>
                <a:lnTo>
                  <a:pt x="179" y="43"/>
                </a:lnTo>
                <a:lnTo>
                  <a:pt x="169" y="36"/>
                </a:lnTo>
                <a:lnTo>
                  <a:pt x="166" y="28"/>
                </a:lnTo>
                <a:lnTo>
                  <a:pt x="141" y="28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50" name="Freeform 94"/>
          <p:cNvSpPr>
            <a:spLocks/>
          </p:cNvSpPr>
          <p:nvPr/>
        </p:nvSpPr>
        <p:spPr bwMode="gray">
          <a:xfrm>
            <a:off x="8737128" y="2573251"/>
            <a:ext cx="629420" cy="803683"/>
          </a:xfrm>
          <a:custGeom>
            <a:avLst/>
            <a:gdLst/>
            <a:ahLst/>
            <a:cxnLst>
              <a:cxn ang="0">
                <a:pos x="47" y="32"/>
              </a:cxn>
              <a:cxn ang="0">
                <a:pos x="35" y="44"/>
              </a:cxn>
              <a:cxn ang="0">
                <a:pos x="35" y="56"/>
              </a:cxn>
              <a:cxn ang="0">
                <a:pos x="39" y="73"/>
              </a:cxn>
              <a:cxn ang="0">
                <a:pos x="36" y="91"/>
              </a:cxn>
              <a:cxn ang="0">
                <a:pos x="47" y="110"/>
              </a:cxn>
              <a:cxn ang="0">
                <a:pos x="36" y="128"/>
              </a:cxn>
              <a:cxn ang="0">
                <a:pos x="24" y="128"/>
              </a:cxn>
              <a:cxn ang="0">
                <a:pos x="13" y="138"/>
              </a:cxn>
              <a:cxn ang="0">
                <a:pos x="18" y="149"/>
              </a:cxn>
              <a:cxn ang="0">
                <a:pos x="10" y="153"/>
              </a:cxn>
              <a:cxn ang="0">
                <a:pos x="1" y="167"/>
              </a:cxn>
              <a:cxn ang="0">
                <a:pos x="7" y="192"/>
              </a:cxn>
              <a:cxn ang="0">
                <a:pos x="17" y="211"/>
              </a:cxn>
              <a:cxn ang="0">
                <a:pos x="45" y="218"/>
              </a:cxn>
              <a:cxn ang="0">
                <a:pos x="59" y="242"/>
              </a:cxn>
              <a:cxn ang="0">
                <a:pos x="59" y="260"/>
              </a:cxn>
              <a:cxn ang="0">
                <a:pos x="70" y="252"/>
              </a:cxn>
              <a:cxn ang="0">
                <a:pos x="83" y="256"/>
              </a:cxn>
              <a:cxn ang="0">
                <a:pos x="91" y="265"/>
              </a:cxn>
              <a:cxn ang="0">
                <a:pos x="99" y="257"/>
              </a:cxn>
              <a:cxn ang="0">
                <a:pos x="110" y="252"/>
              </a:cxn>
              <a:cxn ang="0">
                <a:pos x="108" y="246"/>
              </a:cxn>
              <a:cxn ang="0">
                <a:pos x="109" y="232"/>
              </a:cxn>
              <a:cxn ang="0">
                <a:pos x="127" y="229"/>
              </a:cxn>
              <a:cxn ang="0">
                <a:pos x="134" y="219"/>
              </a:cxn>
              <a:cxn ang="0">
                <a:pos x="144" y="218"/>
              </a:cxn>
              <a:cxn ang="0">
                <a:pos x="138" y="233"/>
              </a:cxn>
              <a:cxn ang="0">
                <a:pos x="149" y="220"/>
              </a:cxn>
              <a:cxn ang="0">
                <a:pos x="155" y="213"/>
              </a:cxn>
              <a:cxn ang="0">
                <a:pos x="165" y="203"/>
              </a:cxn>
              <a:cxn ang="0">
                <a:pos x="169" y="191"/>
              </a:cxn>
              <a:cxn ang="0">
                <a:pos x="164" y="185"/>
              </a:cxn>
              <a:cxn ang="0">
                <a:pos x="155" y="191"/>
              </a:cxn>
              <a:cxn ang="0">
                <a:pos x="149" y="178"/>
              </a:cxn>
              <a:cxn ang="0">
                <a:pos x="147" y="161"/>
              </a:cxn>
              <a:cxn ang="0">
                <a:pos x="146" y="146"/>
              </a:cxn>
              <a:cxn ang="0">
                <a:pos x="140" y="124"/>
              </a:cxn>
              <a:cxn ang="0">
                <a:pos x="145" y="107"/>
              </a:cxn>
              <a:cxn ang="0">
                <a:pos x="150" y="92"/>
              </a:cxn>
              <a:cxn ang="0">
                <a:pos x="161" y="89"/>
              </a:cxn>
              <a:cxn ang="0">
                <a:pos x="168" y="88"/>
              </a:cxn>
              <a:cxn ang="0">
                <a:pos x="176" y="102"/>
              </a:cxn>
              <a:cxn ang="0">
                <a:pos x="182" y="100"/>
              </a:cxn>
              <a:cxn ang="0">
                <a:pos x="189" y="95"/>
              </a:cxn>
              <a:cxn ang="0">
                <a:pos x="185" y="77"/>
              </a:cxn>
              <a:cxn ang="0">
                <a:pos x="183" y="61"/>
              </a:cxn>
              <a:cxn ang="0">
                <a:pos x="172" y="51"/>
              </a:cxn>
              <a:cxn ang="0">
                <a:pos x="156" y="37"/>
              </a:cxn>
              <a:cxn ang="0">
                <a:pos x="148" y="23"/>
              </a:cxn>
              <a:cxn ang="0">
                <a:pos x="138" y="17"/>
              </a:cxn>
              <a:cxn ang="0">
                <a:pos x="130" y="4"/>
              </a:cxn>
              <a:cxn ang="0">
                <a:pos x="109" y="6"/>
              </a:cxn>
              <a:cxn ang="0">
                <a:pos x="92" y="17"/>
              </a:cxn>
              <a:cxn ang="0">
                <a:pos x="77" y="20"/>
              </a:cxn>
            </a:cxnLst>
            <a:rect l="0" t="0" r="r" b="b"/>
            <a:pathLst>
              <a:path w="189" h="268">
                <a:moveTo>
                  <a:pt x="56" y="13"/>
                </a:moveTo>
                <a:lnTo>
                  <a:pt x="59" y="16"/>
                </a:lnTo>
                <a:lnTo>
                  <a:pt x="56" y="22"/>
                </a:lnTo>
                <a:lnTo>
                  <a:pt x="56" y="32"/>
                </a:lnTo>
                <a:lnTo>
                  <a:pt x="47" y="32"/>
                </a:lnTo>
                <a:lnTo>
                  <a:pt x="46" y="35"/>
                </a:lnTo>
                <a:lnTo>
                  <a:pt x="46" y="38"/>
                </a:lnTo>
                <a:lnTo>
                  <a:pt x="44" y="39"/>
                </a:lnTo>
                <a:lnTo>
                  <a:pt x="39" y="44"/>
                </a:lnTo>
                <a:lnTo>
                  <a:pt x="35" y="44"/>
                </a:lnTo>
                <a:lnTo>
                  <a:pt x="35" y="49"/>
                </a:lnTo>
                <a:lnTo>
                  <a:pt x="30" y="50"/>
                </a:lnTo>
                <a:lnTo>
                  <a:pt x="30" y="52"/>
                </a:lnTo>
                <a:lnTo>
                  <a:pt x="31" y="54"/>
                </a:lnTo>
                <a:lnTo>
                  <a:pt x="35" y="56"/>
                </a:lnTo>
                <a:lnTo>
                  <a:pt x="35" y="61"/>
                </a:lnTo>
                <a:lnTo>
                  <a:pt x="31" y="63"/>
                </a:lnTo>
                <a:lnTo>
                  <a:pt x="30" y="66"/>
                </a:lnTo>
                <a:lnTo>
                  <a:pt x="37" y="72"/>
                </a:lnTo>
                <a:lnTo>
                  <a:pt x="39" y="73"/>
                </a:lnTo>
                <a:lnTo>
                  <a:pt x="39" y="76"/>
                </a:lnTo>
                <a:lnTo>
                  <a:pt x="36" y="80"/>
                </a:lnTo>
                <a:lnTo>
                  <a:pt x="34" y="83"/>
                </a:lnTo>
                <a:lnTo>
                  <a:pt x="34" y="87"/>
                </a:lnTo>
                <a:lnTo>
                  <a:pt x="36" y="91"/>
                </a:lnTo>
                <a:lnTo>
                  <a:pt x="42" y="95"/>
                </a:lnTo>
                <a:lnTo>
                  <a:pt x="45" y="98"/>
                </a:lnTo>
                <a:lnTo>
                  <a:pt x="45" y="104"/>
                </a:lnTo>
                <a:lnTo>
                  <a:pt x="47" y="107"/>
                </a:lnTo>
                <a:lnTo>
                  <a:pt x="47" y="110"/>
                </a:lnTo>
                <a:lnTo>
                  <a:pt x="43" y="110"/>
                </a:lnTo>
                <a:lnTo>
                  <a:pt x="41" y="121"/>
                </a:lnTo>
                <a:lnTo>
                  <a:pt x="38" y="121"/>
                </a:lnTo>
                <a:lnTo>
                  <a:pt x="36" y="124"/>
                </a:lnTo>
                <a:lnTo>
                  <a:pt x="36" y="128"/>
                </a:lnTo>
                <a:lnTo>
                  <a:pt x="34" y="131"/>
                </a:lnTo>
                <a:lnTo>
                  <a:pt x="30" y="129"/>
                </a:lnTo>
                <a:lnTo>
                  <a:pt x="30" y="126"/>
                </a:lnTo>
                <a:lnTo>
                  <a:pt x="26" y="126"/>
                </a:lnTo>
                <a:lnTo>
                  <a:pt x="24" y="128"/>
                </a:lnTo>
                <a:lnTo>
                  <a:pt x="24" y="132"/>
                </a:lnTo>
                <a:lnTo>
                  <a:pt x="22" y="134"/>
                </a:lnTo>
                <a:lnTo>
                  <a:pt x="18" y="135"/>
                </a:lnTo>
                <a:lnTo>
                  <a:pt x="17" y="138"/>
                </a:lnTo>
                <a:lnTo>
                  <a:pt x="13" y="138"/>
                </a:lnTo>
                <a:lnTo>
                  <a:pt x="11" y="138"/>
                </a:lnTo>
                <a:lnTo>
                  <a:pt x="11" y="140"/>
                </a:lnTo>
                <a:lnTo>
                  <a:pt x="13" y="142"/>
                </a:lnTo>
                <a:lnTo>
                  <a:pt x="17" y="143"/>
                </a:lnTo>
                <a:lnTo>
                  <a:pt x="18" y="149"/>
                </a:lnTo>
                <a:lnTo>
                  <a:pt x="19" y="153"/>
                </a:lnTo>
                <a:lnTo>
                  <a:pt x="17" y="155"/>
                </a:lnTo>
                <a:lnTo>
                  <a:pt x="15" y="155"/>
                </a:lnTo>
                <a:lnTo>
                  <a:pt x="13" y="152"/>
                </a:lnTo>
                <a:lnTo>
                  <a:pt x="10" y="153"/>
                </a:lnTo>
                <a:lnTo>
                  <a:pt x="10" y="158"/>
                </a:lnTo>
                <a:lnTo>
                  <a:pt x="6" y="158"/>
                </a:lnTo>
                <a:lnTo>
                  <a:pt x="2" y="159"/>
                </a:lnTo>
                <a:lnTo>
                  <a:pt x="0" y="163"/>
                </a:lnTo>
                <a:lnTo>
                  <a:pt x="1" y="167"/>
                </a:lnTo>
                <a:lnTo>
                  <a:pt x="3" y="170"/>
                </a:lnTo>
                <a:lnTo>
                  <a:pt x="1" y="175"/>
                </a:lnTo>
                <a:lnTo>
                  <a:pt x="0" y="178"/>
                </a:lnTo>
                <a:lnTo>
                  <a:pt x="4" y="183"/>
                </a:lnTo>
                <a:lnTo>
                  <a:pt x="7" y="192"/>
                </a:lnTo>
                <a:lnTo>
                  <a:pt x="10" y="197"/>
                </a:lnTo>
                <a:lnTo>
                  <a:pt x="13" y="200"/>
                </a:lnTo>
                <a:lnTo>
                  <a:pt x="13" y="203"/>
                </a:lnTo>
                <a:lnTo>
                  <a:pt x="18" y="208"/>
                </a:lnTo>
                <a:lnTo>
                  <a:pt x="17" y="211"/>
                </a:lnTo>
                <a:lnTo>
                  <a:pt x="20" y="215"/>
                </a:lnTo>
                <a:lnTo>
                  <a:pt x="20" y="222"/>
                </a:lnTo>
                <a:lnTo>
                  <a:pt x="29" y="218"/>
                </a:lnTo>
                <a:lnTo>
                  <a:pt x="31" y="214"/>
                </a:lnTo>
                <a:lnTo>
                  <a:pt x="45" y="218"/>
                </a:lnTo>
                <a:lnTo>
                  <a:pt x="52" y="225"/>
                </a:lnTo>
                <a:lnTo>
                  <a:pt x="58" y="230"/>
                </a:lnTo>
                <a:lnTo>
                  <a:pt x="56" y="234"/>
                </a:lnTo>
                <a:lnTo>
                  <a:pt x="59" y="238"/>
                </a:lnTo>
                <a:lnTo>
                  <a:pt x="59" y="242"/>
                </a:lnTo>
                <a:lnTo>
                  <a:pt x="55" y="244"/>
                </a:lnTo>
                <a:lnTo>
                  <a:pt x="55" y="251"/>
                </a:lnTo>
                <a:lnTo>
                  <a:pt x="56" y="254"/>
                </a:lnTo>
                <a:lnTo>
                  <a:pt x="59" y="255"/>
                </a:lnTo>
                <a:lnTo>
                  <a:pt x="59" y="260"/>
                </a:lnTo>
                <a:lnTo>
                  <a:pt x="60" y="260"/>
                </a:lnTo>
                <a:lnTo>
                  <a:pt x="65" y="257"/>
                </a:lnTo>
                <a:lnTo>
                  <a:pt x="67" y="256"/>
                </a:lnTo>
                <a:lnTo>
                  <a:pt x="67" y="253"/>
                </a:lnTo>
                <a:lnTo>
                  <a:pt x="70" y="252"/>
                </a:lnTo>
                <a:lnTo>
                  <a:pt x="72" y="254"/>
                </a:lnTo>
                <a:lnTo>
                  <a:pt x="74" y="255"/>
                </a:lnTo>
                <a:lnTo>
                  <a:pt x="78" y="255"/>
                </a:lnTo>
                <a:lnTo>
                  <a:pt x="81" y="253"/>
                </a:lnTo>
                <a:lnTo>
                  <a:pt x="83" y="256"/>
                </a:lnTo>
                <a:lnTo>
                  <a:pt x="85" y="259"/>
                </a:lnTo>
                <a:lnTo>
                  <a:pt x="86" y="263"/>
                </a:lnTo>
                <a:lnTo>
                  <a:pt x="86" y="267"/>
                </a:lnTo>
                <a:lnTo>
                  <a:pt x="88" y="268"/>
                </a:lnTo>
                <a:lnTo>
                  <a:pt x="91" y="265"/>
                </a:lnTo>
                <a:lnTo>
                  <a:pt x="93" y="264"/>
                </a:lnTo>
                <a:lnTo>
                  <a:pt x="97" y="264"/>
                </a:lnTo>
                <a:lnTo>
                  <a:pt x="97" y="262"/>
                </a:lnTo>
                <a:lnTo>
                  <a:pt x="99" y="260"/>
                </a:lnTo>
                <a:lnTo>
                  <a:pt x="99" y="257"/>
                </a:lnTo>
                <a:lnTo>
                  <a:pt x="101" y="255"/>
                </a:lnTo>
                <a:lnTo>
                  <a:pt x="102" y="253"/>
                </a:lnTo>
                <a:lnTo>
                  <a:pt x="103" y="252"/>
                </a:lnTo>
                <a:lnTo>
                  <a:pt x="105" y="255"/>
                </a:lnTo>
                <a:lnTo>
                  <a:pt x="110" y="252"/>
                </a:lnTo>
                <a:lnTo>
                  <a:pt x="112" y="250"/>
                </a:lnTo>
                <a:lnTo>
                  <a:pt x="109" y="247"/>
                </a:lnTo>
                <a:lnTo>
                  <a:pt x="106" y="248"/>
                </a:lnTo>
                <a:lnTo>
                  <a:pt x="106" y="245"/>
                </a:lnTo>
                <a:lnTo>
                  <a:pt x="108" y="246"/>
                </a:lnTo>
                <a:lnTo>
                  <a:pt x="109" y="243"/>
                </a:lnTo>
                <a:lnTo>
                  <a:pt x="109" y="241"/>
                </a:lnTo>
                <a:lnTo>
                  <a:pt x="106" y="241"/>
                </a:lnTo>
                <a:lnTo>
                  <a:pt x="107" y="234"/>
                </a:lnTo>
                <a:lnTo>
                  <a:pt x="109" y="232"/>
                </a:lnTo>
                <a:lnTo>
                  <a:pt x="112" y="231"/>
                </a:lnTo>
                <a:lnTo>
                  <a:pt x="116" y="230"/>
                </a:lnTo>
                <a:lnTo>
                  <a:pt x="118" y="228"/>
                </a:lnTo>
                <a:lnTo>
                  <a:pt x="121" y="228"/>
                </a:lnTo>
                <a:lnTo>
                  <a:pt x="127" y="229"/>
                </a:lnTo>
                <a:lnTo>
                  <a:pt x="128" y="225"/>
                </a:lnTo>
                <a:lnTo>
                  <a:pt x="126" y="224"/>
                </a:lnTo>
                <a:lnTo>
                  <a:pt x="127" y="222"/>
                </a:lnTo>
                <a:lnTo>
                  <a:pt x="130" y="218"/>
                </a:lnTo>
                <a:lnTo>
                  <a:pt x="134" y="219"/>
                </a:lnTo>
                <a:lnTo>
                  <a:pt x="137" y="221"/>
                </a:lnTo>
                <a:lnTo>
                  <a:pt x="140" y="220"/>
                </a:lnTo>
                <a:lnTo>
                  <a:pt x="144" y="217"/>
                </a:lnTo>
                <a:lnTo>
                  <a:pt x="146" y="217"/>
                </a:lnTo>
                <a:lnTo>
                  <a:pt x="144" y="218"/>
                </a:lnTo>
                <a:lnTo>
                  <a:pt x="144" y="221"/>
                </a:lnTo>
                <a:lnTo>
                  <a:pt x="138" y="225"/>
                </a:lnTo>
                <a:lnTo>
                  <a:pt x="138" y="228"/>
                </a:lnTo>
                <a:lnTo>
                  <a:pt x="135" y="231"/>
                </a:lnTo>
                <a:lnTo>
                  <a:pt x="138" y="233"/>
                </a:lnTo>
                <a:lnTo>
                  <a:pt x="143" y="234"/>
                </a:lnTo>
                <a:lnTo>
                  <a:pt x="146" y="232"/>
                </a:lnTo>
                <a:lnTo>
                  <a:pt x="148" y="229"/>
                </a:lnTo>
                <a:lnTo>
                  <a:pt x="149" y="227"/>
                </a:lnTo>
                <a:lnTo>
                  <a:pt x="149" y="220"/>
                </a:lnTo>
                <a:lnTo>
                  <a:pt x="150" y="219"/>
                </a:lnTo>
                <a:lnTo>
                  <a:pt x="152" y="220"/>
                </a:lnTo>
                <a:lnTo>
                  <a:pt x="154" y="220"/>
                </a:lnTo>
                <a:lnTo>
                  <a:pt x="157" y="216"/>
                </a:lnTo>
                <a:lnTo>
                  <a:pt x="155" y="213"/>
                </a:lnTo>
                <a:lnTo>
                  <a:pt x="157" y="209"/>
                </a:lnTo>
                <a:lnTo>
                  <a:pt x="155" y="206"/>
                </a:lnTo>
                <a:lnTo>
                  <a:pt x="158" y="203"/>
                </a:lnTo>
                <a:lnTo>
                  <a:pt x="162" y="203"/>
                </a:lnTo>
                <a:lnTo>
                  <a:pt x="165" y="203"/>
                </a:lnTo>
                <a:lnTo>
                  <a:pt x="165" y="200"/>
                </a:lnTo>
                <a:lnTo>
                  <a:pt x="166" y="198"/>
                </a:lnTo>
                <a:lnTo>
                  <a:pt x="166" y="194"/>
                </a:lnTo>
                <a:lnTo>
                  <a:pt x="169" y="194"/>
                </a:lnTo>
                <a:lnTo>
                  <a:pt x="169" y="191"/>
                </a:lnTo>
                <a:lnTo>
                  <a:pt x="172" y="189"/>
                </a:lnTo>
                <a:lnTo>
                  <a:pt x="172" y="186"/>
                </a:lnTo>
                <a:lnTo>
                  <a:pt x="169" y="183"/>
                </a:lnTo>
                <a:lnTo>
                  <a:pt x="164" y="183"/>
                </a:lnTo>
                <a:lnTo>
                  <a:pt x="164" y="185"/>
                </a:lnTo>
                <a:lnTo>
                  <a:pt x="161" y="185"/>
                </a:lnTo>
                <a:lnTo>
                  <a:pt x="160" y="186"/>
                </a:lnTo>
                <a:lnTo>
                  <a:pt x="159" y="190"/>
                </a:lnTo>
                <a:lnTo>
                  <a:pt x="157" y="192"/>
                </a:lnTo>
                <a:lnTo>
                  <a:pt x="155" y="191"/>
                </a:lnTo>
                <a:lnTo>
                  <a:pt x="156" y="188"/>
                </a:lnTo>
                <a:lnTo>
                  <a:pt x="153" y="186"/>
                </a:lnTo>
                <a:lnTo>
                  <a:pt x="151" y="183"/>
                </a:lnTo>
                <a:lnTo>
                  <a:pt x="151" y="181"/>
                </a:lnTo>
                <a:lnTo>
                  <a:pt x="149" y="178"/>
                </a:lnTo>
                <a:lnTo>
                  <a:pt x="150" y="176"/>
                </a:lnTo>
                <a:lnTo>
                  <a:pt x="149" y="174"/>
                </a:lnTo>
                <a:lnTo>
                  <a:pt x="149" y="170"/>
                </a:lnTo>
                <a:lnTo>
                  <a:pt x="149" y="164"/>
                </a:lnTo>
                <a:lnTo>
                  <a:pt x="147" y="161"/>
                </a:lnTo>
                <a:lnTo>
                  <a:pt x="149" y="158"/>
                </a:lnTo>
                <a:lnTo>
                  <a:pt x="148" y="156"/>
                </a:lnTo>
                <a:lnTo>
                  <a:pt x="148" y="151"/>
                </a:lnTo>
                <a:lnTo>
                  <a:pt x="149" y="148"/>
                </a:lnTo>
                <a:lnTo>
                  <a:pt x="146" y="146"/>
                </a:lnTo>
                <a:lnTo>
                  <a:pt x="145" y="141"/>
                </a:lnTo>
                <a:lnTo>
                  <a:pt x="145" y="136"/>
                </a:lnTo>
                <a:lnTo>
                  <a:pt x="145" y="131"/>
                </a:lnTo>
                <a:lnTo>
                  <a:pt x="141" y="127"/>
                </a:lnTo>
                <a:lnTo>
                  <a:pt x="140" y="124"/>
                </a:lnTo>
                <a:lnTo>
                  <a:pt x="141" y="122"/>
                </a:lnTo>
                <a:lnTo>
                  <a:pt x="141" y="117"/>
                </a:lnTo>
                <a:lnTo>
                  <a:pt x="141" y="111"/>
                </a:lnTo>
                <a:lnTo>
                  <a:pt x="143" y="110"/>
                </a:lnTo>
                <a:lnTo>
                  <a:pt x="145" y="107"/>
                </a:lnTo>
                <a:lnTo>
                  <a:pt x="148" y="106"/>
                </a:lnTo>
                <a:lnTo>
                  <a:pt x="148" y="102"/>
                </a:lnTo>
                <a:lnTo>
                  <a:pt x="149" y="99"/>
                </a:lnTo>
                <a:lnTo>
                  <a:pt x="151" y="95"/>
                </a:lnTo>
                <a:lnTo>
                  <a:pt x="150" y="92"/>
                </a:lnTo>
                <a:lnTo>
                  <a:pt x="153" y="89"/>
                </a:lnTo>
                <a:lnTo>
                  <a:pt x="155" y="91"/>
                </a:lnTo>
                <a:lnTo>
                  <a:pt x="157" y="90"/>
                </a:lnTo>
                <a:lnTo>
                  <a:pt x="160" y="92"/>
                </a:lnTo>
                <a:lnTo>
                  <a:pt x="161" y="89"/>
                </a:lnTo>
                <a:lnTo>
                  <a:pt x="161" y="85"/>
                </a:lnTo>
                <a:lnTo>
                  <a:pt x="161" y="79"/>
                </a:lnTo>
                <a:lnTo>
                  <a:pt x="163" y="79"/>
                </a:lnTo>
                <a:lnTo>
                  <a:pt x="165" y="83"/>
                </a:lnTo>
                <a:lnTo>
                  <a:pt x="168" y="88"/>
                </a:lnTo>
                <a:lnTo>
                  <a:pt x="170" y="93"/>
                </a:lnTo>
                <a:lnTo>
                  <a:pt x="170" y="96"/>
                </a:lnTo>
                <a:lnTo>
                  <a:pt x="173" y="96"/>
                </a:lnTo>
                <a:lnTo>
                  <a:pt x="176" y="98"/>
                </a:lnTo>
                <a:lnTo>
                  <a:pt x="176" y="102"/>
                </a:lnTo>
                <a:lnTo>
                  <a:pt x="178" y="102"/>
                </a:lnTo>
                <a:lnTo>
                  <a:pt x="178" y="96"/>
                </a:lnTo>
                <a:lnTo>
                  <a:pt x="180" y="95"/>
                </a:lnTo>
                <a:lnTo>
                  <a:pt x="182" y="97"/>
                </a:lnTo>
                <a:lnTo>
                  <a:pt x="182" y="100"/>
                </a:lnTo>
                <a:lnTo>
                  <a:pt x="187" y="104"/>
                </a:lnTo>
                <a:lnTo>
                  <a:pt x="188" y="102"/>
                </a:lnTo>
                <a:lnTo>
                  <a:pt x="186" y="100"/>
                </a:lnTo>
                <a:lnTo>
                  <a:pt x="188" y="97"/>
                </a:lnTo>
                <a:lnTo>
                  <a:pt x="189" y="95"/>
                </a:lnTo>
                <a:lnTo>
                  <a:pt x="188" y="92"/>
                </a:lnTo>
                <a:lnTo>
                  <a:pt x="187" y="88"/>
                </a:lnTo>
                <a:lnTo>
                  <a:pt x="186" y="86"/>
                </a:lnTo>
                <a:lnTo>
                  <a:pt x="186" y="81"/>
                </a:lnTo>
                <a:lnTo>
                  <a:pt x="185" y="77"/>
                </a:lnTo>
                <a:lnTo>
                  <a:pt x="185" y="73"/>
                </a:lnTo>
                <a:lnTo>
                  <a:pt x="184" y="70"/>
                </a:lnTo>
                <a:lnTo>
                  <a:pt x="184" y="66"/>
                </a:lnTo>
                <a:lnTo>
                  <a:pt x="184" y="63"/>
                </a:lnTo>
                <a:lnTo>
                  <a:pt x="183" y="61"/>
                </a:lnTo>
                <a:lnTo>
                  <a:pt x="177" y="57"/>
                </a:lnTo>
                <a:lnTo>
                  <a:pt x="178" y="53"/>
                </a:lnTo>
                <a:lnTo>
                  <a:pt x="176" y="51"/>
                </a:lnTo>
                <a:lnTo>
                  <a:pt x="173" y="53"/>
                </a:lnTo>
                <a:lnTo>
                  <a:pt x="172" y="51"/>
                </a:lnTo>
                <a:lnTo>
                  <a:pt x="173" y="49"/>
                </a:lnTo>
                <a:lnTo>
                  <a:pt x="171" y="46"/>
                </a:lnTo>
                <a:lnTo>
                  <a:pt x="167" y="41"/>
                </a:lnTo>
                <a:lnTo>
                  <a:pt x="163" y="38"/>
                </a:lnTo>
                <a:lnTo>
                  <a:pt x="156" y="37"/>
                </a:lnTo>
                <a:lnTo>
                  <a:pt x="154" y="36"/>
                </a:lnTo>
                <a:lnTo>
                  <a:pt x="154" y="30"/>
                </a:lnTo>
                <a:lnTo>
                  <a:pt x="149" y="29"/>
                </a:lnTo>
                <a:lnTo>
                  <a:pt x="148" y="27"/>
                </a:lnTo>
                <a:lnTo>
                  <a:pt x="148" y="23"/>
                </a:lnTo>
                <a:lnTo>
                  <a:pt x="147" y="20"/>
                </a:lnTo>
                <a:lnTo>
                  <a:pt x="144" y="18"/>
                </a:lnTo>
                <a:lnTo>
                  <a:pt x="141" y="20"/>
                </a:lnTo>
                <a:lnTo>
                  <a:pt x="138" y="20"/>
                </a:lnTo>
                <a:lnTo>
                  <a:pt x="138" y="17"/>
                </a:lnTo>
                <a:lnTo>
                  <a:pt x="138" y="15"/>
                </a:lnTo>
                <a:lnTo>
                  <a:pt x="134" y="12"/>
                </a:lnTo>
                <a:lnTo>
                  <a:pt x="131" y="11"/>
                </a:lnTo>
                <a:lnTo>
                  <a:pt x="132" y="8"/>
                </a:lnTo>
                <a:lnTo>
                  <a:pt x="130" y="4"/>
                </a:lnTo>
                <a:lnTo>
                  <a:pt x="126" y="4"/>
                </a:lnTo>
                <a:lnTo>
                  <a:pt x="124" y="0"/>
                </a:lnTo>
                <a:lnTo>
                  <a:pt x="118" y="0"/>
                </a:lnTo>
                <a:lnTo>
                  <a:pt x="114" y="2"/>
                </a:lnTo>
                <a:lnTo>
                  <a:pt x="109" y="6"/>
                </a:lnTo>
                <a:lnTo>
                  <a:pt x="104" y="8"/>
                </a:lnTo>
                <a:lnTo>
                  <a:pt x="99" y="9"/>
                </a:lnTo>
                <a:lnTo>
                  <a:pt x="97" y="12"/>
                </a:lnTo>
                <a:lnTo>
                  <a:pt x="95" y="16"/>
                </a:lnTo>
                <a:lnTo>
                  <a:pt x="92" y="17"/>
                </a:lnTo>
                <a:lnTo>
                  <a:pt x="89" y="17"/>
                </a:lnTo>
                <a:lnTo>
                  <a:pt x="86" y="16"/>
                </a:lnTo>
                <a:lnTo>
                  <a:pt x="83" y="18"/>
                </a:lnTo>
                <a:lnTo>
                  <a:pt x="79" y="18"/>
                </a:lnTo>
                <a:lnTo>
                  <a:pt x="77" y="20"/>
                </a:lnTo>
                <a:lnTo>
                  <a:pt x="71" y="20"/>
                </a:lnTo>
                <a:lnTo>
                  <a:pt x="67" y="17"/>
                </a:lnTo>
                <a:lnTo>
                  <a:pt x="66" y="13"/>
                </a:lnTo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ap="flat" cmpd="sng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52" name="Freeform 95"/>
          <p:cNvSpPr>
            <a:spLocks/>
          </p:cNvSpPr>
          <p:nvPr/>
        </p:nvSpPr>
        <p:spPr bwMode="gray">
          <a:xfrm>
            <a:off x="9316184" y="2982707"/>
            <a:ext cx="11173" cy="1409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0"/>
              </a:cxn>
              <a:cxn ang="0">
                <a:pos x="8" y="6"/>
              </a:cxn>
              <a:cxn ang="0">
                <a:pos x="5" y="10"/>
              </a:cxn>
              <a:cxn ang="0">
                <a:pos x="0" y="10"/>
              </a:cxn>
              <a:cxn ang="0">
                <a:pos x="0" y="6"/>
              </a:cxn>
              <a:cxn ang="0">
                <a:pos x="0" y="0"/>
              </a:cxn>
            </a:cxnLst>
            <a:rect l="0" t="0" r="r" b="b"/>
            <a:pathLst>
              <a:path w="8" h="10">
                <a:moveTo>
                  <a:pt x="0" y="0"/>
                </a:moveTo>
                <a:lnTo>
                  <a:pt x="5" y="0"/>
                </a:lnTo>
                <a:lnTo>
                  <a:pt x="8" y="6"/>
                </a:lnTo>
                <a:lnTo>
                  <a:pt x="5" y="10"/>
                </a:lnTo>
                <a:lnTo>
                  <a:pt x="0" y="10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53" name="Freeform 96"/>
          <p:cNvSpPr>
            <a:spLocks/>
          </p:cNvSpPr>
          <p:nvPr/>
        </p:nvSpPr>
        <p:spPr bwMode="gray">
          <a:xfrm>
            <a:off x="9316184" y="2982707"/>
            <a:ext cx="11173" cy="1409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3" y="3"/>
              </a:cxn>
              <a:cxn ang="0">
                <a:pos x="2" y="5"/>
              </a:cxn>
              <a:cxn ang="0">
                <a:pos x="0" y="5"/>
              </a:cxn>
              <a:cxn ang="0">
                <a:pos x="0" y="3"/>
              </a:cxn>
              <a:cxn ang="0">
                <a:pos x="0" y="0"/>
              </a:cxn>
            </a:cxnLst>
            <a:rect l="0" t="0" r="r" b="b"/>
            <a:pathLst>
              <a:path w="3" h="5">
                <a:moveTo>
                  <a:pt x="0" y="0"/>
                </a:moveTo>
                <a:lnTo>
                  <a:pt x="2" y="0"/>
                </a:lnTo>
                <a:lnTo>
                  <a:pt x="3" y="3"/>
                </a:lnTo>
                <a:lnTo>
                  <a:pt x="2" y="5"/>
                </a:lnTo>
                <a:lnTo>
                  <a:pt x="0" y="5"/>
                </a:lnTo>
                <a:lnTo>
                  <a:pt x="0" y="3"/>
                </a:lnTo>
                <a:lnTo>
                  <a:pt x="0" y="0"/>
                </a:lnTo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54" name="Freeform 7"/>
          <p:cNvSpPr>
            <a:spLocks/>
          </p:cNvSpPr>
          <p:nvPr/>
        </p:nvSpPr>
        <p:spPr bwMode="gray">
          <a:xfrm>
            <a:off x="4923451" y="3755578"/>
            <a:ext cx="331131" cy="316143"/>
          </a:xfrm>
          <a:custGeom>
            <a:avLst/>
            <a:gdLst/>
            <a:ahLst/>
            <a:cxnLst>
              <a:cxn ang="0">
                <a:pos x="17" y="197"/>
              </a:cxn>
              <a:cxn ang="0">
                <a:pos x="37" y="212"/>
              </a:cxn>
              <a:cxn ang="0">
                <a:pos x="25" y="222"/>
              </a:cxn>
              <a:cxn ang="0">
                <a:pos x="22" y="237"/>
              </a:cxn>
              <a:cxn ang="0">
                <a:pos x="50" y="240"/>
              </a:cxn>
              <a:cxn ang="0">
                <a:pos x="68" y="242"/>
              </a:cxn>
              <a:cxn ang="0">
                <a:pos x="70" y="222"/>
              </a:cxn>
              <a:cxn ang="0">
                <a:pos x="80" y="214"/>
              </a:cxn>
              <a:cxn ang="0">
                <a:pos x="98" y="212"/>
              </a:cxn>
              <a:cxn ang="0">
                <a:pos x="118" y="227"/>
              </a:cxn>
              <a:cxn ang="0">
                <a:pos x="135" y="218"/>
              </a:cxn>
              <a:cxn ang="0">
                <a:pos x="123" y="203"/>
              </a:cxn>
              <a:cxn ang="0">
                <a:pos x="110" y="186"/>
              </a:cxn>
              <a:cxn ang="0">
                <a:pos x="128" y="192"/>
              </a:cxn>
              <a:cxn ang="0">
                <a:pos x="128" y="177"/>
              </a:cxn>
              <a:cxn ang="0">
                <a:pos x="120" y="169"/>
              </a:cxn>
              <a:cxn ang="0">
                <a:pos x="128" y="158"/>
              </a:cxn>
              <a:cxn ang="0">
                <a:pos x="145" y="160"/>
              </a:cxn>
              <a:cxn ang="0">
                <a:pos x="158" y="171"/>
              </a:cxn>
              <a:cxn ang="0">
                <a:pos x="171" y="175"/>
              </a:cxn>
              <a:cxn ang="0">
                <a:pos x="191" y="182"/>
              </a:cxn>
              <a:cxn ang="0">
                <a:pos x="213" y="188"/>
              </a:cxn>
              <a:cxn ang="0">
                <a:pos x="213" y="177"/>
              </a:cxn>
              <a:cxn ang="0">
                <a:pos x="223" y="167"/>
              </a:cxn>
              <a:cxn ang="0">
                <a:pos x="221" y="154"/>
              </a:cxn>
              <a:cxn ang="0">
                <a:pos x="203" y="143"/>
              </a:cxn>
              <a:cxn ang="0">
                <a:pos x="193" y="133"/>
              </a:cxn>
              <a:cxn ang="0">
                <a:pos x="198" y="118"/>
              </a:cxn>
              <a:cxn ang="0">
                <a:pos x="213" y="111"/>
              </a:cxn>
              <a:cxn ang="0">
                <a:pos x="236" y="105"/>
              </a:cxn>
              <a:cxn ang="0">
                <a:pos x="239" y="83"/>
              </a:cxn>
              <a:cxn ang="0">
                <a:pos x="239" y="73"/>
              </a:cxn>
              <a:cxn ang="0">
                <a:pos x="241" y="55"/>
              </a:cxn>
              <a:cxn ang="0">
                <a:pos x="223" y="32"/>
              </a:cxn>
              <a:cxn ang="0">
                <a:pos x="203" y="36"/>
              </a:cxn>
              <a:cxn ang="0">
                <a:pos x="166" y="11"/>
              </a:cxn>
              <a:cxn ang="0">
                <a:pos x="145" y="4"/>
              </a:cxn>
              <a:cxn ang="0">
                <a:pos x="135" y="19"/>
              </a:cxn>
              <a:cxn ang="0">
                <a:pos x="130" y="32"/>
              </a:cxn>
              <a:cxn ang="0">
                <a:pos x="135" y="41"/>
              </a:cxn>
              <a:cxn ang="0">
                <a:pos x="118" y="49"/>
              </a:cxn>
              <a:cxn ang="0">
                <a:pos x="108" y="41"/>
              </a:cxn>
              <a:cxn ang="0">
                <a:pos x="95" y="45"/>
              </a:cxn>
              <a:cxn ang="0">
                <a:pos x="85" y="34"/>
              </a:cxn>
              <a:cxn ang="0">
                <a:pos x="70" y="32"/>
              </a:cxn>
              <a:cxn ang="0">
                <a:pos x="80" y="17"/>
              </a:cxn>
              <a:cxn ang="0">
                <a:pos x="47" y="15"/>
              </a:cxn>
              <a:cxn ang="0">
                <a:pos x="32" y="34"/>
              </a:cxn>
              <a:cxn ang="0">
                <a:pos x="45" y="66"/>
              </a:cxn>
              <a:cxn ang="0">
                <a:pos x="73" y="77"/>
              </a:cxn>
              <a:cxn ang="0">
                <a:pos x="90" y="79"/>
              </a:cxn>
              <a:cxn ang="0">
                <a:pos x="115" y="77"/>
              </a:cxn>
              <a:cxn ang="0">
                <a:pos x="125" y="85"/>
              </a:cxn>
              <a:cxn ang="0">
                <a:pos x="108" y="98"/>
              </a:cxn>
              <a:cxn ang="0">
                <a:pos x="90" y="113"/>
              </a:cxn>
              <a:cxn ang="0">
                <a:pos x="73" y="109"/>
              </a:cxn>
              <a:cxn ang="0">
                <a:pos x="52" y="115"/>
              </a:cxn>
              <a:cxn ang="0">
                <a:pos x="35" y="126"/>
              </a:cxn>
              <a:cxn ang="0">
                <a:pos x="22" y="152"/>
              </a:cxn>
              <a:cxn ang="0">
                <a:pos x="20" y="160"/>
              </a:cxn>
              <a:cxn ang="0">
                <a:pos x="5" y="171"/>
              </a:cxn>
              <a:cxn ang="0">
                <a:pos x="2" y="190"/>
              </a:cxn>
              <a:cxn ang="0">
                <a:pos x="7" y="197"/>
              </a:cxn>
            </a:cxnLst>
            <a:rect l="0" t="0" r="r" b="b"/>
            <a:pathLst>
              <a:path w="244" h="242">
                <a:moveTo>
                  <a:pt x="7" y="197"/>
                </a:moveTo>
                <a:lnTo>
                  <a:pt x="17" y="197"/>
                </a:lnTo>
                <a:lnTo>
                  <a:pt x="30" y="205"/>
                </a:lnTo>
                <a:lnTo>
                  <a:pt x="37" y="212"/>
                </a:lnTo>
                <a:lnTo>
                  <a:pt x="37" y="220"/>
                </a:lnTo>
                <a:lnTo>
                  <a:pt x="25" y="222"/>
                </a:lnTo>
                <a:lnTo>
                  <a:pt x="17" y="229"/>
                </a:lnTo>
                <a:lnTo>
                  <a:pt x="22" y="237"/>
                </a:lnTo>
                <a:lnTo>
                  <a:pt x="35" y="240"/>
                </a:lnTo>
                <a:lnTo>
                  <a:pt x="50" y="240"/>
                </a:lnTo>
                <a:lnTo>
                  <a:pt x="60" y="242"/>
                </a:lnTo>
                <a:lnTo>
                  <a:pt x="68" y="242"/>
                </a:lnTo>
                <a:lnTo>
                  <a:pt x="73" y="235"/>
                </a:lnTo>
                <a:lnTo>
                  <a:pt x="70" y="222"/>
                </a:lnTo>
                <a:lnTo>
                  <a:pt x="70" y="212"/>
                </a:lnTo>
                <a:lnTo>
                  <a:pt x="80" y="214"/>
                </a:lnTo>
                <a:lnTo>
                  <a:pt x="88" y="214"/>
                </a:lnTo>
                <a:lnTo>
                  <a:pt x="98" y="212"/>
                </a:lnTo>
                <a:lnTo>
                  <a:pt x="108" y="218"/>
                </a:lnTo>
                <a:lnTo>
                  <a:pt x="118" y="227"/>
                </a:lnTo>
                <a:lnTo>
                  <a:pt x="130" y="227"/>
                </a:lnTo>
                <a:lnTo>
                  <a:pt x="135" y="218"/>
                </a:lnTo>
                <a:lnTo>
                  <a:pt x="128" y="212"/>
                </a:lnTo>
                <a:lnTo>
                  <a:pt x="123" y="203"/>
                </a:lnTo>
                <a:lnTo>
                  <a:pt x="108" y="195"/>
                </a:lnTo>
                <a:lnTo>
                  <a:pt x="110" y="186"/>
                </a:lnTo>
                <a:lnTo>
                  <a:pt x="118" y="188"/>
                </a:lnTo>
                <a:lnTo>
                  <a:pt x="128" y="192"/>
                </a:lnTo>
                <a:lnTo>
                  <a:pt x="130" y="186"/>
                </a:lnTo>
                <a:lnTo>
                  <a:pt x="128" y="177"/>
                </a:lnTo>
                <a:lnTo>
                  <a:pt x="120" y="175"/>
                </a:lnTo>
                <a:lnTo>
                  <a:pt x="120" y="169"/>
                </a:lnTo>
                <a:lnTo>
                  <a:pt x="125" y="165"/>
                </a:lnTo>
                <a:lnTo>
                  <a:pt x="128" y="158"/>
                </a:lnTo>
                <a:lnTo>
                  <a:pt x="138" y="156"/>
                </a:lnTo>
                <a:lnTo>
                  <a:pt x="145" y="160"/>
                </a:lnTo>
                <a:lnTo>
                  <a:pt x="148" y="167"/>
                </a:lnTo>
                <a:lnTo>
                  <a:pt x="158" y="171"/>
                </a:lnTo>
                <a:lnTo>
                  <a:pt x="161" y="180"/>
                </a:lnTo>
                <a:lnTo>
                  <a:pt x="171" y="175"/>
                </a:lnTo>
                <a:lnTo>
                  <a:pt x="181" y="180"/>
                </a:lnTo>
                <a:lnTo>
                  <a:pt x="191" y="182"/>
                </a:lnTo>
                <a:lnTo>
                  <a:pt x="203" y="188"/>
                </a:lnTo>
                <a:lnTo>
                  <a:pt x="213" y="188"/>
                </a:lnTo>
                <a:lnTo>
                  <a:pt x="221" y="192"/>
                </a:lnTo>
                <a:lnTo>
                  <a:pt x="213" y="177"/>
                </a:lnTo>
                <a:lnTo>
                  <a:pt x="213" y="167"/>
                </a:lnTo>
                <a:lnTo>
                  <a:pt x="223" y="167"/>
                </a:lnTo>
                <a:lnTo>
                  <a:pt x="226" y="160"/>
                </a:lnTo>
                <a:lnTo>
                  <a:pt x="221" y="154"/>
                </a:lnTo>
                <a:lnTo>
                  <a:pt x="208" y="154"/>
                </a:lnTo>
                <a:lnTo>
                  <a:pt x="203" y="143"/>
                </a:lnTo>
                <a:lnTo>
                  <a:pt x="191" y="141"/>
                </a:lnTo>
                <a:lnTo>
                  <a:pt x="193" y="133"/>
                </a:lnTo>
                <a:lnTo>
                  <a:pt x="198" y="128"/>
                </a:lnTo>
                <a:lnTo>
                  <a:pt x="198" y="118"/>
                </a:lnTo>
                <a:lnTo>
                  <a:pt x="208" y="120"/>
                </a:lnTo>
                <a:lnTo>
                  <a:pt x="213" y="111"/>
                </a:lnTo>
                <a:lnTo>
                  <a:pt x="218" y="105"/>
                </a:lnTo>
                <a:lnTo>
                  <a:pt x="236" y="105"/>
                </a:lnTo>
                <a:lnTo>
                  <a:pt x="239" y="94"/>
                </a:lnTo>
                <a:lnTo>
                  <a:pt x="239" y="83"/>
                </a:lnTo>
                <a:lnTo>
                  <a:pt x="244" y="77"/>
                </a:lnTo>
                <a:lnTo>
                  <a:pt x="239" y="73"/>
                </a:lnTo>
                <a:lnTo>
                  <a:pt x="244" y="62"/>
                </a:lnTo>
                <a:lnTo>
                  <a:pt x="241" y="55"/>
                </a:lnTo>
                <a:lnTo>
                  <a:pt x="231" y="43"/>
                </a:lnTo>
                <a:lnTo>
                  <a:pt x="223" y="32"/>
                </a:lnTo>
                <a:lnTo>
                  <a:pt x="213" y="38"/>
                </a:lnTo>
                <a:lnTo>
                  <a:pt x="203" y="36"/>
                </a:lnTo>
                <a:lnTo>
                  <a:pt x="186" y="23"/>
                </a:lnTo>
                <a:lnTo>
                  <a:pt x="166" y="11"/>
                </a:lnTo>
                <a:lnTo>
                  <a:pt x="156" y="0"/>
                </a:lnTo>
                <a:lnTo>
                  <a:pt x="145" y="4"/>
                </a:lnTo>
                <a:lnTo>
                  <a:pt x="145" y="13"/>
                </a:lnTo>
                <a:lnTo>
                  <a:pt x="135" y="19"/>
                </a:lnTo>
                <a:lnTo>
                  <a:pt x="135" y="26"/>
                </a:lnTo>
                <a:lnTo>
                  <a:pt x="130" y="32"/>
                </a:lnTo>
                <a:lnTo>
                  <a:pt x="135" y="34"/>
                </a:lnTo>
                <a:lnTo>
                  <a:pt x="135" y="41"/>
                </a:lnTo>
                <a:lnTo>
                  <a:pt x="118" y="38"/>
                </a:lnTo>
                <a:lnTo>
                  <a:pt x="118" y="49"/>
                </a:lnTo>
                <a:lnTo>
                  <a:pt x="110" y="49"/>
                </a:lnTo>
                <a:lnTo>
                  <a:pt x="108" y="41"/>
                </a:lnTo>
                <a:lnTo>
                  <a:pt x="98" y="41"/>
                </a:lnTo>
                <a:lnTo>
                  <a:pt x="95" y="45"/>
                </a:lnTo>
                <a:lnTo>
                  <a:pt x="83" y="45"/>
                </a:lnTo>
                <a:lnTo>
                  <a:pt x="85" y="34"/>
                </a:lnTo>
                <a:lnTo>
                  <a:pt x="73" y="36"/>
                </a:lnTo>
                <a:lnTo>
                  <a:pt x="70" y="32"/>
                </a:lnTo>
                <a:lnTo>
                  <a:pt x="83" y="28"/>
                </a:lnTo>
                <a:lnTo>
                  <a:pt x="80" y="17"/>
                </a:lnTo>
                <a:lnTo>
                  <a:pt x="70" y="8"/>
                </a:lnTo>
                <a:lnTo>
                  <a:pt x="47" y="15"/>
                </a:lnTo>
                <a:lnTo>
                  <a:pt x="42" y="30"/>
                </a:lnTo>
                <a:lnTo>
                  <a:pt x="32" y="34"/>
                </a:lnTo>
                <a:lnTo>
                  <a:pt x="37" y="49"/>
                </a:lnTo>
                <a:lnTo>
                  <a:pt x="45" y="66"/>
                </a:lnTo>
                <a:lnTo>
                  <a:pt x="62" y="66"/>
                </a:lnTo>
                <a:lnTo>
                  <a:pt x="73" y="77"/>
                </a:lnTo>
                <a:lnTo>
                  <a:pt x="78" y="75"/>
                </a:lnTo>
                <a:lnTo>
                  <a:pt x="90" y="79"/>
                </a:lnTo>
                <a:lnTo>
                  <a:pt x="103" y="81"/>
                </a:lnTo>
                <a:lnTo>
                  <a:pt x="115" y="77"/>
                </a:lnTo>
                <a:lnTo>
                  <a:pt x="123" y="77"/>
                </a:lnTo>
                <a:lnTo>
                  <a:pt x="125" y="85"/>
                </a:lnTo>
                <a:lnTo>
                  <a:pt x="120" y="96"/>
                </a:lnTo>
                <a:lnTo>
                  <a:pt x="108" y="98"/>
                </a:lnTo>
                <a:lnTo>
                  <a:pt x="100" y="109"/>
                </a:lnTo>
                <a:lnTo>
                  <a:pt x="90" y="113"/>
                </a:lnTo>
                <a:lnTo>
                  <a:pt x="85" y="107"/>
                </a:lnTo>
                <a:lnTo>
                  <a:pt x="73" y="109"/>
                </a:lnTo>
                <a:lnTo>
                  <a:pt x="60" y="107"/>
                </a:lnTo>
                <a:lnTo>
                  <a:pt x="52" y="115"/>
                </a:lnTo>
                <a:lnTo>
                  <a:pt x="42" y="122"/>
                </a:lnTo>
                <a:lnTo>
                  <a:pt x="35" y="126"/>
                </a:lnTo>
                <a:lnTo>
                  <a:pt x="30" y="139"/>
                </a:lnTo>
                <a:lnTo>
                  <a:pt x="22" y="152"/>
                </a:lnTo>
                <a:lnTo>
                  <a:pt x="25" y="156"/>
                </a:lnTo>
                <a:lnTo>
                  <a:pt x="20" y="160"/>
                </a:lnTo>
                <a:lnTo>
                  <a:pt x="12" y="160"/>
                </a:lnTo>
                <a:lnTo>
                  <a:pt x="5" y="171"/>
                </a:lnTo>
                <a:lnTo>
                  <a:pt x="0" y="184"/>
                </a:lnTo>
                <a:lnTo>
                  <a:pt x="2" y="190"/>
                </a:lnTo>
                <a:lnTo>
                  <a:pt x="2" y="199"/>
                </a:lnTo>
                <a:lnTo>
                  <a:pt x="7" y="197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55" name="Freeform 8"/>
          <p:cNvSpPr>
            <a:spLocks/>
          </p:cNvSpPr>
          <p:nvPr/>
        </p:nvSpPr>
        <p:spPr bwMode="gray">
          <a:xfrm>
            <a:off x="4603357" y="3673060"/>
            <a:ext cx="445187" cy="532621"/>
          </a:xfrm>
          <a:custGeom>
            <a:avLst/>
            <a:gdLst/>
            <a:ahLst/>
            <a:cxnLst>
              <a:cxn ang="0">
                <a:pos x="121" y="30"/>
              </a:cxn>
              <a:cxn ang="0">
                <a:pos x="151" y="7"/>
              </a:cxn>
              <a:cxn ang="0">
                <a:pos x="169" y="9"/>
              </a:cxn>
              <a:cxn ang="0">
                <a:pos x="184" y="22"/>
              </a:cxn>
              <a:cxn ang="0">
                <a:pos x="186" y="32"/>
              </a:cxn>
              <a:cxn ang="0">
                <a:pos x="174" y="75"/>
              </a:cxn>
              <a:cxn ang="0">
                <a:pos x="192" y="97"/>
              </a:cxn>
              <a:cxn ang="0">
                <a:pos x="176" y="137"/>
              </a:cxn>
              <a:cxn ang="0">
                <a:pos x="171" y="148"/>
              </a:cxn>
              <a:cxn ang="0">
                <a:pos x="179" y="174"/>
              </a:cxn>
              <a:cxn ang="0">
                <a:pos x="207" y="184"/>
              </a:cxn>
              <a:cxn ang="0">
                <a:pos x="189" y="197"/>
              </a:cxn>
              <a:cxn ang="0">
                <a:pos x="186" y="219"/>
              </a:cxn>
              <a:cxn ang="0">
                <a:pos x="197" y="238"/>
              </a:cxn>
              <a:cxn ang="0">
                <a:pos x="217" y="244"/>
              </a:cxn>
              <a:cxn ang="0">
                <a:pos x="244" y="266"/>
              </a:cxn>
              <a:cxn ang="0">
                <a:pos x="267" y="244"/>
              </a:cxn>
              <a:cxn ang="0">
                <a:pos x="290" y="238"/>
              </a:cxn>
              <a:cxn ang="0">
                <a:pos x="297" y="251"/>
              </a:cxn>
              <a:cxn ang="0">
                <a:pos x="327" y="266"/>
              </a:cxn>
              <a:cxn ang="0">
                <a:pos x="307" y="283"/>
              </a:cxn>
              <a:cxn ang="0">
                <a:pos x="315" y="306"/>
              </a:cxn>
              <a:cxn ang="0">
                <a:pos x="320" y="326"/>
              </a:cxn>
              <a:cxn ang="0">
                <a:pos x="335" y="356"/>
              </a:cxn>
              <a:cxn ang="0">
                <a:pos x="320" y="377"/>
              </a:cxn>
              <a:cxn ang="0">
                <a:pos x="280" y="373"/>
              </a:cxn>
              <a:cxn ang="0">
                <a:pos x="262" y="351"/>
              </a:cxn>
              <a:cxn ang="0">
                <a:pos x="239" y="349"/>
              </a:cxn>
              <a:cxn ang="0">
                <a:pos x="217" y="319"/>
              </a:cxn>
              <a:cxn ang="0">
                <a:pos x="217" y="296"/>
              </a:cxn>
              <a:cxn ang="0">
                <a:pos x="184" y="291"/>
              </a:cxn>
              <a:cxn ang="0">
                <a:pos x="166" y="266"/>
              </a:cxn>
              <a:cxn ang="0">
                <a:pos x="144" y="261"/>
              </a:cxn>
              <a:cxn ang="0">
                <a:pos x="116" y="266"/>
              </a:cxn>
              <a:cxn ang="0">
                <a:pos x="98" y="244"/>
              </a:cxn>
              <a:cxn ang="0">
                <a:pos x="83" y="225"/>
              </a:cxn>
              <a:cxn ang="0">
                <a:pos x="63" y="229"/>
              </a:cxn>
              <a:cxn ang="0">
                <a:pos x="73" y="193"/>
              </a:cxn>
              <a:cxn ang="0">
                <a:pos x="68" y="159"/>
              </a:cxn>
              <a:cxn ang="0">
                <a:pos x="43" y="144"/>
              </a:cxn>
              <a:cxn ang="0">
                <a:pos x="18" y="118"/>
              </a:cxn>
              <a:cxn ang="0">
                <a:pos x="10" y="101"/>
              </a:cxn>
              <a:cxn ang="0">
                <a:pos x="8" y="84"/>
              </a:cxn>
              <a:cxn ang="0">
                <a:pos x="53" y="73"/>
              </a:cxn>
              <a:cxn ang="0">
                <a:pos x="66" y="69"/>
              </a:cxn>
              <a:cxn ang="0">
                <a:pos x="109" y="58"/>
              </a:cxn>
            </a:cxnLst>
            <a:rect l="0" t="0" r="r" b="b"/>
            <a:pathLst>
              <a:path w="335" h="381">
                <a:moveTo>
                  <a:pt x="116" y="50"/>
                </a:moveTo>
                <a:lnTo>
                  <a:pt x="119" y="35"/>
                </a:lnTo>
                <a:lnTo>
                  <a:pt x="121" y="30"/>
                </a:lnTo>
                <a:lnTo>
                  <a:pt x="134" y="26"/>
                </a:lnTo>
                <a:lnTo>
                  <a:pt x="146" y="20"/>
                </a:lnTo>
                <a:lnTo>
                  <a:pt x="151" y="7"/>
                </a:lnTo>
                <a:lnTo>
                  <a:pt x="156" y="0"/>
                </a:lnTo>
                <a:lnTo>
                  <a:pt x="164" y="0"/>
                </a:lnTo>
                <a:lnTo>
                  <a:pt x="169" y="9"/>
                </a:lnTo>
                <a:lnTo>
                  <a:pt x="174" y="13"/>
                </a:lnTo>
                <a:lnTo>
                  <a:pt x="184" y="13"/>
                </a:lnTo>
                <a:lnTo>
                  <a:pt x="184" y="22"/>
                </a:lnTo>
                <a:lnTo>
                  <a:pt x="174" y="22"/>
                </a:lnTo>
                <a:lnTo>
                  <a:pt x="179" y="35"/>
                </a:lnTo>
                <a:lnTo>
                  <a:pt x="186" y="32"/>
                </a:lnTo>
                <a:lnTo>
                  <a:pt x="179" y="47"/>
                </a:lnTo>
                <a:lnTo>
                  <a:pt x="176" y="65"/>
                </a:lnTo>
                <a:lnTo>
                  <a:pt x="174" y="75"/>
                </a:lnTo>
                <a:lnTo>
                  <a:pt x="176" y="86"/>
                </a:lnTo>
                <a:lnTo>
                  <a:pt x="184" y="92"/>
                </a:lnTo>
                <a:lnTo>
                  <a:pt x="192" y="97"/>
                </a:lnTo>
                <a:lnTo>
                  <a:pt x="184" y="103"/>
                </a:lnTo>
                <a:lnTo>
                  <a:pt x="186" y="114"/>
                </a:lnTo>
                <a:lnTo>
                  <a:pt x="176" y="137"/>
                </a:lnTo>
                <a:lnTo>
                  <a:pt x="184" y="144"/>
                </a:lnTo>
                <a:lnTo>
                  <a:pt x="184" y="148"/>
                </a:lnTo>
                <a:lnTo>
                  <a:pt x="171" y="148"/>
                </a:lnTo>
                <a:lnTo>
                  <a:pt x="176" y="157"/>
                </a:lnTo>
                <a:lnTo>
                  <a:pt x="174" y="167"/>
                </a:lnTo>
                <a:lnTo>
                  <a:pt x="179" y="174"/>
                </a:lnTo>
                <a:lnTo>
                  <a:pt x="194" y="172"/>
                </a:lnTo>
                <a:lnTo>
                  <a:pt x="204" y="172"/>
                </a:lnTo>
                <a:lnTo>
                  <a:pt x="207" y="184"/>
                </a:lnTo>
                <a:lnTo>
                  <a:pt x="199" y="187"/>
                </a:lnTo>
                <a:lnTo>
                  <a:pt x="194" y="195"/>
                </a:lnTo>
                <a:lnTo>
                  <a:pt x="189" y="197"/>
                </a:lnTo>
                <a:lnTo>
                  <a:pt x="194" y="204"/>
                </a:lnTo>
                <a:lnTo>
                  <a:pt x="194" y="219"/>
                </a:lnTo>
                <a:lnTo>
                  <a:pt x="186" y="219"/>
                </a:lnTo>
                <a:lnTo>
                  <a:pt x="186" y="234"/>
                </a:lnTo>
                <a:lnTo>
                  <a:pt x="194" y="234"/>
                </a:lnTo>
                <a:lnTo>
                  <a:pt x="197" y="238"/>
                </a:lnTo>
                <a:lnTo>
                  <a:pt x="197" y="244"/>
                </a:lnTo>
                <a:lnTo>
                  <a:pt x="207" y="246"/>
                </a:lnTo>
                <a:lnTo>
                  <a:pt x="217" y="244"/>
                </a:lnTo>
                <a:lnTo>
                  <a:pt x="232" y="253"/>
                </a:lnTo>
                <a:lnTo>
                  <a:pt x="232" y="261"/>
                </a:lnTo>
                <a:lnTo>
                  <a:pt x="244" y="266"/>
                </a:lnTo>
                <a:lnTo>
                  <a:pt x="254" y="264"/>
                </a:lnTo>
                <a:lnTo>
                  <a:pt x="264" y="253"/>
                </a:lnTo>
                <a:lnTo>
                  <a:pt x="267" y="244"/>
                </a:lnTo>
                <a:lnTo>
                  <a:pt x="277" y="246"/>
                </a:lnTo>
                <a:lnTo>
                  <a:pt x="285" y="244"/>
                </a:lnTo>
                <a:lnTo>
                  <a:pt x="290" y="238"/>
                </a:lnTo>
                <a:lnTo>
                  <a:pt x="292" y="244"/>
                </a:lnTo>
                <a:lnTo>
                  <a:pt x="292" y="253"/>
                </a:lnTo>
                <a:lnTo>
                  <a:pt x="297" y="251"/>
                </a:lnTo>
                <a:lnTo>
                  <a:pt x="307" y="251"/>
                </a:lnTo>
                <a:lnTo>
                  <a:pt x="320" y="259"/>
                </a:lnTo>
                <a:lnTo>
                  <a:pt x="327" y="266"/>
                </a:lnTo>
                <a:lnTo>
                  <a:pt x="327" y="274"/>
                </a:lnTo>
                <a:lnTo>
                  <a:pt x="315" y="276"/>
                </a:lnTo>
                <a:lnTo>
                  <a:pt x="307" y="283"/>
                </a:lnTo>
                <a:lnTo>
                  <a:pt x="312" y="291"/>
                </a:lnTo>
                <a:lnTo>
                  <a:pt x="310" y="298"/>
                </a:lnTo>
                <a:lnTo>
                  <a:pt x="315" y="306"/>
                </a:lnTo>
                <a:lnTo>
                  <a:pt x="317" y="313"/>
                </a:lnTo>
                <a:lnTo>
                  <a:pt x="315" y="319"/>
                </a:lnTo>
                <a:lnTo>
                  <a:pt x="320" y="326"/>
                </a:lnTo>
                <a:lnTo>
                  <a:pt x="320" y="334"/>
                </a:lnTo>
                <a:lnTo>
                  <a:pt x="327" y="347"/>
                </a:lnTo>
                <a:lnTo>
                  <a:pt x="335" y="356"/>
                </a:lnTo>
                <a:lnTo>
                  <a:pt x="335" y="362"/>
                </a:lnTo>
                <a:lnTo>
                  <a:pt x="327" y="368"/>
                </a:lnTo>
                <a:lnTo>
                  <a:pt x="320" y="377"/>
                </a:lnTo>
                <a:lnTo>
                  <a:pt x="310" y="381"/>
                </a:lnTo>
                <a:lnTo>
                  <a:pt x="295" y="379"/>
                </a:lnTo>
                <a:lnTo>
                  <a:pt x="280" y="373"/>
                </a:lnTo>
                <a:lnTo>
                  <a:pt x="272" y="364"/>
                </a:lnTo>
                <a:lnTo>
                  <a:pt x="269" y="349"/>
                </a:lnTo>
                <a:lnTo>
                  <a:pt x="262" y="351"/>
                </a:lnTo>
                <a:lnTo>
                  <a:pt x="252" y="360"/>
                </a:lnTo>
                <a:lnTo>
                  <a:pt x="237" y="360"/>
                </a:lnTo>
                <a:lnTo>
                  <a:pt x="239" y="349"/>
                </a:lnTo>
                <a:lnTo>
                  <a:pt x="224" y="338"/>
                </a:lnTo>
                <a:lnTo>
                  <a:pt x="222" y="326"/>
                </a:lnTo>
                <a:lnTo>
                  <a:pt x="217" y="319"/>
                </a:lnTo>
                <a:lnTo>
                  <a:pt x="222" y="313"/>
                </a:lnTo>
                <a:lnTo>
                  <a:pt x="224" y="304"/>
                </a:lnTo>
                <a:lnTo>
                  <a:pt x="217" y="296"/>
                </a:lnTo>
                <a:lnTo>
                  <a:pt x="202" y="285"/>
                </a:lnTo>
                <a:lnTo>
                  <a:pt x="194" y="291"/>
                </a:lnTo>
                <a:lnTo>
                  <a:pt x="184" y="291"/>
                </a:lnTo>
                <a:lnTo>
                  <a:pt x="174" y="285"/>
                </a:lnTo>
                <a:lnTo>
                  <a:pt x="179" y="272"/>
                </a:lnTo>
                <a:lnTo>
                  <a:pt x="166" y="266"/>
                </a:lnTo>
                <a:lnTo>
                  <a:pt x="156" y="266"/>
                </a:lnTo>
                <a:lnTo>
                  <a:pt x="154" y="259"/>
                </a:lnTo>
                <a:lnTo>
                  <a:pt x="144" y="261"/>
                </a:lnTo>
                <a:lnTo>
                  <a:pt x="136" y="257"/>
                </a:lnTo>
                <a:lnTo>
                  <a:pt x="129" y="261"/>
                </a:lnTo>
                <a:lnTo>
                  <a:pt x="116" y="266"/>
                </a:lnTo>
                <a:lnTo>
                  <a:pt x="103" y="259"/>
                </a:lnTo>
                <a:lnTo>
                  <a:pt x="101" y="249"/>
                </a:lnTo>
                <a:lnTo>
                  <a:pt x="98" y="244"/>
                </a:lnTo>
                <a:lnTo>
                  <a:pt x="98" y="216"/>
                </a:lnTo>
                <a:lnTo>
                  <a:pt x="93" y="212"/>
                </a:lnTo>
                <a:lnTo>
                  <a:pt x="83" y="225"/>
                </a:lnTo>
                <a:lnTo>
                  <a:pt x="76" y="231"/>
                </a:lnTo>
                <a:lnTo>
                  <a:pt x="66" y="236"/>
                </a:lnTo>
                <a:lnTo>
                  <a:pt x="63" y="229"/>
                </a:lnTo>
                <a:lnTo>
                  <a:pt x="73" y="223"/>
                </a:lnTo>
                <a:lnTo>
                  <a:pt x="73" y="212"/>
                </a:lnTo>
                <a:lnTo>
                  <a:pt x="73" y="193"/>
                </a:lnTo>
                <a:lnTo>
                  <a:pt x="66" y="184"/>
                </a:lnTo>
                <a:lnTo>
                  <a:pt x="68" y="172"/>
                </a:lnTo>
                <a:lnTo>
                  <a:pt x="68" y="159"/>
                </a:lnTo>
                <a:lnTo>
                  <a:pt x="61" y="154"/>
                </a:lnTo>
                <a:lnTo>
                  <a:pt x="48" y="146"/>
                </a:lnTo>
                <a:lnTo>
                  <a:pt x="43" y="144"/>
                </a:lnTo>
                <a:lnTo>
                  <a:pt x="43" y="120"/>
                </a:lnTo>
                <a:lnTo>
                  <a:pt x="28" y="114"/>
                </a:lnTo>
                <a:lnTo>
                  <a:pt x="18" y="118"/>
                </a:lnTo>
                <a:lnTo>
                  <a:pt x="10" y="114"/>
                </a:lnTo>
                <a:lnTo>
                  <a:pt x="0" y="109"/>
                </a:lnTo>
                <a:lnTo>
                  <a:pt x="10" y="101"/>
                </a:lnTo>
                <a:lnTo>
                  <a:pt x="0" y="92"/>
                </a:lnTo>
                <a:lnTo>
                  <a:pt x="0" y="84"/>
                </a:lnTo>
                <a:lnTo>
                  <a:pt x="8" y="84"/>
                </a:lnTo>
                <a:lnTo>
                  <a:pt x="26" y="84"/>
                </a:lnTo>
                <a:lnTo>
                  <a:pt x="41" y="82"/>
                </a:lnTo>
                <a:lnTo>
                  <a:pt x="53" y="73"/>
                </a:lnTo>
                <a:lnTo>
                  <a:pt x="53" y="67"/>
                </a:lnTo>
                <a:lnTo>
                  <a:pt x="61" y="65"/>
                </a:lnTo>
                <a:lnTo>
                  <a:pt x="66" y="69"/>
                </a:lnTo>
                <a:lnTo>
                  <a:pt x="78" y="58"/>
                </a:lnTo>
                <a:lnTo>
                  <a:pt x="91" y="58"/>
                </a:lnTo>
                <a:lnTo>
                  <a:pt x="109" y="58"/>
                </a:lnTo>
                <a:lnTo>
                  <a:pt x="116" y="50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56" name="Freeform 9"/>
          <p:cNvSpPr>
            <a:spLocks/>
          </p:cNvSpPr>
          <p:nvPr/>
        </p:nvSpPr>
        <p:spPr bwMode="gray">
          <a:xfrm>
            <a:off x="4634017" y="3428720"/>
            <a:ext cx="344622" cy="292566"/>
          </a:xfrm>
          <a:custGeom>
            <a:avLst/>
            <a:gdLst/>
            <a:ahLst/>
            <a:cxnLst>
              <a:cxn ang="0">
                <a:pos x="86" y="124"/>
              </a:cxn>
              <a:cxn ang="0">
                <a:pos x="98" y="135"/>
              </a:cxn>
              <a:cxn ang="0">
                <a:pos x="108" y="126"/>
              </a:cxn>
              <a:cxn ang="0">
                <a:pos x="123" y="139"/>
              </a:cxn>
              <a:cxn ang="0">
                <a:pos x="126" y="167"/>
              </a:cxn>
              <a:cxn ang="0">
                <a:pos x="141" y="167"/>
              </a:cxn>
              <a:cxn ang="0">
                <a:pos x="146" y="184"/>
              </a:cxn>
              <a:cxn ang="0">
                <a:pos x="161" y="188"/>
              </a:cxn>
              <a:cxn ang="0">
                <a:pos x="151" y="197"/>
              </a:cxn>
              <a:cxn ang="0">
                <a:pos x="163" y="207"/>
              </a:cxn>
              <a:cxn ang="0">
                <a:pos x="184" y="188"/>
              </a:cxn>
              <a:cxn ang="0">
                <a:pos x="199" y="175"/>
              </a:cxn>
              <a:cxn ang="0">
                <a:pos x="194" y="156"/>
              </a:cxn>
              <a:cxn ang="0">
                <a:pos x="209" y="162"/>
              </a:cxn>
              <a:cxn ang="0">
                <a:pos x="244" y="156"/>
              </a:cxn>
              <a:cxn ang="0">
                <a:pos x="246" y="137"/>
              </a:cxn>
              <a:cxn ang="0">
                <a:pos x="239" y="124"/>
              </a:cxn>
              <a:cxn ang="0">
                <a:pos x="249" y="111"/>
              </a:cxn>
              <a:cxn ang="0">
                <a:pos x="257" y="100"/>
              </a:cxn>
              <a:cxn ang="0">
                <a:pos x="239" y="100"/>
              </a:cxn>
              <a:cxn ang="0">
                <a:pos x="249" y="88"/>
              </a:cxn>
              <a:cxn ang="0">
                <a:pos x="254" y="79"/>
              </a:cxn>
              <a:cxn ang="0">
                <a:pos x="231" y="81"/>
              </a:cxn>
              <a:cxn ang="0">
                <a:pos x="224" y="96"/>
              </a:cxn>
              <a:cxn ang="0">
                <a:pos x="199" y="90"/>
              </a:cxn>
              <a:cxn ang="0">
                <a:pos x="181" y="75"/>
              </a:cxn>
              <a:cxn ang="0">
                <a:pos x="181" y="53"/>
              </a:cxn>
              <a:cxn ang="0">
                <a:pos x="181" y="36"/>
              </a:cxn>
              <a:cxn ang="0">
                <a:pos x="179" y="13"/>
              </a:cxn>
              <a:cxn ang="0">
                <a:pos x="163" y="8"/>
              </a:cxn>
              <a:cxn ang="0">
                <a:pos x="148" y="4"/>
              </a:cxn>
              <a:cxn ang="0">
                <a:pos x="126" y="2"/>
              </a:cxn>
              <a:cxn ang="0">
                <a:pos x="101" y="4"/>
              </a:cxn>
              <a:cxn ang="0">
                <a:pos x="75" y="6"/>
              </a:cxn>
              <a:cxn ang="0">
                <a:pos x="53" y="4"/>
              </a:cxn>
              <a:cxn ang="0">
                <a:pos x="55" y="15"/>
              </a:cxn>
              <a:cxn ang="0">
                <a:pos x="50" y="26"/>
              </a:cxn>
              <a:cxn ang="0">
                <a:pos x="43" y="30"/>
              </a:cxn>
              <a:cxn ang="0">
                <a:pos x="23" y="41"/>
              </a:cxn>
              <a:cxn ang="0">
                <a:pos x="13" y="32"/>
              </a:cxn>
              <a:cxn ang="0">
                <a:pos x="0" y="43"/>
              </a:cxn>
              <a:cxn ang="0">
                <a:pos x="18" y="47"/>
              </a:cxn>
              <a:cxn ang="0">
                <a:pos x="30" y="55"/>
              </a:cxn>
              <a:cxn ang="0">
                <a:pos x="43" y="73"/>
              </a:cxn>
              <a:cxn ang="0">
                <a:pos x="55" y="70"/>
              </a:cxn>
              <a:cxn ang="0">
                <a:pos x="75" y="75"/>
              </a:cxn>
              <a:cxn ang="0">
                <a:pos x="73" y="94"/>
              </a:cxn>
              <a:cxn ang="0">
                <a:pos x="83" y="115"/>
              </a:cxn>
            </a:cxnLst>
            <a:rect l="0" t="0" r="r" b="b"/>
            <a:pathLst>
              <a:path w="259" h="210">
                <a:moveTo>
                  <a:pt x="83" y="115"/>
                </a:moveTo>
                <a:lnTo>
                  <a:pt x="86" y="124"/>
                </a:lnTo>
                <a:lnTo>
                  <a:pt x="96" y="126"/>
                </a:lnTo>
                <a:lnTo>
                  <a:pt x="98" y="135"/>
                </a:lnTo>
                <a:lnTo>
                  <a:pt x="106" y="135"/>
                </a:lnTo>
                <a:lnTo>
                  <a:pt x="108" y="126"/>
                </a:lnTo>
                <a:lnTo>
                  <a:pt x="118" y="130"/>
                </a:lnTo>
                <a:lnTo>
                  <a:pt x="123" y="139"/>
                </a:lnTo>
                <a:lnTo>
                  <a:pt x="126" y="154"/>
                </a:lnTo>
                <a:lnTo>
                  <a:pt x="126" y="167"/>
                </a:lnTo>
                <a:lnTo>
                  <a:pt x="136" y="165"/>
                </a:lnTo>
                <a:lnTo>
                  <a:pt x="141" y="167"/>
                </a:lnTo>
                <a:lnTo>
                  <a:pt x="141" y="175"/>
                </a:lnTo>
                <a:lnTo>
                  <a:pt x="146" y="184"/>
                </a:lnTo>
                <a:lnTo>
                  <a:pt x="151" y="188"/>
                </a:lnTo>
                <a:lnTo>
                  <a:pt x="161" y="188"/>
                </a:lnTo>
                <a:lnTo>
                  <a:pt x="161" y="197"/>
                </a:lnTo>
                <a:lnTo>
                  <a:pt x="151" y="197"/>
                </a:lnTo>
                <a:lnTo>
                  <a:pt x="156" y="210"/>
                </a:lnTo>
                <a:lnTo>
                  <a:pt x="163" y="207"/>
                </a:lnTo>
                <a:lnTo>
                  <a:pt x="174" y="192"/>
                </a:lnTo>
                <a:lnTo>
                  <a:pt x="184" y="188"/>
                </a:lnTo>
                <a:lnTo>
                  <a:pt x="196" y="188"/>
                </a:lnTo>
                <a:lnTo>
                  <a:pt x="199" y="175"/>
                </a:lnTo>
                <a:lnTo>
                  <a:pt x="196" y="165"/>
                </a:lnTo>
                <a:lnTo>
                  <a:pt x="194" y="156"/>
                </a:lnTo>
                <a:lnTo>
                  <a:pt x="199" y="156"/>
                </a:lnTo>
                <a:lnTo>
                  <a:pt x="209" y="162"/>
                </a:lnTo>
                <a:lnTo>
                  <a:pt x="234" y="158"/>
                </a:lnTo>
                <a:lnTo>
                  <a:pt x="244" y="156"/>
                </a:lnTo>
                <a:lnTo>
                  <a:pt x="252" y="150"/>
                </a:lnTo>
                <a:lnTo>
                  <a:pt x="246" y="137"/>
                </a:lnTo>
                <a:lnTo>
                  <a:pt x="239" y="128"/>
                </a:lnTo>
                <a:lnTo>
                  <a:pt x="239" y="124"/>
                </a:lnTo>
                <a:lnTo>
                  <a:pt x="239" y="120"/>
                </a:lnTo>
                <a:lnTo>
                  <a:pt x="249" y="111"/>
                </a:lnTo>
                <a:lnTo>
                  <a:pt x="259" y="107"/>
                </a:lnTo>
                <a:lnTo>
                  <a:pt x="257" y="100"/>
                </a:lnTo>
                <a:lnTo>
                  <a:pt x="246" y="105"/>
                </a:lnTo>
                <a:lnTo>
                  <a:pt x="239" y="100"/>
                </a:lnTo>
                <a:lnTo>
                  <a:pt x="239" y="90"/>
                </a:lnTo>
                <a:lnTo>
                  <a:pt x="249" y="88"/>
                </a:lnTo>
                <a:lnTo>
                  <a:pt x="259" y="83"/>
                </a:lnTo>
                <a:lnTo>
                  <a:pt x="254" y="79"/>
                </a:lnTo>
                <a:lnTo>
                  <a:pt x="246" y="77"/>
                </a:lnTo>
                <a:lnTo>
                  <a:pt x="231" y="81"/>
                </a:lnTo>
                <a:lnTo>
                  <a:pt x="229" y="92"/>
                </a:lnTo>
                <a:lnTo>
                  <a:pt x="224" y="96"/>
                </a:lnTo>
                <a:lnTo>
                  <a:pt x="219" y="90"/>
                </a:lnTo>
                <a:lnTo>
                  <a:pt x="199" y="90"/>
                </a:lnTo>
                <a:lnTo>
                  <a:pt x="186" y="81"/>
                </a:lnTo>
                <a:lnTo>
                  <a:pt x="181" y="75"/>
                </a:lnTo>
                <a:lnTo>
                  <a:pt x="184" y="64"/>
                </a:lnTo>
                <a:lnTo>
                  <a:pt x="181" y="53"/>
                </a:lnTo>
                <a:lnTo>
                  <a:pt x="184" y="41"/>
                </a:lnTo>
                <a:lnTo>
                  <a:pt x="181" y="36"/>
                </a:lnTo>
                <a:lnTo>
                  <a:pt x="181" y="15"/>
                </a:lnTo>
                <a:lnTo>
                  <a:pt x="179" y="13"/>
                </a:lnTo>
                <a:lnTo>
                  <a:pt x="169" y="17"/>
                </a:lnTo>
                <a:lnTo>
                  <a:pt x="163" y="8"/>
                </a:lnTo>
                <a:lnTo>
                  <a:pt x="158" y="2"/>
                </a:lnTo>
                <a:lnTo>
                  <a:pt x="148" y="4"/>
                </a:lnTo>
                <a:lnTo>
                  <a:pt x="141" y="0"/>
                </a:lnTo>
                <a:lnTo>
                  <a:pt x="126" y="2"/>
                </a:lnTo>
                <a:lnTo>
                  <a:pt x="111" y="2"/>
                </a:lnTo>
                <a:lnTo>
                  <a:pt x="101" y="4"/>
                </a:lnTo>
                <a:lnTo>
                  <a:pt x="91" y="4"/>
                </a:lnTo>
                <a:lnTo>
                  <a:pt x="75" y="6"/>
                </a:lnTo>
                <a:lnTo>
                  <a:pt x="60" y="6"/>
                </a:lnTo>
                <a:lnTo>
                  <a:pt x="53" y="4"/>
                </a:lnTo>
                <a:lnTo>
                  <a:pt x="50" y="11"/>
                </a:lnTo>
                <a:lnTo>
                  <a:pt x="55" y="15"/>
                </a:lnTo>
                <a:lnTo>
                  <a:pt x="55" y="19"/>
                </a:lnTo>
                <a:lnTo>
                  <a:pt x="50" y="26"/>
                </a:lnTo>
                <a:lnTo>
                  <a:pt x="45" y="26"/>
                </a:lnTo>
                <a:lnTo>
                  <a:pt x="43" y="30"/>
                </a:lnTo>
                <a:lnTo>
                  <a:pt x="30" y="41"/>
                </a:lnTo>
                <a:lnTo>
                  <a:pt x="23" y="41"/>
                </a:lnTo>
                <a:lnTo>
                  <a:pt x="20" y="34"/>
                </a:lnTo>
                <a:lnTo>
                  <a:pt x="13" y="32"/>
                </a:lnTo>
                <a:lnTo>
                  <a:pt x="5" y="32"/>
                </a:lnTo>
                <a:lnTo>
                  <a:pt x="0" y="43"/>
                </a:lnTo>
                <a:lnTo>
                  <a:pt x="10" y="45"/>
                </a:lnTo>
                <a:lnTo>
                  <a:pt x="18" y="47"/>
                </a:lnTo>
                <a:lnTo>
                  <a:pt x="20" y="55"/>
                </a:lnTo>
                <a:lnTo>
                  <a:pt x="30" y="55"/>
                </a:lnTo>
                <a:lnTo>
                  <a:pt x="35" y="66"/>
                </a:lnTo>
                <a:lnTo>
                  <a:pt x="43" y="73"/>
                </a:lnTo>
                <a:lnTo>
                  <a:pt x="48" y="75"/>
                </a:lnTo>
                <a:lnTo>
                  <a:pt x="55" y="70"/>
                </a:lnTo>
                <a:lnTo>
                  <a:pt x="65" y="73"/>
                </a:lnTo>
                <a:lnTo>
                  <a:pt x="75" y="75"/>
                </a:lnTo>
                <a:lnTo>
                  <a:pt x="78" y="85"/>
                </a:lnTo>
                <a:lnTo>
                  <a:pt x="73" y="94"/>
                </a:lnTo>
                <a:lnTo>
                  <a:pt x="78" y="107"/>
                </a:lnTo>
                <a:lnTo>
                  <a:pt x="83" y="115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58" name="Freeform 11"/>
          <p:cNvSpPr>
            <a:spLocks/>
          </p:cNvSpPr>
          <p:nvPr/>
        </p:nvSpPr>
        <p:spPr bwMode="gray">
          <a:xfrm>
            <a:off x="4767697" y="3076137"/>
            <a:ext cx="429243" cy="453318"/>
          </a:xfrm>
          <a:custGeom>
            <a:avLst/>
            <a:gdLst/>
            <a:ahLst/>
            <a:cxnLst>
              <a:cxn ang="0">
                <a:pos x="110" y="296"/>
              </a:cxn>
              <a:cxn ang="0">
                <a:pos x="130" y="264"/>
              </a:cxn>
              <a:cxn ang="0">
                <a:pos x="171" y="259"/>
              </a:cxn>
              <a:cxn ang="0">
                <a:pos x="183" y="229"/>
              </a:cxn>
              <a:cxn ang="0">
                <a:pos x="216" y="223"/>
              </a:cxn>
              <a:cxn ang="0">
                <a:pos x="249" y="255"/>
              </a:cxn>
              <a:cxn ang="0">
                <a:pos x="266" y="242"/>
              </a:cxn>
              <a:cxn ang="0">
                <a:pos x="276" y="221"/>
              </a:cxn>
              <a:cxn ang="0">
                <a:pos x="299" y="193"/>
              </a:cxn>
              <a:cxn ang="0">
                <a:pos x="324" y="174"/>
              </a:cxn>
              <a:cxn ang="0">
                <a:pos x="299" y="152"/>
              </a:cxn>
              <a:cxn ang="0">
                <a:pos x="281" y="139"/>
              </a:cxn>
              <a:cxn ang="0">
                <a:pos x="259" y="124"/>
              </a:cxn>
              <a:cxn ang="0">
                <a:pos x="211" y="118"/>
              </a:cxn>
              <a:cxn ang="0">
                <a:pos x="183" y="133"/>
              </a:cxn>
              <a:cxn ang="0">
                <a:pos x="186" y="112"/>
              </a:cxn>
              <a:cxn ang="0">
                <a:pos x="186" y="90"/>
              </a:cxn>
              <a:cxn ang="0">
                <a:pos x="203" y="65"/>
              </a:cxn>
              <a:cxn ang="0">
                <a:pos x="211" y="58"/>
              </a:cxn>
              <a:cxn ang="0">
                <a:pos x="213" y="26"/>
              </a:cxn>
              <a:cxn ang="0">
                <a:pos x="201" y="5"/>
              </a:cxn>
              <a:cxn ang="0">
                <a:pos x="181" y="20"/>
              </a:cxn>
              <a:cxn ang="0">
                <a:pos x="156" y="20"/>
              </a:cxn>
              <a:cxn ang="0">
                <a:pos x="138" y="26"/>
              </a:cxn>
              <a:cxn ang="0">
                <a:pos x="153" y="43"/>
              </a:cxn>
              <a:cxn ang="0">
                <a:pos x="138" y="65"/>
              </a:cxn>
              <a:cxn ang="0">
                <a:pos x="130" y="79"/>
              </a:cxn>
              <a:cxn ang="0">
                <a:pos x="103" y="103"/>
              </a:cxn>
              <a:cxn ang="0">
                <a:pos x="65" y="103"/>
              </a:cxn>
              <a:cxn ang="0">
                <a:pos x="52" y="122"/>
              </a:cxn>
              <a:cxn ang="0">
                <a:pos x="65" y="148"/>
              </a:cxn>
              <a:cxn ang="0">
                <a:pos x="40" y="152"/>
              </a:cxn>
              <a:cxn ang="0">
                <a:pos x="20" y="152"/>
              </a:cxn>
              <a:cxn ang="0">
                <a:pos x="0" y="172"/>
              </a:cxn>
              <a:cxn ang="0">
                <a:pos x="5" y="184"/>
              </a:cxn>
              <a:cxn ang="0">
                <a:pos x="32" y="191"/>
              </a:cxn>
              <a:cxn ang="0">
                <a:pos x="60" y="204"/>
              </a:cxn>
              <a:cxn ang="0">
                <a:pos x="80" y="210"/>
              </a:cxn>
              <a:cxn ang="0">
                <a:pos x="80" y="234"/>
              </a:cxn>
              <a:cxn ang="0">
                <a:pos x="73" y="259"/>
              </a:cxn>
              <a:cxn ang="0">
                <a:pos x="80" y="289"/>
              </a:cxn>
              <a:cxn ang="0">
                <a:pos x="83" y="317"/>
              </a:cxn>
              <a:cxn ang="0">
                <a:pos x="93" y="315"/>
              </a:cxn>
            </a:cxnLst>
            <a:rect l="0" t="0" r="r" b="b"/>
            <a:pathLst>
              <a:path w="324" h="323">
                <a:moveTo>
                  <a:pt x="98" y="296"/>
                </a:moveTo>
                <a:lnTo>
                  <a:pt x="105" y="291"/>
                </a:lnTo>
                <a:lnTo>
                  <a:pt x="110" y="296"/>
                </a:lnTo>
                <a:lnTo>
                  <a:pt x="125" y="291"/>
                </a:lnTo>
                <a:lnTo>
                  <a:pt x="125" y="276"/>
                </a:lnTo>
                <a:lnTo>
                  <a:pt x="130" y="264"/>
                </a:lnTo>
                <a:lnTo>
                  <a:pt x="138" y="257"/>
                </a:lnTo>
                <a:lnTo>
                  <a:pt x="158" y="264"/>
                </a:lnTo>
                <a:lnTo>
                  <a:pt x="171" y="259"/>
                </a:lnTo>
                <a:lnTo>
                  <a:pt x="176" y="246"/>
                </a:lnTo>
                <a:lnTo>
                  <a:pt x="188" y="242"/>
                </a:lnTo>
                <a:lnTo>
                  <a:pt x="183" y="229"/>
                </a:lnTo>
                <a:lnTo>
                  <a:pt x="196" y="223"/>
                </a:lnTo>
                <a:lnTo>
                  <a:pt x="208" y="221"/>
                </a:lnTo>
                <a:lnTo>
                  <a:pt x="216" y="223"/>
                </a:lnTo>
                <a:lnTo>
                  <a:pt x="228" y="236"/>
                </a:lnTo>
                <a:lnTo>
                  <a:pt x="241" y="242"/>
                </a:lnTo>
                <a:lnTo>
                  <a:pt x="249" y="255"/>
                </a:lnTo>
                <a:lnTo>
                  <a:pt x="259" y="257"/>
                </a:lnTo>
                <a:lnTo>
                  <a:pt x="266" y="253"/>
                </a:lnTo>
                <a:lnTo>
                  <a:pt x="266" y="242"/>
                </a:lnTo>
                <a:lnTo>
                  <a:pt x="271" y="231"/>
                </a:lnTo>
                <a:lnTo>
                  <a:pt x="281" y="225"/>
                </a:lnTo>
                <a:lnTo>
                  <a:pt x="276" y="221"/>
                </a:lnTo>
                <a:lnTo>
                  <a:pt x="276" y="214"/>
                </a:lnTo>
                <a:lnTo>
                  <a:pt x="279" y="208"/>
                </a:lnTo>
                <a:lnTo>
                  <a:pt x="299" y="193"/>
                </a:lnTo>
                <a:lnTo>
                  <a:pt x="306" y="195"/>
                </a:lnTo>
                <a:lnTo>
                  <a:pt x="319" y="184"/>
                </a:lnTo>
                <a:lnTo>
                  <a:pt x="324" y="174"/>
                </a:lnTo>
                <a:lnTo>
                  <a:pt x="322" y="167"/>
                </a:lnTo>
                <a:lnTo>
                  <a:pt x="314" y="165"/>
                </a:lnTo>
                <a:lnTo>
                  <a:pt x="299" y="152"/>
                </a:lnTo>
                <a:lnTo>
                  <a:pt x="296" y="146"/>
                </a:lnTo>
                <a:lnTo>
                  <a:pt x="289" y="135"/>
                </a:lnTo>
                <a:lnTo>
                  <a:pt x="281" y="139"/>
                </a:lnTo>
                <a:lnTo>
                  <a:pt x="264" y="142"/>
                </a:lnTo>
                <a:lnTo>
                  <a:pt x="264" y="131"/>
                </a:lnTo>
                <a:lnTo>
                  <a:pt x="259" y="124"/>
                </a:lnTo>
                <a:lnTo>
                  <a:pt x="244" y="129"/>
                </a:lnTo>
                <a:lnTo>
                  <a:pt x="228" y="120"/>
                </a:lnTo>
                <a:lnTo>
                  <a:pt x="211" y="118"/>
                </a:lnTo>
                <a:lnTo>
                  <a:pt x="196" y="127"/>
                </a:lnTo>
                <a:lnTo>
                  <a:pt x="188" y="139"/>
                </a:lnTo>
                <a:lnTo>
                  <a:pt x="183" y="133"/>
                </a:lnTo>
                <a:lnTo>
                  <a:pt x="181" y="127"/>
                </a:lnTo>
                <a:lnTo>
                  <a:pt x="191" y="120"/>
                </a:lnTo>
                <a:lnTo>
                  <a:pt x="186" y="112"/>
                </a:lnTo>
                <a:lnTo>
                  <a:pt x="186" y="109"/>
                </a:lnTo>
                <a:lnTo>
                  <a:pt x="193" y="99"/>
                </a:lnTo>
                <a:lnTo>
                  <a:pt x="186" y="90"/>
                </a:lnTo>
                <a:lnTo>
                  <a:pt x="183" y="82"/>
                </a:lnTo>
                <a:lnTo>
                  <a:pt x="188" y="77"/>
                </a:lnTo>
                <a:lnTo>
                  <a:pt x="203" y="65"/>
                </a:lnTo>
                <a:lnTo>
                  <a:pt x="206" y="67"/>
                </a:lnTo>
                <a:lnTo>
                  <a:pt x="211" y="65"/>
                </a:lnTo>
                <a:lnTo>
                  <a:pt x="211" y="58"/>
                </a:lnTo>
                <a:lnTo>
                  <a:pt x="218" y="45"/>
                </a:lnTo>
                <a:lnTo>
                  <a:pt x="228" y="32"/>
                </a:lnTo>
                <a:lnTo>
                  <a:pt x="213" y="26"/>
                </a:lnTo>
                <a:lnTo>
                  <a:pt x="226" y="13"/>
                </a:lnTo>
                <a:lnTo>
                  <a:pt x="211" y="0"/>
                </a:lnTo>
                <a:lnTo>
                  <a:pt x="201" y="5"/>
                </a:lnTo>
                <a:lnTo>
                  <a:pt x="193" y="13"/>
                </a:lnTo>
                <a:lnTo>
                  <a:pt x="191" y="20"/>
                </a:lnTo>
                <a:lnTo>
                  <a:pt x="181" y="20"/>
                </a:lnTo>
                <a:lnTo>
                  <a:pt x="171" y="20"/>
                </a:lnTo>
                <a:lnTo>
                  <a:pt x="161" y="24"/>
                </a:lnTo>
                <a:lnTo>
                  <a:pt x="156" y="20"/>
                </a:lnTo>
                <a:lnTo>
                  <a:pt x="151" y="15"/>
                </a:lnTo>
                <a:lnTo>
                  <a:pt x="143" y="20"/>
                </a:lnTo>
                <a:lnTo>
                  <a:pt x="138" y="26"/>
                </a:lnTo>
                <a:lnTo>
                  <a:pt x="148" y="32"/>
                </a:lnTo>
                <a:lnTo>
                  <a:pt x="156" y="39"/>
                </a:lnTo>
                <a:lnTo>
                  <a:pt x="153" y="43"/>
                </a:lnTo>
                <a:lnTo>
                  <a:pt x="148" y="50"/>
                </a:lnTo>
                <a:lnTo>
                  <a:pt x="145" y="58"/>
                </a:lnTo>
                <a:lnTo>
                  <a:pt x="138" y="65"/>
                </a:lnTo>
                <a:lnTo>
                  <a:pt x="138" y="67"/>
                </a:lnTo>
                <a:lnTo>
                  <a:pt x="133" y="71"/>
                </a:lnTo>
                <a:lnTo>
                  <a:pt x="130" y="79"/>
                </a:lnTo>
                <a:lnTo>
                  <a:pt x="128" y="92"/>
                </a:lnTo>
                <a:lnTo>
                  <a:pt x="118" y="103"/>
                </a:lnTo>
                <a:lnTo>
                  <a:pt x="103" y="103"/>
                </a:lnTo>
                <a:lnTo>
                  <a:pt x="85" y="101"/>
                </a:lnTo>
                <a:lnTo>
                  <a:pt x="75" y="97"/>
                </a:lnTo>
                <a:lnTo>
                  <a:pt x="65" y="103"/>
                </a:lnTo>
                <a:lnTo>
                  <a:pt x="55" y="107"/>
                </a:lnTo>
                <a:lnTo>
                  <a:pt x="47" y="112"/>
                </a:lnTo>
                <a:lnTo>
                  <a:pt x="52" y="122"/>
                </a:lnTo>
                <a:lnTo>
                  <a:pt x="62" y="131"/>
                </a:lnTo>
                <a:lnTo>
                  <a:pt x="68" y="139"/>
                </a:lnTo>
                <a:lnTo>
                  <a:pt x="65" y="148"/>
                </a:lnTo>
                <a:lnTo>
                  <a:pt x="55" y="152"/>
                </a:lnTo>
                <a:lnTo>
                  <a:pt x="47" y="157"/>
                </a:lnTo>
                <a:lnTo>
                  <a:pt x="40" y="152"/>
                </a:lnTo>
                <a:lnTo>
                  <a:pt x="30" y="146"/>
                </a:lnTo>
                <a:lnTo>
                  <a:pt x="25" y="148"/>
                </a:lnTo>
                <a:lnTo>
                  <a:pt x="20" y="152"/>
                </a:lnTo>
                <a:lnTo>
                  <a:pt x="17" y="159"/>
                </a:lnTo>
                <a:lnTo>
                  <a:pt x="10" y="165"/>
                </a:lnTo>
                <a:lnTo>
                  <a:pt x="0" y="172"/>
                </a:lnTo>
                <a:lnTo>
                  <a:pt x="7" y="176"/>
                </a:lnTo>
                <a:lnTo>
                  <a:pt x="10" y="180"/>
                </a:lnTo>
                <a:lnTo>
                  <a:pt x="5" y="184"/>
                </a:lnTo>
                <a:lnTo>
                  <a:pt x="7" y="189"/>
                </a:lnTo>
                <a:lnTo>
                  <a:pt x="20" y="191"/>
                </a:lnTo>
                <a:lnTo>
                  <a:pt x="32" y="191"/>
                </a:lnTo>
                <a:lnTo>
                  <a:pt x="37" y="195"/>
                </a:lnTo>
                <a:lnTo>
                  <a:pt x="52" y="199"/>
                </a:lnTo>
                <a:lnTo>
                  <a:pt x="60" y="204"/>
                </a:lnTo>
                <a:lnTo>
                  <a:pt x="65" y="214"/>
                </a:lnTo>
                <a:lnTo>
                  <a:pt x="75" y="208"/>
                </a:lnTo>
                <a:lnTo>
                  <a:pt x="80" y="210"/>
                </a:lnTo>
                <a:lnTo>
                  <a:pt x="75" y="221"/>
                </a:lnTo>
                <a:lnTo>
                  <a:pt x="83" y="227"/>
                </a:lnTo>
                <a:lnTo>
                  <a:pt x="80" y="234"/>
                </a:lnTo>
                <a:lnTo>
                  <a:pt x="78" y="242"/>
                </a:lnTo>
                <a:lnTo>
                  <a:pt x="80" y="251"/>
                </a:lnTo>
                <a:lnTo>
                  <a:pt x="73" y="259"/>
                </a:lnTo>
                <a:lnTo>
                  <a:pt x="78" y="266"/>
                </a:lnTo>
                <a:lnTo>
                  <a:pt x="80" y="268"/>
                </a:lnTo>
                <a:lnTo>
                  <a:pt x="80" y="289"/>
                </a:lnTo>
                <a:lnTo>
                  <a:pt x="83" y="294"/>
                </a:lnTo>
                <a:lnTo>
                  <a:pt x="80" y="306"/>
                </a:lnTo>
                <a:lnTo>
                  <a:pt x="83" y="317"/>
                </a:lnTo>
                <a:lnTo>
                  <a:pt x="85" y="323"/>
                </a:lnTo>
                <a:lnTo>
                  <a:pt x="93" y="319"/>
                </a:lnTo>
                <a:lnTo>
                  <a:pt x="93" y="315"/>
                </a:lnTo>
                <a:lnTo>
                  <a:pt x="103" y="304"/>
                </a:lnTo>
                <a:lnTo>
                  <a:pt x="98" y="296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59" name="Freeform 12"/>
          <p:cNvSpPr>
            <a:spLocks/>
          </p:cNvSpPr>
          <p:nvPr/>
        </p:nvSpPr>
        <p:spPr bwMode="gray">
          <a:xfrm>
            <a:off x="4689206" y="3296906"/>
            <a:ext cx="187642" cy="156464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0" y="32"/>
              </a:cxn>
              <a:cxn ang="0">
                <a:pos x="2" y="23"/>
              </a:cxn>
              <a:cxn ang="0">
                <a:pos x="7" y="23"/>
              </a:cxn>
              <a:cxn ang="0">
                <a:pos x="10" y="17"/>
              </a:cxn>
              <a:cxn ang="0">
                <a:pos x="5" y="12"/>
              </a:cxn>
              <a:cxn ang="0">
                <a:pos x="10" y="4"/>
              </a:cxn>
              <a:cxn ang="0">
                <a:pos x="22" y="10"/>
              </a:cxn>
              <a:cxn ang="0">
                <a:pos x="22" y="8"/>
              </a:cxn>
              <a:cxn ang="0">
                <a:pos x="30" y="6"/>
              </a:cxn>
              <a:cxn ang="0">
                <a:pos x="37" y="0"/>
              </a:cxn>
              <a:cxn ang="0">
                <a:pos x="45" y="4"/>
              </a:cxn>
              <a:cxn ang="0">
                <a:pos x="58" y="15"/>
              </a:cxn>
              <a:cxn ang="0">
                <a:pos x="65" y="19"/>
              </a:cxn>
              <a:cxn ang="0">
                <a:pos x="68" y="23"/>
              </a:cxn>
              <a:cxn ang="0">
                <a:pos x="63" y="27"/>
              </a:cxn>
              <a:cxn ang="0">
                <a:pos x="65" y="32"/>
              </a:cxn>
              <a:cxn ang="0">
                <a:pos x="78" y="34"/>
              </a:cxn>
              <a:cxn ang="0">
                <a:pos x="90" y="34"/>
              </a:cxn>
              <a:cxn ang="0">
                <a:pos x="95" y="38"/>
              </a:cxn>
              <a:cxn ang="0">
                <a:pos x="110" y="42"/>
              </a:cxn>
              <a:cxn ang="0">
                <a:pos x="118" y="47"/>
              </a:cxn>
              <a:cxn ang="0">
                <a:pos x="123" y="57"/>
              </a:cxn>
              <a:cxn ang="0">
                <a:pos x="133" y="51"/>
              </a:cxn>
              <a:cxn ang="0">
                <a:pos x="138" y="53"/>
              </a:cxn>
              <a:cxn ang="0">
                <a:pos x="133" y="64"/>
              </a:cxn>
              <a:cxn ang="0">
                <a:pos x="141" y="70"/>
              </a:cxn>
              <a:cxn ang="0">
                <a:pos x="138" y="77"/>
              </a:cxn>
              <a:cxn ang="0">
                <a:pos x="136" y="85"/>
              </a:cxn>
              <a:cxn ang="0">
                <a:pos x="138" y="94"/>
              </a:cxn>
              <a:cxn ang="0">
                <a:pos x="131" y="102"/>
              </a:cxn>
              <a:cxn ang="0">
                <a:pos x="136" y="109"/>
              </a:cxn>
              <a:cxn ang="0">
                <a:pos x="126" y="113"/>
              </a:cxn>
              <a:cxn ang="0">
                <a:pos x="120" y="104"/>
              </a:cxn>
              <a:cxn ang="0">
                <a:pos x="115" y="98"/>
              </a:cxn>
              <a:cxn ang="0">
                <a:pos x="105" y="100"/>
              </a:cxn>
              <a:cxn ang="0">
                <a:pos x="98" y="96"/>
              </a:cxn>
              <a:cxn ang="0">
                <a:pos x="83" y="98"/>
              </a:cxn>
              <a:cxn ang="0">
                <a:pos x="68" y="98"/>
              </a:cxn>
              <a:cxn ang="0">
                <a:pos x="58" y="100"/>
              </a:cxn>
              <a:cxn ang="0">
                <a:pos x="48" y="100"/>
              </a:cxn>
              <a:cxn ang="0">
                <a:pos x="45" y="89"/>
              </a:cxn>
              <a:cxn ang="0">
                <a:pos x="48" y="79"/>
              </a:cxn>
              <a:cxn ang="0">
                <a:pos x="40" y="74"/>
              </a:cxn>
              <a:cxn ang="0">
                <a:pos x="35" y="68"/>
              </a:cxn>
              <a:cxn ang="0">
                <a:pos x="40" y="59"/>
              </a:cxn>
              <a:cxn ang="0">
                <a:pos x="40" y="51"/>
              </a:cxn>
              <a:cxn ang="0">
                <a:pos x="35" y="51"/>
              </a:cxn>
              <a:cxn ang="0">
                <a:pos x="25" y="51"/>
              </a:cxn>
              <a:cxn ang="0">
                <a:pos x="12" y="47"/>
              </a:cxn>
              <a:cxn ang="0">
                <a:pos x="0" y="40"/>
              </a:cxn>
            </a:cxnLst>
            <a:rect l="0" t="0" r="r" b="b"/>
            <a:pathLst>
              <a:path w="141" h="113">
                <a:moveTo>
                  <a:pt x="0" y="40"/>
                </a:moveTo>
                <a:lnTo>
                  <a:pt x="0" y="32"/>
                </a:lnTo>
                <a:lnTo>
                  <a:pt x="2" y="23"/>
                </a:lnTo>
                <a:lnTo>
                  <a:pt x="7" y="23"/>
                </a:lnTo>
                <a:lnTo>
                  <a:pt x="10" y="17"/>
                </a:lnTo>
                <a:lnTo>
                  <a:pt x="5" y="12"/>
                </a:lnTo>
                <a:lnTo>
                  <a:pt x="10" y="4"/>
                </a:lnTo>
                <a:lnTo>
                  <a:pt x="22" y="10"/>
                </a:lnTo>
                <a:lnTo>
                  <a:pt x="22" y="8"/>
                </a:lnTo>
                <a:lnTo>
                  <a:pt x="30" y="6"/>
                </a:lnTo>
                <a:lnTo>
                  <a:pt x="37" y="0"/>
                </a:lnTo>
                <a:lnTo>
                  <a:pt x="45" y="4"/>
                </a:lnTo>
                <a:lnTo>
                  <a:pt x="58" y="15"/>
                </a:lnTo>
                <a:lnTo>
                  <a:pt x="65" y="19"/>
                </a:lnTo>
                <a:lnTo>
                  <a:pt x="68" y="23"/>
                </a:lnTo>
                <a:lnTo>
                  <a:pt x="63" y="27"/>
                </a:lnTo>
                <a:lnTo>
                  <a:pt x="65" y="32"/>
                </a:lnTo>
                <a:lnTo>
                  <a:pt x="78" y="34"/>
                </a:lnTo>
                <a:lnTo>
                  <a:pt x="90" y="34"/>
                </a:lnTo>
                <a:lnTo>
                  <a:pt x="95" y="38"/>
                </a:lnTo>
                <a:lnTo>
                  <a:pt x="110" y="42"/>
                </a:lnTo>
                <a:lnTo>
                  <a:pt x="118" y="47"/>
                </a:lnTo>
                <a:lnTo>
                  <a:pt x="123" y="57"/>
                </a:lnTo>
                <a:lnTo>
                  <a:pt x="133" y="51"/>
                </a:lnTo>
                <a:lnTo>
                  <a:pt x="138" y="53"/>
                </a:lnTo>
                <a:lnTo>
                  <a:pt x="133" y="64"/>
                </a:lnTo>
                <a:lnTo>
                  <a:pt x="141" y="70"/>
                </a:lnTo>
                <a:lnTo>
                  <a:pt x="138" y="77"/>
                </a:lnTo>
                <a:lnTo>
                  <a:pt x="136" y="85"/>
                </a:lnTo>
                <a:lnTo>
                  <a:pt x="138" y="94"/>
                </a:lnTo>
                <a:lnTo>
                  <a:pt x="131" y="102"/>
                </a:lnTo>
                <a:lnTo>
                  <a:pt x="136" y="109"/>
                </a:lnTo>
                <a:lnTo>
                  <a:pt x="126" y="113"/>
                </a:lnTo>
                <a:lnTo>
                  <a:pt x="120" y="104"/>
                </a:lnTo>
                <a:lnTo>
                  <a:pt x="115" y="98"/>
                </a:lnTo>
                <a:lnTo>
                  <a:pt x="105" y="100"/>
                </a:lnTo>
                <a:lnTo>
                  <a:pt x="98" y="96"/>
                </a:lnTo>
                <a:lnTo>
                  <a:pt x="83" y="98"/>
                </a:lnTo>
                <a:lnTo>
                  <a:pt x="68" y="98"/>
                </a:lnTo>
                <a:lnTo>
                  <a:pt x="58" y="100"/>
                </a:lnTo>
                <a:lnTo>
                  <a:pt x="48" y="100"/>
                </a:lnTo>
                <a:lnTo>
                  <a:pt x="45" y="89"/>
                </a:lnTo>
                <a:lnTo>
                  <a:pt x="48" y="79"/>
                </a:lnTo>
                <a:lnTo>
                  <a:pt x="40" y="74"/>
                </a:lnTo>
                <a:lnTo>
                  <a:pt x="35" y="68"/>
                </a:lnTo>
                <a:lnTo>
                  <a:pt x="40" y="59"/>
                </a:lnTo>
                <a:lnTo>
                  <a:pt x="40" y="51"/>
                </a:lnTo>
                <a:lnTo>
                  <a:pt x="35" y="51"/>
                </a:lnTo>
                <a:lnTo>
                  <a:pt x="25" y="51"/>
                </a:lnTo>
                <a:lnTo>
                  <a:pt x="12" y="47"/>
                </a:lnTo>
                <a:lnTo>
                  <a:pt x="0" y="40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60" name="Freeform 14"/>
          <p:cNvSpPr>
            <a:spLocks/>
          </p:cNvSpPr>
          <p:nvPr/>
        </p:nvSpPr>
        <p:spPr bwMode="gray">
          <a:xfrm>
            <a:off x="4614394" y="3350486"/>
            <a:ext cx="141037" cy="133960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3" y="56"/>
              </a:cxn>
              <a:cxn ang="0">
                <a:pos x="5" y="47"/>
              </a:cxn>
              <a:cxn ang="0">
                <a:pos x="8" y="39"/>
              </a:cxn>
              <a:cxn ang="0">
                <a:pos x="18" y="32"/>
              </a:cxn>
              <a:cxn ang="0">
                <a:pos x="23" y="37"/>
              </a:cxn>
              <a:cxn ang="0">
                <a:pos x="31" y="32"/>
              </a:cxn>
              <a:cxn ang="0">
                <a:pos x="33" y="30"/>
              </a:cxn>
              <a:cxn ang="0">
                <a:pos x="33" y="17"/>
              </a:cxn>
              <a:cxn ang="0">
                <a:pos x="31" y="11"/>
              </a:cxn>
              <a:cxn ang="0">
                <a:pos x="43" y="7"/>
              </a:cxn>
              <a:cxn ang="0">
                <a:pos x="48" y="0"/>
              </a:cxn>
              <a:cxn ang="0">
                <a:pos x="56" y="0"/>
              </a:cxn>
              <a:cxn ang="0">
                <a:pos x="68" y="7"/>
              </a:cxn>
              <a:cxn ang="0">
                <a:pos x="81" y="11"/>
              </a:cxn>
              <a:cxn ang="0">
                <a:pos x="91" y="11"/>
              </a:cxn>
              <a:cxn ang="0">
                <a:pos x="96" y="11"/>
              </a:cxn>
              <a:cxn ang="0">
                <a:pos x="96" y="19"/>
              </a:cxn>
              <a:cxn ang="0">
                <a:pos x="91" y="28"/>
              </a:cxn>
              <a:cxn ang="0">
                <a:pos x="96" y="34"/>
              </a:cxn>
              <a:cxn ang="0">
                <a:pos x="104" y="39"/>
              </a:cxn>
              <a:cxn ang="0">
                <a:pos x="101" y="49"/>
              </a:cxn>
              <a:cxn ang="0">
                <a:pos x="104" y="60"/>
              </a:cxn>
              <a:cxn ang="0">
                <a:pos x="88" y="62"/>
              </a:cxn>
              <a:cxn ang="0">
                <a:pos x="73" y="62"/>
              </a:cxn>
              <a:cxn ang="0">
                <a:pos x="66" y="60"/>
              </a:cxn>
              <a:cxn ang="0">
                <a:pos x="63" y="67"/>
              </a:cxn>
              <a:cxn ang="0">
                <a:pos x="68" y="71"/>
              </a:cxn>
              <a:cxn ang="0">
                <a:pos x="68" y="75"/>
              </a:cxn>
              <a:cxn ang="0">
                <a:pos x="63" y="82"/>
              </a:cxn>
              <a:cxn ang="0">
                <a:pos x="58" y="82"/>
              </a:cxn>
              <a:cxn ang="0">
                <a:pos x="56" y="86"/>
              </a:cxn>
              <a:cxn ang="0">
                <a:pos x="43" y="97"/>
              </a:cxn>
              <a:cxn ang="0">
                <a:pos x="36" y="97"/>
              </a:cxn>
              <a:cxn ang="0">
                <a:pos x="33" y="90"/>
              </a:cxn>
              <a:cxn ang="0">
                <a:pos x="26" y="88"/>
              </a:cxn>
              <a:cxn ang="0">
                <a:pos x="18" y="88"/>
              </a:cxn>
              <a:cxn ang="0">
                <a:pos x="18" y="82"/>
              </a:cxn>
              <a:cxn ang="0">
                <a:pos x="10" y="75"/>
              </a:cxn>
              <a:cxn ang="0">
                <a:pos x="8" y="69"/>
              </a:cxn>
              <a:cxn ang="0">
                <a:pos x="0" y="64"/>
              </a:cxn>
            </a:cxnLst>
            <a:rect l="0" t="0" r="r" b="b"/>
            <a:pathLst>
              <a:path w="104" h="97">
                <a:moveTo>
                  <a:pt x="0" y="64"/>
                </a:moveTo>
                <a:lnTo>
                  <a:pt x="3" y="56"/>
                </a:lnTo>
                <a:lnTo>
                  <a:pt x="5" y="47"/>
                </a:lnTo>
                <a:lnTo>
                  <a:pt x="8" y="39"/>
                </a:lnTo>
                <a:lnTo>
                  <a:pt x="18" y="32"/>
                </a:lnTo>
                <a:lnTo>
                  <a:pt x="23" y="37"/>
                </a:lnTo>
                <a:lnTo>
                  <a:pt x="31" y="32"/>
                </a:lnTo>
                <a:lnTo>
                  <a:pt x="33" y="30"/>
                </a:lnTo>
                <a:lnTo>
                  <a:pt x="33" y="17"/>
                </a:lnTo>
                <a:lnTo>
                  <a:pt x="31" y="11"/>
                </a:lnTo>
                <a:lnTo>
                  <a:pt x="43" y="7"/>
                </a:lnTo>
                <a:lnTo>
                  <a:pt x="48" y="0"/>
                </a:lnTo>
                <a:lnTo>
                  <a:pt x="56" y="0"/>
                </a:lnTo>
                <a:lnTo>
                  <a:pt x="68" y="7"/>
                </a:lnTo>
                <a:lnTo>
                  <a:pt x="81" y="11"/>
                </a:lnTo>
                <a:lnTo>
                  <a:pt x="91" y="11"/>
                </a:lnTo>
                <a:lnTo>
                  <a:pt x="96" y="11"/>
                </a:lnTo>
                <a:lnTo>
                  <a:pt x="96" y="19"/>
                </a:lnTo>
                <a:lnTo>
                  <a:pt x="91" y="28"/>
                </a:lnTo>
                <a:lnTo>
                  <a:pt x="96" y="34"/>
                </a:lnTo>
                <a:lnTo>
                  <a:pt x="104" y="39"/>
                </a:lnTo>
                <a:lnTo>
                  <a:pt x="101" y="49"/>
                </a:lnTo>
                <a:lnTo>
                  <a:pt x="104" y="60"/>
                </a:lnTo>
                <a:lnTo>
                  <a:pt x="88" y="62"/>
                </a:lnTo>
                <a:lnTo>
                  <a:pt x="73" y="62"/>
                </a:lnTo>
                <a:lnTo>
                  <a:pt x="66" y="60"/>
                </a:lnTo>
                <a:lnTo>
                  <a:pt x="63" y="67"/>
                </a:lnTo>
                <a:lnTo>
                  <a:pt x="68" y="71"/>
                </a:lnTo>
                <a:lnTo>
                  <a:pt x="68" y="75"/>
                </a:lnTo>
                <a:lnTo>
                  <a:pt x="63" y="82"/>
                </a:lnTo>
                <a:lnTo>
                  <a:pt x="58" y="82"/>
                </a:lnTo>
                <a:lnTo>
                  <a:pt x="56" y="86"/>
                </a:lnTo>
                <a:lnTo>
                  <a:pt x="43" y="97"/>
                </a:lnTo>
                <a:lnTo>
                  <a:pt x="36" y="97"/>
                </a:lnTo>
                <a:lnTo>
                  <a:pt x="33" y="90"/>
                </a:lnTo>
                <a:lnTo>
                  <a:pt x="26" y="88"/>
                </a:lnTo>
                <a:lnTo>
                  <a:pt x="18" y="88"/>
                </a:lnTo>
                <a:lnTo>
                  <a:pt x="18" y="82"/>
                </a:lnTo>
                <a:lnTo>
                  <a:pt x="10" y="75"/>
                </a:lnTo>
                <a:lnTo>
                  <a:pt x="8" y="69"/>
                </a:lnTo>
                <a:lnTo>
                  <a:pt x="0" y="64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61" name="Freeform 15"/>
          <p:cNvSpPr>
            <a:spLocks/>
          </p:cNvSpPr>
          <p:nvPr/>
        </p:nvSpPr>
        <p:spPr bwMode="gray">
          <a:xfrm>
            <a:off x="4412038" y="3288331"/>
            <a:ext cx="213395" cy="187542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11" y="39"/>
              </a:cxn>
              <a:cxn ang="0">
                <a:pos x="13" y="32"/>
              </a:cxn>
              <a:cxn ang="0">
                <a:pos x="16" y="28"/>
              </a:cxn>
              <a:cxn ang="0">
                <a:pos x="18" y="30"/>
              </a:cxn>
              <a:cxn ang="0">
                <a:pos x="18" y="37"/>
              </a:cxn>
              <a:cxn ang="0">
                <a:pos x="31" y="30"/>
              </a:cxn>
              <a:cxn ang="0">
                <a:pos x="23" y="26"/>
              </a:cxn>
              <a:cxn ang="0">
                <a:pos x="21" y="20"/>
              </a:cxn>
              <a:cxn ang="0">
                <a:pos x="28" y="20"/>
              </a:cxn>
              <a:cxn ang="0">
                <a:pos x="38" y="26"/>
              </a:cxn>
              <a:cxn ang="0">
                <a:pos x="43" y="22"/>
              </a:cxn>
              <a:cxn ang="0">
                <a:pos x="46" y="17"/>
              </a:cxn>
              <a:cxn ang="0">
                <a:pos x="53" y="11"/>
              </a:cxn>
              <a:cxn ang="0">
                <a:pos x="51" y="5"/>
              </a:cxn>
              <a:cxn ang="0">
                <a:pos x="56" y="0"/>
              </a:cxn>
              <a:cxn ang="0">
                <a:pos x="63" y="0"/>
              </a:cxn>
              <a:cxn ang="0">
                <a:pos x="68" y="7"/>
              </a:cxn>
              <a:cxn ang="0">
                <a:pos x="76" y="13"/>
              </a:cxn>
              <a:cxn ang="0">
                <a:pos x="86" y="17"/>
              </a:cxn>
              <a:cxn ang="0">
                <a:pos x="91" y="24"/>
              </a:cxn>
              <a:cxn ang="0">
                <a:pos x="91" y="32"/>
              </a:cxn>
              <a:cxn ang="0">
                <a:pos x="96" y="39"/>
              </a:cxn>
              <a:cxn ang="0">
                <a:pos x="96" y="49"/>
              </a:cxn>
              <a:cxn ang="0">
                <a:pos x="91" y="56"/>
              </a:cxn>
              <a:cxn ang="0">
                <a:pos x="91" y="64"/>
              </a:cxn>
              <a:cxn ang="0">
                <a:pos x="101" y="67"/>
              </a:cxn>
              <a:cxn ang="0">
                <a:pos x="99" y="73"/>
              </a:cxn>
              <a:cxn ang="0">
                <a:pos x="104" y="84"/>
              </a:cxn>
              <a:cxn ang="0">
                <a:pos x="109" y="82"/>
              </a:cxn>
              <a:cxn ang="0">
                <a:pos x="114" y="77"/>
              </a:cxn>
              <a:cxn ang="0">
                <a:pos x="119" y="73"/>
              </a:cxn>
              <a:cxn ang="0">
                <a:pos x="134" y="77"/>
              </a:cxn>
              <a:cxn ang="0">
                <a:pos x="149" y="67"/>
              </a:cxn>
              <a:cxn ang="0">
                <a:pos x="156" y="71"/>
              </a:cxn>
              <a:cxn ang="0">
                <a:pos x="154" y="75"/>
              </a:cxn>
              <a:cxn ang="0">
                <a:pos x="156" y="82"/>
              </a:cxn>
              <a:cxn ang="0">
                <a:pos x="164" y="84"/>
              </a:cxn>
              <a:cxn ang="0">
                <a:pos x="161" y="92"/>
              </a:cxn>
              <a:cxn ang="0">
                <a:pos x="159" y="101"/>
              </a:cxn>
              <a:cxn ang="0">
                <a:pos x="156" y="109"/>
              </a:cxn>
              <a:cxn ang="0">
                <a:pos x="156" y="122"/>
              </a:cxn>
              <a:cxn ang="0">
                <a:pos x="146" y="133"/>
              </a:cxn>
              <a:cxn ang="0">
                <a:pos x="136" y="135"/>
              </a:cxn>
              <a:cxn ang="0">
                <a:pos x="126" y="131"/>
              </a:cxn>
              <a:cxn ang="0">
                <a:pos x="109" y="127"/>
              </a:cxn>
              <a:cxn ang="0">
                <a:pos x="96" y="127"/>
              </a:cxn>
              <a:cxn ang="0">
                <a:pos x="89" y="120"/>
              </a:cxn>
              <a:cxn ang="0">
                <a:pos x="83" y="109"/>
              </a:cxn>
              <a:cxn ang="0">
                <a:pos x="78" y="103"/>
              </a:cxn>
              <a:cxn ang="0">
                <a:pos x="71" y="99"/>
              </a:cxn>
              <a:cxn ang="0">
                <a:pos x="66" y="103"/>
              </a:cxn>
              <a:cxn ang="0">
                <a:pos x="61" y="103"/>
              </a:cxn>
              <a:cxn ang="0">
                <a:pos x="56" y="101"/>
              </a:cxn>
              <a:cxn ang="0">
                <a:pos x="43" y="88"/>
              </a:cxn>
              <a:cxn ang="0">
                <a:pos x="43" y="77"/>
              </a:cxn>
              <a:cxn ang="0">
                <a:pos x="43" y="69"/>
              </a:cxn>
              <a:cxn ang="0">
                <a:pos x="38" y="62"/>
              </a:cxn>
              <a:cxn ang="0">
                <a:pos x="28" y="56"/>
              </a:cxn>
              <a:cxn ang="0">
                <a:pos x="16" y="56"/>
              </a:cxn>
              <a:cxn ang="0">
                <a:pos x="0" y="37"/>
              </a:cxn>
            </a:cxnLst>
            <a:rect l="0" t="0" r="r" b="b"/>
            <a:pathLst>
              <a:path w="164" h="135">
                <a:moveTo>
                  <a:pt x="0" y="37"/>
                </a:moveTo>
                <a:lnTo>
                  <a:pt x="11" y="39"/>
                </a:lnTo>
                <a:lnTo>
                  <a:pt x="13" y="32"/>
                </a:lnTo>
                <a:lnTo>
                  <a:pt x="16" y="28"/>
                </a:lnTo>
                <a:lnTo>
                  <a:pt x="18" y="30"/>
                </a:lnTo>
                <a:lnTo>
                  <a:pt x="18" y="37"/>
                </a:lnTo>
                <a:lnTo>
                  <a:pt x="31" y="30"/>
                </a:lnTo>
                <a:lnTo>
                  <a:pt x="23" y="26"/>
                </a:lnTo>
                <a:lnTo>
                  <a:pt x="21" y="20"/>
                </a:lnTo>
                <a:lnTo>
                  <a:pt x="28" y="20"/>
                </a:lnTo>
                <a:lnTo>
                  <a:pt x="38" y="26"/>
                </a:lnTo>
                <a:lnTo>
                  <a:pt x="43" y="22"/>
                </a:lnTo>
                <a:lnTo>
                  <a:pt x="46" y="17"/>
                </a:lnTo>
                <a:lnTo>
                  <a:pt x="53" y="11"/>
                </a:lnTo>
                <a:lnTo>
                  <a:pt x="51" y="5"/>
                </a:lnTo>
                <a:lnTo>
                  <a:pt x="56" y="0"/>
                </a:lnTo>
                <a:lnTo>
                  <a:pt x="63" y="0"/>
                </a:lnTo>
                <a:lnTo>
                  <a:pt x="68" y="7"/>
                </a:lnTo>
                <a:lnTo>
                  <a:pt x="76" y="13"/>
                </a:lnTo>
                <a:lnTo>
                  <a:pt x="86" y="17"/>
                </a:lnTo>
                <a:lnTo>
                  <a:pt x="91" y="24"/>
                </a:lnTo>
                <a:lnTo>
                  <a:pt x="91" y="32"/>
                </a:lnTo>
                <a:lnTo>
                  <a:pt x="96" y="39"/>
                </a:lnTo>
                <a:lnTo>
                  <a:pt x="96" y="49"/>
                </a:lnTo>
                <a:lnTo>
                  <a:pt x="91" y="56"/>
                </a:lnTo>
                <a:lnTo>
                  <a:pt x="91" y="64"/>
                </a:lnTo>
                <a:lnTo>
                  <a:pt x="101" y="67"/>
                </a:lnTo>
                <a:lnTo>
                  <a:pt x="99" y="73"/>
                </a:lnTo>
                <a:lnTo>
                  <a:pt x="104" y="84"/>
                </a:lnTo>
                <a:lnTo>
                  <a:pt x="109" y="82"/>
                </a:lnTo>
                <a:lnTo>
                  <a:pt x="114" y="77"/>
                </a:lnTo>
                <a:lnTo>
                  <a:pt x="119" y="73"/>
                </a:lnTo>
                <a:lnTo>
                  <a:pt x="134" y="77"/>
                </a:lnTo>
                <a:lnTo>
                  <a:pt x="149" y="67"/>
                </a:lnTo>
                <a:lnTo>
                  <a:pt x="156" y="71"/>
                </a:lnTo>
                <a:lnTo>
                  <a:pt x="154" y="75"/>
                </a:lnTo>
                <a:lnTo>
                  <a:pt x="156" y="82"/>
                </a:lnTo>
                <a:lnTo>
                  <a:pt x="164" y="84"/>
                </a:lnTo>
                <a:lnTo>
                  <a:pt x="161" y="92"/>
                </a:lnTo>
                <a:lnTo>
                  <a:pt x="159" y="101"/>
                </a:lnTo>
                <a:lnTo>
                  <a:pt x="156" y="109"/>
                </a:lnTo>
                <a:lnTo>
                  <a:pt x="156" y="122"/>
                </a:lnTo>
                <a:lnTo>
                  <a:pt x="146" y="133"/>
                </a:lnTo>
                <a:lnTo>
                  <a:pt x="136" y="135"/>
                </a:lnTo>
                <a:lnTo>
                  <a:pt x="126" y="131"/>
                </a:lnTo>
                <a:lnTo>
                  <a:pt x="109" y="127"/>
                </a:lnTo>
                <a:lnTo>
                  <a:pt x="96" y="127"/>
                </a:lnTo>
                <a:lnTo>
                  <a:pt x="89" y="120"/>
                </a:lnTo>
                <a:lnTo>
                  <a:pt x="83" y="109"/>
                </a:lnTo>
                <a:lnTo>
                  <a:pt x="78" y="103"/>
                </a:lnTo>
                <a:lnTo>
                  <a:pt x="71" y="99"/>
                </a:lnTo>
                <a:lnTo>
                  <a:pt x="66" y="103"/>
                </a:lnTo>
                <a:lnTo>
                  <a:pt x="61" y="103"/>
                </a:lnTo>
                <a:lnTo>
                  <a:pt x="56" y="101"/>
                </a:lnTo>
                <a:lnTo>
                  <a:pt x="43" y="88"/>
                </a:lnTo>
                <a:lnTo>
                  <a:pt x="43" y="77"/>
                </a:lnTo>
                <a:lnTo>
                  <a:pt x="43" y="69"/>
                </a:lnTo>
                <a:lnTo>
                  <a:pt x="38" y="62"/>
                </a:lnTo>
                <a:lnTo>
                  <a:pt x="28" y="56"/>
                </a:lnTo>
                <a:lnTo>
                  <a:pt x="16" y="56"/>
                </a:lnTo>
                <a:lnTo>
                  <a:pt x="0" y="37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63" name="Freeform 16"/>
          <p:cNvSpPr>
            <a:spLocks/>
          </p:cNvSpPr>
          <p:nvPr/>
        </p:nvSpPr>
        <p:spPr bwMode="gray">
          <a:xfrm>
            <a:off x="4827792" y="3603400"/>
            <a:ext cx="350753" cy="439386"/>
          </a:xfrm>
          <a:custGeom>
            <a:avLst/>
            <a:gdLst/>
            <a:ahLst/>
            <a:cxnLst>
              <a:cxn ang="0">
                <a:pos x="36" y="64"/>
              </a:cxn>
              <a:cxn ang="0">
                <a:pos x="51" y="51"/>
              </a:cxn>
              <a:cxn ang="0">
                <a:pos x="46" y="32"/>
              </a:cxn>
              <a:cxn ang="0">
                <a:pos x="61" y="38"/>
              </a:cxn>
              <a:cxn ang="0">
                <a:pos x="96" y="32"/>
              </a:cxn>
              <a:cxn ang="0">
                <a:pos x="98" y="13"/>
              </a:cxn>
              <a:cxn ang="0">
                <a:pos x="91" y="0"/>
              </a:cxn>
              <a:cxn ang="0">
                <a:pos x="116" y="4"/>
              </a:cxn>
              <a:cxn ang="0">
                <a:pos x="141" y="0"/>
              </a:cxn>
              <a:cxn ang="0">
                <a:pos x="159" y="19"/>
              </a:cxn>
              <a:cxn ang="0">
                <a:pos x="184" y="24"/>
              </a:cxn>
              <a:cxn ang="0">
                <a:pos x="189" y="30"/>
              </a:cxn>
              <a:cxn ang="0">
                <a:pos x="187" y="38"/>
              </a:cxn>
              <a:cxn ang="0">
                <a:pos x="202" y="64"/>
              </a:cxn>
              <a:cxn ang="0">
                <a:pos x="219" y="75"/>
              </a:cxn>
              <a:cxn ang="0">
                <a:pos x="234" y="88"/>
              </a:cxn>
              <a:cxn ang="0">
                <a:pos x="249" y="98"/>
              </a:cxn>
              <a:cxn ang="0">
                <a:pos x="257" y="109"/>
              </a:cxn>
              <a:cxn ang="0">
                <a:pos x="264" y="118"/>
              </a:cxn>
              <a:cxn ang="0">
                <a:pos x="254" y="131"/>
              </a:cxn>
              <a:cxn ang="0">
                <a:pos x="254" y="139"/>
              </a:cxn>
              <a:cxn ang="0">
                <a:pos x="237" y="143"/>
              </a:cxn>
              <a:cxn ang="0">
                <a:pos x="229" y="154"/>
              </a:cxn>
              <a:cxn ang="0">
                <a:pos x="217" y="146"/>
              </a:cxn>
              <a:cxn ang="0">
                <a:pos x="202" y="150"/>
              </a:cxn>
              <a:cxn ang="0">
                <a:pos x="192" y="141"/>
              </a:cxn>
              <a:cxn ang="0">
                <a:pos x="202" y="133"/>
              </a:cxn>
              <a:cxn ang="0">
                <a:pos x="189" y="113"/>
              </a:cxn>
              <a:cxn ang="0">
                <a:pos x="161" y="135"/>
              </a:cxn>
              <a:cxn ang="0">
                <a:pos x="156" y="154"/>
              </a:cxn>
              <a:cxn ang="0">
                <a:pos x="181" y="171"/>
              </a:cxn>
              <a:cxn ang="0">
                <a:pos x="197" y="180"/>
              </a:cxn>
              <a:cxn ang="0">
                <a:pos x="222" y="186"/>
              </a:cxn>
              <a:cxn ang="0">
                <a:pos x="242" y="182"/>
              </a:cxn>
              <a:cxn ang="0">
                <a:pos x="239" y="201"/>
              </a:cxn>
              <a:cxn ang="0">
                <a:pos x="219" y="214"/>
              </a:cxn>
              <a:cxn ang="0">
                <a:pos x="204" y="212"/>
              </a:cxn>
              <a:cxn ang="0">
                <a:pos x="179" y="212"/>
              </a:cxn>
              <a:cxn ang="0">
                <a:pos x="161" y="227"/>
              </a:cxn>
              <a:cxn ang="0">
                <a:pos x="149" y="244"/>
              </a:cxn>
              <a:cxn ang="0">
                <a:pos x="144" y="261"/>
              </a:cxn>
              <a:cxn ang="0">
                <a:pos x="131" y="265"/>
              </a:cxn>
              <a:cxn ang="0">
                <a:pos x="119" y="289"/>
              </a:cxn>
              <a:cxn ang="0">
                <a:pos x="106" y="297"/>
              </a:cxn>
              <a:cxn ang="0">
                <a:pos x="93" y="304"/>
              </a:cxn>
              <a:cxn ang="0">
                <a:pos x="73" y="317"/>
              </a:cxn>
              <a:cxn ang="0">
                <a:pos x="61" y="304"/>
              </a:cxn>
              <a:cxn ang="0">
                <a:pos x="36" y="297"/>
              </a:cxn>
              <a:cxn ang="0">
                <a:pos x="26" y="289"/>
              </a:cxn>
              <a:cxn ang="0">
                <a:pos x="15" y="285"/>
              </a:cxn>
              <a:cxn ang="0">
                <a:pos x="23" y="270"/>
              </a:cxn>
              <a:cxn ang="0">
                <a:pos x="18" y="248"/>
              </a:cxn>
              <a:cxn ang="0">
                <a:pos x="28" y="238"/>
              </a:cxn>
              <a:cxn ang="0">
                <a:pos x="33" y="223"/>
              </a:cxn>
              <a:cxn ang="0">
                <a:pos x="8" y="225"/>
              </a:cxn>
              <a:cxn ang="0">
                <a:pos x="5" y="208"/>
              </a:cxn>
              <a:cxn ang="0">
                <a:pos x="13" y="199"/>
              </a:cxn>
              <a:cxn ang="0">
                <a:pos x="5" y="188"/>
              </a:cxn>
              <a:cxn ang="0">
                <a:pos x="13" y="154"/>
              </a:cxn>
              <a:cxn ang="0">
                <a:pos x="13" y="143"/>
              </a:cxn>
              <a:cxn ang="0">
                <a:pos x="3" y="126"/>
              </a:cxn>
              <a:cxn ang="0">
                <a:pos x="8" y="98"/>
              </a:cxn>
              <a:cxn ang="0">
                <a:pos x="26" y="68"/>
              </a:cxn>
            </a:cxnLst>
            <a:rect l="0" t="0" r="r" b="b"/>
            <a:pathLst>
              <a:path w="264" h="317">
                <a:moveTo>
                  <a:pt x="26" y="68"/>
                </a:moveTo>
                <a:lnTo>
                  <a:pt x="36" y="64"/>
                </a:lnTo>
                <a:lnTo>
                  <a:pt x="48" y="64"/>
                </a:lnTo>
                <a:lnTo>
                  <a:pt x="51" y="51"/>
                </a:lnTo>
                <a:lnTo>
                  <a:pt x="48" y="41"/>
                </a:lnTo>
                <a:lnTo>
                  <a:pt x="46" y="32"/>
                </a:lnTo>
                <a:lnTo>
                  <a:pt x="51" y="32"/>
                </a:lnTo>
                <a:lnTo>
                  <a:pt x="61" y="38"/>
                </a:lnTo>
                <a:lnTo>
                  <a:pt x="86" y="34"/>
                </a:lnTo>
                <a:lnTo>
                  <a:pt x="96" y="32"/>
                </a:lnTo>
                <a:lnTo>
                  <a:pt x="104" y="26"/>
                </a:lnTo>
                <a:lnTo>
                  <a:pt x="98" y="13"/>
                </a:lnTo>
                <a:lnTo>
                  <a:pt x="91" y="4"/>
                </a:lnTo>
                <a:lnTo>
                  <a:pt x="91" y="0"/>
                </a:lnTo>
                <a:lnTo>
                  <a:pt x="101" y="2"/>
                </a:lnTo>
                <a:lnTo>
                  <a:pt x="116" y="4"/>
                </a:lnTo>
                <a:lnTo>
                  <a:pt x="134" y="2"/>
                </a:lnTo>
                <a:lnTo>
                  <a:pt x="141" y="0"/>
                </a:lnTo>
                <a:lnTo>
                  <a:pt x="146" y="11"/>
                </a:lnTo>
                <a:lnTo>
                  <a:pt x="159" y="19"/>
                </a:lnTo>
                <a:lnTo>
                  <a:pt x="171" y="21"/>
                </a:lnTo>
                <a:lnTo>
                  <a:pt x="184" y="24"/>
                </a:lnTo>
                <a:lnTo>
                  <a:pt x="192" y="26"/>
                </a:lnTo>
                <a:lnTo>
                  <a:pt x="189" y="30"/>
                </a:lnTo>
                <a:lnTo>
                  <a:pt x="184" y="32"/>
                </a:lnTo>
                <a:lnTo>
                  <a:pt x="187" y="38"/>
                </a:lnTo>
                <a:lnTo>
                  <a:pt x="199" y="45"/>
                </a:lnTo>
                <a:lnTo>
                  <a:pt x="202" y="64"/>
                </a:lnTo>
                <a:lnTo>
                  <a:pt x="217" y="66"/>
                </a:lnTo>
                <a:lnTo>
                  <a:pt x="219" y="75"/>
                </a:lnTo>
                <a:lnTo>
                  <a:pt x="227" y="79"/>
                </a:lnTo>
                <a:lnTo>
                  <a:pt x="234" y="88"/>
                </a:lnTo>
                <a:lnTo>
                  <a:pt x="234" y="94"/>
                </a:lnTo>
                <a:lnTo>
                  <a:pt x="249" y="98"/>
                </a:lnTo>
                <a:lnTo>
                  <a:pt x="257" y="103"/>
                </a:lnTo>
                <a:lnTo>
                  <a:pt x="257" y="109"/>
                </a:lnTo>
                <a:lnTo>
                  <a:pt x="264" y="109"/>
                </a:lnTo>
                <a:lnTo>
                  <a:pt x="264" y="118"/>
                </a:lnTo>
                <a:lnTo>
                  <a:pt x="254" y="124"/>
                </a:lnTo>
                <a:lnTo>
                  <a:pt x="254" y="131"/>
                </a:lnTo>
                <a:lnTo>
                  <a:pt x="249" y="137"/>
                </a:lnTo>
                <a:lnTo>
                  <a:pt x="254" y="139"/>
                </a:lnTo>
                <a:lnTo>
                  <a:pt x="254" y="146"/>
                </a:lnTo>
                <a:lnTo>
                  <a:pt x="237" y="143"/>
                </a:lnTo>
                <a:lnTo>
                  <a:pt x="237" y="154"/>
                </a:lnTo>
                <a:lnTo>
                  <a:pt x="229" y="154"/>
                </a:lnTo>
                <a:lnTo>
                  <a:pt x="227" y="146"/>
                </a:lnTo>
                <a:lnTo>
                  <a:pt x="217" y="146"/>
                </a:lnTo>
                <a:lnTo>
                  <a:pt x="214" y="150"/>
                </a:lnTo>
                <a:lnTo>
                  <a:pt x="202" y="150"/>
                </a:lnTo>
                <a:lnTo>
                  <a:pt x="204" y="139"/>
                </a:lnTo>
                <a:lnTo>
                  <a:pt x="192" y="141"/>
                </a:lnTo>
                <a:lnTo>
                  <a:pt x="189" y="137"/>
                </a:lnTo>
                <a:lnTo>
                  <a:pt x="202" y="133"/>
                </a:lnTo>
                <a:lnTo>
                  <a:pt x="199" y="122"/>
                </a:lnTo>
                <a:lnTo>
                  <a:pt x="189" y="113"/>
                </a:lnTo>
                <a:lnTo>
                  <a:pt x="166" y="120"/>
                </a:lnTo>
                <a:lnTo>
                  <a:pt x="161" y="135"/>
                </a:lnTo>
                <a:lnTo>
                  <a:pt x="151" y="139"/>
                </a:lnTo>
                <a:lnTo>
                  <a:pt x="156" y="154"/>
                </a:lnTo>
                <a:lnTo>
                  <a:pt x="164" y="171"/>
                </a:lnTo>
                <a:lnTo>
                  <a:pt x="181" y="171"/>
                </a:lnTo>
                <a:lnTo>
                  <a:pt x="192" y="182"/>
                </a:lnTo>
                <a:lnTo>
                  <a:pt x="197" y="180"/>
                </a:lnTo>
                <a:lnTo>
                  <a:pt x="209" y="184"/>
                </a:lnTo>
                <a:lnTo>
                  <a:pt x="222" y="186"/>
                </a:lnTo>
                <a:lnTo>
                  <a:pt x="234" y="182"/>
                </a:lnTo>
                <a:lnTo>
                  <a:pt x="242" y="182"/>
                </a:lnTo>
                <a:lnTo>
                  <a:pt x="244" y="190"/>
                </a:lnTo>
                <a:lnTo>
                  <a:pt x="239" y="201"/>
                </a:lnTo>
                <a:lnTo>
                  <a:pt x="227" y="203"/>
                </a:lnTo>
                <a:lnTo>
                  <a:pt x="219" y="214"/>
                </a:lnTo>
                <a:lnTo>
                  <a:pt x="209" y="218"/>
                </a:lnTo>
                <a:lnTo>
                  <a:pt x="204" y="212"/>
                </a:lnTo>
                <a:lnTo>
                  <a:pt x="192" y="214"/>
                </a:lnTo>
                <a:lnTo>
                  <a:pt x="179" y="212"/>
                </a:lnTo>
                <a:lnTo>
                  <a:pt x="171" y="220"/>
                </a:lnTo>
                <a:lnTo>
                  <a:pt x="161" y="227"/>
                </a:lnTo>
                <a:lnTo>
                  <a:pt x="154" y="231"/>
                </a:lnTo>
                <a:lnTo>
                  <a:pt x="149" y="244"/>
                </a:lnTo>
                <a:lnTo>
                  <a:pt x="141" y="257"/>
                </a:lnTo>
                <a:lnTo>
                  <a:pt x="144" y="261"/>
                </a:lnTo>
                <a:lnTo>
                  <a:pt x="139" y="265"/>
                </a:lnTo>
                <a:lnTo>
                  <a:pt x="131" y="265"/>
                </a:lnTo>
                <a:lnTo>
                  <a:pt x="124" y="276"/>
                </a:lnTo>
                <a:lnTo>
                  <a:pt x="119" y="289"/>
                </a:lnTo>
                <a:lnTo>
                  <a:pt x="114" y="295"/>
                </a:lnTo>
                <a:lnTo>
                  <a:pt x="106" y="297"/>
                </a:lnTo>
                <a:lnTo>
                  <a:pt x="96" y="295"/>
                </a:lnTo>
                <a:lnTo>
                  <a:pt x="93" y="304"/>
                </a:lnTo>
                <a:lnTo>
                  <a:pt x="83" y="315"/>
                </a:lnTo>
                <a:lnTo>
                  <a:pt x="73" y="317"/>
                </a:lnTo>
                <a:lnTo>
                  <a:pt x="61" y="312"/>
                </a:lnTo>
                <a:lnTo>
                  <a:pt x="61" y="304"/>
                </a:lnTo>
                <a:lnTo>
                  <a:pt x="46" y="295"/>
                </a:lnTo>
                <a:lnTo>
                  <a:pt x="36" y="297"/>
                </a:lnTo>
                <a:lnTo>
                  <a:pt x="26" y="295"/>
                </a:lnTo>
                <a:lnTo>
                  <a:pt x="26" y="289"/>
                </a:lnTo>
                <a:lnTo>
                  <a:pt x="23" y="285"/>
                </a:lnTo>
                <a:lnTo>
                  <a:pt x="15" y="285"/>
                </a:lnTo>
                <a:lnTo>
                  <a:pt x="15" y="270"/>
                </a:lnTo>
                <a:lnTo>
                  <a:pt x="23" y="270"/>
                </a:lnTo>
                <a:lnTo>
                  <a:pt x="23" y="255"/>
                </a:lnTo>
                <a:lnTo>
                  <a:pt x="18" y="248"/>
                </a:lnTo>
                <a:lnTo>
                  <a:pt x="23" y="246"/>
                </a:lnTo>
                <a:lnTo>
                  <a:pt x="28" y="238"/>
                </a:lnTo>
                <a:lnTo>
                  <a:pt x="36" y="235"/>
                </a:lnTo>
                <a:lnTo>
                  <a:pt x="33" y="223"/>
                </a:lnTo>
                <a:lnTo>
                  <a:pt x="23" y="223"/>
                </a:lnTo>
                <a:lnTo>
                  <a:pt x="8" y="225"/>
                </a:lnTo>
                <a:lnTo>
                  <a:pt x="3" y="218"/>
                </a:lnTo>
                <a:lnTo>
                  <a:pt x="5" y="208"/>
                </a:lnTo>
                <a:lnTo>
                  <a:pt x="0" y="199"/>
                </a:lnTo>
                <a:lnTo>
                  <a:pt x="13" y="199"/>
                </a:lnTo>
                <a:lnTo>
                  <a:pt x="13" y="195"/>
                </a:lnTo>
                <a:lnTo>
                  <a:pt x="5" y="188"/>
                </a:lnTo>
                <a:lnTo>
                  <a:pt x="15" y="165"/>
                </a:lnTo>
                <a:lnTo>
                  <a:pt x="13" y="154"/>
                </a:lnTo>
                <a:lnTo>
                  <a:pt x="21" y="148"/>
                </a:lnTo>
                <a:lnTo>
                  <a:pt x="13" y="143"/>
                </a:lnTo>
                <a:lnTo>
                  <a:pt x="5" y="137"/>
                </a:lnTo>
                <a:lnTo>
                  <a:pt x="3" y="126"/>
                </a:lnTo>
                <a:lnTo>
                  <a:pt x="5" y="116"/>
                </a:lnTo>
                <a:lnTo>
                  <a:pt x="8" y="98"/>
                </a:lnTo>
                <a:lnTo>
                  <a:pt x="15" y="83"/>
                </a:lnTo>
                <a:lnTo>
                  <a:pt x="26" y="68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67" name="Freeform 17"/>
          <p:cNvSpPr>
            <a:spLocks/>
          </p:cNvSpPr>
          <p:nvPr/>
        </p:nvSpPr>
        <p:spPr bwMode="gray">
          <a:xfrm>
            <a:off x="4875619" y="3383710"/>
            <a:ext cx="236698" cy="223980"/>
          </a:xfrm>
          <a:custGeom>
            <a:avLst/>
            <a:gdLst/>
            <a:ahLst/>
            <a:cxnLst>
              <a:cxn ang="0">
                <a:pos x="5" y="113"/>
              </a:cxn>
              <a:cxn ang="0">
                <a:pos x="18" y="122"/>
              </a:cxn>
              <a:cxn ang="0">
                <a:pos x="38" y="122"/>
              </a:cxn>
              <a:cxn ang="0">
                <a:pos x="43" y="128"/>
              </a:cxn>
              <a:cxn ang="0">
                <a:pos x="48" y="124"/>
              </a:cxn>
              <a:cxn ang="0">
                <a:pos x="50" y="113"/>
              </a:cxn>
              <a:cxn ang="0">
                <a:pos x="65" y="109"/>
              </a:cxn>
              <a:cxn ang="0">
                <a:pos x="73" y="111"/>
              </a:cxn>
              <a:cxn ang="0">
                <a:pos x="78" y="115"/>
              </a:cxn>
              <a:cxn ang="0">
                <a:pos x="68" y="120"/>
              </a:cxn>
              <a:cxn ang="0">
                <a:pos x="58" y="122"/>
              </a:cxn>
              <a:cxn ang="0">
                <a:pos x="58" y="132"/>
              </a:cxn>
              <a:cxn ang="0">
                <a:pos x="65" y="137"/>
              </a:cxn>
              <a:cxn ang="0">
                <a:pos x="76" y="132"/>
              </a:cxn>
              <a:cxn ang="0">
                <a:pos x="78" y="139"/>
              </a:cxn>
              <a:cxn ang="0">
                <a:pos x="68" y="143"/>
              </a:cxn>
              <a:cxn ang="0">
                <a:pos x="58" y="152"/>
              </a:cxn>
              <a:cxn ang="0">
                <a:pos x="58" y="156"/>
              </a:cxn>
              <a:cxn ang="0">
                <a:pos x="68" y="158"/>
              </a:cxn>
              <a:cxn ang="0">
                <a:pos x="83" y="160"/>
              </a:cxn>
              <a:cxn ang="0">
                <a:pos x="108" y="156"/>
              </a:cxn>
              <a:cxn ang="0">
                <a:pos x="106" y="152"/>
              </a:cxn>
              <a:cxn ang="0">
                <a:pos x="103" y="137"/>
              </a:cxn>
              <a:cxn ang="0">
                <a:pos x="108" y="126"/>
              </a:cxn>
              <a:cxn ang="0">
                <a:pos x="116" y="128"/>
              </a:cxn>
              <a:cxn ang="0">
                <a:pos x="123" y="124"/>
              </a:cxn>
              <a:cxn ang="0">
                <a:pos x="136" y="117"/>
              </a:cxn>
              <a:cxn ang="0">
                <a:pos x="128" y="109"/>
              </a:cxn>
              <a:cxn ang="0">
                <a:pos x="138" y="96"/>
              </a:cxn>
              <a:cxn ang="0">
                <a:pos x="159" y="77"/>
              </a:cxn>
              <a:cxn ang="0">
                <a:pos x="169" y="60"/>
              </a:cxn>
              <a:cxn ang="0">
                <a:pos x="176" y="47"/>
              </a:cxn>
              <a:cxn ang="0">
                <a:pos x="179" y="36"/>
              </a:cxn>
              <a:cxn ang="0">
                <a:pos x="169" y="34"/>
              </a:cxn>
              <a:cxn ang="0">
                <a:pos x="161" y="21"/>
              </a:cxn>
              <a:cxn ang="0">
                <a:pos x="148" y="15"/>
              </a:cxn>
              <a:cxn ang="0">
                <a:pos x="136" y="2"/>
              </a:cxn>
              <a:cxn ang="0">
                <a:pos x="128" y="0"/>
              </a:cxn>
              <a:cxn ang="0">
                <a:pos x="116" y="2"/>
              </a:cxn>
              <a:cxn ang="0">
                <a:pos x="103" y="8"/>
              </a:cxn>
              <a:cxn ang="0">
                <a:pos x="108" y="21"/>
              </a:cxn>
              <a:cxn ang="0">
                <a:pos x="96" y="25"/>
              </a:cxn>
              <a:cxn ang="0">
                <a:pos x="91" y="38"/>
              </a:cxn>
              <a:cxn ang="0">
                <a:pos x="78" y="43"/>
              </a:cxn>
              <a:cxn ang="0">
                <a:pos x="58" y="36"/>
              </a:cxn>
              <a:cxn ang="0">
                <a:pos x="50" y="43"/>
              </a:cxn>
              <a:cxn ang="0">
                <a:pos x="45" y="55"/>
              </a:cxn>
              <a:cxn ang="0">
                <a:pos x="45" y="70"/>
              </a:cxn>
              <a:cxn ang="0">
                <a:pos x="30" y="75"/>
              </a:cxn>
              <a:cxn ang="0">
                <a:pos x="25" y="70"/>
              </a:cxn>
              <a:cxn ang="0">
                <a:pos x="18" y="75"/>
              </a:cxn>
              <a:cxn ang="0">
                <a:pos x="23" y="83"/>
              </a:cxn>
              <a:cxn ang="0">
                <a:pos x="13" y="94"/>
              </a:cxn>
              <a:cxn ang="0">
                <a:pos x="13" y="98"/>
              </a:cxn>
              <a:cxn ang="0">
                <a:pos x="5" y="102"/>
              </a:cxn>
              <a:cxn ang="0">
                <a:pos x="3" y="96"/>
              </a:cxn>
              <a:cxn ang="0">
                <a:pos x="0" y="107"/>
              </a:cxn>
              <a:cxn ang="0">
                <a:pos x="5" y="113"/>
              </a:cxn>
            </a:cxnLst>
            <a:rect l="0" t="0" r="r" b="b"/>
            <a:pathLst>
              <a:path w="179" h="160">
                <a:moveTo>
                  <a:pt x="5" y="113"/>
                </a:moveTo>
                <a:lnTo>
                  <a:pt x="18" y="122"/>
                </a:lnTo>
                <a:lnTo>
                  <a:pt x="38" y="122"/>
                </a:lnTo>
                <a:lnTo>
                  <a:pt x="43" y="128"/>
                </a:lnTo>
                <a:lnTo>
                  <a:pt x="48" y="124"/>
                </a:lnTo>
                <a:lnTo>
                  <a:pt x="50" y="113"/>
                </a:lnTo>
                <a:lnTo>
                  <a:pt x="65" y="109"/>
                </a:lnTo>
                <a:lnTo>
                  <a:pt x="73" y="111"/>
                </a:lnTo>
                <a:lnTo>
                  <a:pt x="78" y="115"/>
                </a:lnTo>
                <a:lnTo>
                  <a:pt x="68" y="120"/>
                </a:lnTo>
                <a:lnTo>
                  <a:pt x="58" y="122"/>
                </a:lnTo>
                <a:lnTo>
                  <a:pt x="58" y="132"/>
                </a:lnTo>
                <a:lnTo>
                  <a:pt x="65" y="137"/>
                </a:lnTo>
                <a:lnTo>
                  <a:pt x="76" y="132"/>
                </a:lnTo>
                <a:lnTo>
                  <a:pt x="78" y="139"/>
                </a:lnTo>
                <a:lnTo>
                  <a:pt x="68" y="143"/>
                </a:lnTo>
                <a:lnTo>
                  <a:pt x="58" y="152"/>
                </a:lnTo>
                <a:lnTo>
                  <a:pt x="58" y="156"/>
                </a:lnTo>
                <a:lnTo>
                  <a:pt x="68" y="158"/>
                </a:lnTo>
                <a:lnTo>
                  <a:pt x="83" y="160"/>
                </a:lnTo>
                <a:lnTo>
                  <a:pt x="108" y="156"/>
                </a:lnTo>
                <a:lnTo>
                  <a:pt x="106" y="152"/>
                </a:lnTo>
                <a:lnTo>
                  <a:pt x="103" y="137"/>
                </a:lnTo>
                <a:lnTo>
                  <a:pt x="108" y="126"/>
                </a:lnTo>
                <a:lnTo>
                  <a:pt x="116" y="128"/>
                </a:lnTo>
                <a:lnTo>
                  <a:pt x="123" y="124"/>
                </a:lnTo>
                <a:lnTo>
                  <a:pt x="136" y="117"/>
                </a:lnTo>
                <a:lnTo>
                  <a:pt x="128" y="109"/>
                </a:lnTo>
                <a:lnTo>
                  <a:pt x="138" y="96"/>
                </a:lnTo>
                <a:lnTo>
                  <a:pt x="159" y="77"/>
                </a:lnTo>
                <a:lnTo>
                  <a:pt x="169" y="60"/>
                </a:lnTo>
                <a:lnTo>
                  <a:pt x="176" y="47"/>
                </a:lnTo>
                <a:lnTo>
                  <a:pt x="179" y="36"/>
                </a:lnTo>
                <a:lnTo>
                  <a:pt x="169" y="34"/>
                </a:lnTo>
                <a:lnTo>
                  <a:pt x="161" y="21"/>
                </a:lnTo>
                <a:lnTo>
                  <a:pt x="148" y="15"/>
                </a:lnTo>
                <a:lnTo>
                  <a:pt x="136" y="2"/>
                </a:lnTo>
                <a:lnTo>
                  <a:pt x="128" y="0"/>
                </a:lnTo>
                <a:lnTo>
                  <a:pt x="116" y="2"/>
                </a:lnTo>
                <a:lnTo>
                  <a:pt x="103" y="8"/>
                </a:lnTo>
                <a:lnTo>
                  <a:pt x="108" y="21"/>
                </a:lnTo>
                <a:lnTo>
                  <a:pt x="96" y="25"/>
                </a:lnTo>
                <a:lnTo>
                  <a:pt x="91" y="38"/>
                </a:lnTo>
                <a:lnTo>
                  <a:pt x="78" y="43"/>
                </a:lnTo>
                <a:lnTo>
                  <a:pt x="58" y="36"/>
                </a:lnTo>
                <a:lnTo>
                  <a:pt x="50" y="43"/>
                </a:lnTo>
                <a:lnTo>
                  <a:pt x="45" y="55"/>
                </a:lnTo>
                <a:lnTo>
                  <a:pt x="45" y="70"/>
                </a:lnTo>
                <a:lnTo>
                  <a:pt x="30" y="75"/>
                </a:lnTo>
                <a:lnTo>
                  <a:pt x="25" y="70"/>
                </a:lnTo>
                <a:lnTo>
                  <a:pt x="18" y="75"/>
                </a:lnTo>
                <a:lnTo>
                  <a:pt x="23" y="83"/>
                </a:lnTo>
                <a:lnTo>
                  <a:pt x="13" y="94"/>
                </a:lnTo>
                <a:lnTo>
                  <a:pt x="13" y="98"/>
                </a:lnTo>
                <a:lnTo>
                  <a:pt x="5" y="102"/>
                </a:lnTo>
                <a:lnTo>
                  <a:pt x="3" y="96"/>
                </a:lnTo>
                <a:lnTo>
                  <a:pt x="0" y="107"/>
                </a:lnTo>
                <a:lnTo>
                  <a:pt x="5" y="113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68" name="Freeform 20"/>
          <p:cNvSpPr>
            <a:spLocks/>
          </p:cNvSpPr>
          <p:nvPr/>
        </p:nvSpPr>
        <p:spPr bwMode="gray">
          <a:xfrm>
            <a:off x="5010526" y="3300119"/>
            <a:ext cx="462357" cy="393304"/>
          </a:xfrm>
          <a:custGeom>
            <a:avLst/>
            <a:gdLst/>
            <a:ahLst/>
            <a:cxnLst>
              <a:cxn ang="0">
                <a:pos x="0" y="199"/>
              </a:cxn>
              <a:cxn ang="0">
                <a:pos x="13" y="190"/>
              </a:cxn>
              <a:cxn ang="0">
                <a:pos x="33" y="179"/>
              </a:cxn>
              <a:cxn ang="0">
                <a:pos x="35" y="158"/>
              </a:cxn>
              <a:cxn ang="0">
                <a:pos x="66" y="122"/>
              </a:cxn>
              <a:cxn ang="0">
                <a:pos x="76" y="98"/>
              </a:cxn>
              <a:cxn ang="0">
                <a:pos x="83" y="94"/>
              </a:cxn>
              <a:cxn ang="0">
                <a:pos x="98" y="115"/>
              </a:cxn>
              <a:cxn ang="0">
                <a:pos x="111" y="109"/>
              </a:cxn>
              <a:cxn ang="0">
                <a:pos x="131" y="117"/>
              </a:cxn>
              <a:cxn ang="0">
                <a:pos x="154" y="122"/>
              </a:cxn>
              <a:cxn ang="0">
                <a:pos x="166" y="117"/>
              </a:cxn>
              <a:cxn ang="0">
                <a:pos x="166" y="107"/>
              </a:cxn>
              <a:cxn ang="0">
                <a:pos x="156" y="94"/>
              </a:cxn>
              <a:cxn ang="0">
                <a:pos x="161" y="81"/>
              </a:cxn>
              <a:cxn ang="0">
                <a:pos x="169" y="75"/>
              </a:cxn>
              <a:cxn ang="0">
                <a:pos x="174" y="66"/>
              </a:cxn>
              <a:cxn ang="0">
                <a:pos x="179" y="55"/>
              </a:cxn>
              <a:cxn ang="0">
                <a:pos x="191" y="55"/>
              </a:cxn>
              <a:cxn ang="0">
                <a:pos x="189" y="42"/>
              </a:cxn>
              <a:cxn ang="0">
                <a:pos x="191" y="30"/>
              </a:cxn>
              <a:cxn ang="0">
                <a:pos x="199" y="19"/>
              </a:cxn>
              <a:cxn ang="0">
                <a:pos x="206" y="6"/>
              </a:cxn>
              <a:cxn ang="0">
                <a:pos x="234" y="8"/>
              </a:cxn>
              <a:cxn ang="0">
                <a:pos x="249" y="15"/>
              </a:cxn>
              <a:cxn ang="0">
                <a:pos x="274" y="8"/>
              </a:cxn>
              <a:cxn ang="0">
                <a:pos x="305" y="25"/>
              </a:cxn>
              <a:cxn ang="0">
                <a:pos x="347" y="47"/>
              </a:cxn>
              <a:cxn ang="0">
                <a:pos x="340" y="64"/>
              </a:cxn>
              <a:cxn ang="0">
                <a:pos x="327" y="87"/>
              </a:cxn>
              <a:cxn ang="0">
                <a:pos x="294" y="113"/>
              </a:cxn>
              <a:cxn ang="0">
                <a:pos x="259" y="132"/>
              </a:cxn>
              <a:cxn ang="0">
                <a:pos x="247" y="154"/>
              </a:cxn>
              <a:cxn ang="0">
                <a:pos x="232" y="186"/>
              </a:cxn>
              <a:cxn ang="0">
                <a:pos x="242" y="201"/>
              </a:cxn>
              <a:cxn ang="0">
                <a:pos x="222" y="218"/>
              </a:cxn>
              <a:cxn ang="0">
                <a:pos x="201" y="214"/>
              </a:cxn>
              <a:cxn ang="0">
                <a:pos x="191" y="235"/>
              </a:cxn>
              <a:cxn ang="0">
                <a:pos x="171" y="237"/>
              </a:cxn>
              <a:cxn ang="0">
                <a:pos x="169" y="224"/>
              </a:cxn>
              <a:cxn ang="0">
                <a:pos x="149" y="237"/>
              </a:cxn>
              <a:cxn ang="0">
                <a:pos x="136" y="256"/>
              </a:cxn>
              <a:cxn ang="0">
                <a:pos x="116" y="252"/>
              </a:cxn>
              <a:cxn ang="0">
                <a:pos x="98" y="256"/>
              </a:cxn>
              <a:cxn ang="0">
                <a:pos x="86" y="274"/>
              </a:cxn>
              <a:cxn ang="0">
                <a:pos x="66" y="282"/>
              </a:cxn>
              <a:cxn ang="0">
                <a:pos x="51" y="256"/>
              </a:cxn>
              <a:cxn ang="0">
                <a:pos x="53" y="248"/>
              </a:cxn>
              <a:cxn ang="0">
                <a:pos x="48" y="242"/>
              </a:cxn>
              <a:cxn ang="0">
                <a:pos x="23" y="237"/>
              </a:cxn>
              <a:cxn ang="0">
                <a:pos x="3" y="214"/>
              </a:cxn>
            </a:cxnLst>
            <a:rect l="0" t="0" r="r" b="b"/>
            <a:pathLst>
              <a:path w="347" h="284">
                <a:moveTo>
                  <a:pt x="3" y="214"/>
                </a:moveTo>
                <a:lnTo>
                  <a:pt x="0" y="199"/>
                </a:lnTo>
                <a:lnTo>
                  <a:pt x="5" y="188"/>
                </a:lnTo>
                <a:lnTo>
                  <a:pt x="13" y="190"/>
                </a:lnTo>
                <a:lnTo>
                  <a:pt x="20" y="186"/>
                </a:lnTo>
                <a:lnTo>
                  <a:pt x="33" y="179"/>
                </a:lnTo>
                <a:lnTo>
                  <a:pt x="25" y="171"/>
                </a:lnTo>
                <a:lnTo>
                  <a:pt x="35" y="158"/>
                </a:lnTo>
                <a:lnTo>
                  <a:pt x="56" y="139"/>
                </a:lnTo>
                <a:lnTo>
                  <a:pt x="66" y="122"/>
                </a:lnTo>
                <a:lnTo>
                  <a:pt x="73" y="109"/>
                </a:lnTo>
                <a:lnTo>
                  <a:pt x="76" y="98"/>
                </a:lnTo>
                <a:lnTo>
                  <a:pt x="83" y="94"/>
                </a:lnTo>
                <a:lnTo>
                  <a:pt x="83" y="94"/>
                </a:lnTo>
                <a:lnTo>
                  <a:pt x="91" y="107"/>
                </a:lnTo>
                <a:lnTo>
                  <a:pt x="98" y="115"/>
                </a:lnTo>
                <a:lnTo>
                  <a:pt x="111" y="113"/>
                </a:lnTo>
                <a:lnTo>
                  <a:pt x="111" y="109"/>
                </a:lnTo>
                <a:lnTo>
                  <a:pt x="116" y="105"/>
                </a:lnTo>
                <a:lnTo>
                  <a:pt x="131" y="117"/>
                </a:lnTo>
                <a:lnTo>
                  <a:pt x="146" y="117"/>
                </a:lnTo>
                <a:lnTo>
                  <a:pt x="154" y="122"/>
                </a:lnTo>
                <a:lnTo>
                  <a:pt x="161" y="124"/>
                </a:lnTo>
                <a:lnTo>
                  <a:pt x="166" y="117"/>
                </a:lnTo>
                <a:lnTo>
                  <a:pt x="169" y="113"/>
                </a:lnTo>
                <a:lnTo>
                  <a:pt x="166" y="107"/>
                </a:lnTo>
                <a:lnTo>
                  <a:pt x="156" y="100"/>
                </a:lnTo>
                <a:lnTo>
                  <a:pt x="156" y="94"/>
                </a:lnTo>
                <a:lnTo>
                  <a:pt x="161" y="87"/>
                </a:lnTo>
                <a:lnTo>
                  <a:pt x="161" y="81"/>
                </a:lnTo>
                <a:lnTo>
                  <a:pt x="164" y="77"/>
                </a:lnTo>
                <a:lnTo>
                  <a:pt x="169" y="75"/>
                </a:lnTo>
                <a:lnTo>
                  <a:pt x="171" y="72"/>
                </a:lnTo>
                <a:lnTo>
                  <a:pt x="174" y="66"/>
                </a:lnTo>
                <a:lnTo>
                  <a:pt x="176" y="60"/>
                </a:lnTo>
                <a:lnTo>
                  <a:pt x="179" y="55"/>
                </a:lnTo>
                <a:lnTo>
                  <a:pt x="184" y="60"/>
                </a:lnTo>
                <a:lnTo>
                  <a:pt x="191" y="55"/>
                </a:lnTo>
                <a:lnTo>
                  <a:pt x="191" y="49"/>
                </a:lnTo>
                <a:lnTo>
                  <a:pt x="189" y="42"/>
                </a:lnTo>
                <a:lnTo>
                  <a:pt x="194" y="36"/>
                </a:lnTo>
                <a:lnTo>
                  <a:pt x="191" y="30"/>
                </a:lnTo>
                <a:lnTo>
                  <a:pt x="194" y="23"/>
                </a:lnTo>
                <a:lnTo>
                  <a:pt x="199" y="19"/>
                </a:lnTo>
                <a:lnTo>
                  <a:pt x="204" y="15"/>
                </a:lnTo>
                <a:lnTo>
                  <a:pt x="206" y="6"/>
                </a:lnTo>
                <a:lnTo>
                  <a:pt x="227" y="0"/>
                </a:lnTo>
                <a:lnTo>
                  <a:pt x="234" y="8"/>
                </a:lnTo>
                <a:lnTo>
                  <a:pt x="244" y="4"/>
                </a:lnTo>
                <a:lnTo>
                  <a:pt x="249" y="15"/>
                </a:lnTo>
                <a:lnTo>
                  <a:pt x="264" y="15"/>
                </a:lnTo>
                <a:lnTo>
                  <a:pt x="274" y="8"/>
                </a:lnTo>
                <a:lnTo>
                  <a:pt x="284" y="13"/>
                </a:lnTo>
                <a:lnTo>
                  <a:pt x="305" y="25"/>
                </a:lnTo>
                <a:lnTo>
                  <a:pt x="325" y="38"/>
                </a:lnTo>
                <a:lnTo>
                  <a:pt x="347" y="47"/>
                </a:lnTo>
                <a:lnTo>
                  <a:pt x="347" y="53"/>
                </a:lnTo>
                <a:lnTo>
                  <a:pt x="340" y="64"/>
                </a:lnTo>
                <a:lnTo>
                  <a:pt x="335" y="72"/>
                </a:lnTo>
                <a:lnTo>
                  <a:pt x="327" y="87"/>
                </a:lnTo>
                <a:lnTo>
                  <a:pt x="315" y="105"/>
                </a:lnTo>
                <a:lnTo>
                  <a:pt x="294" y="113"/>
                </a:lnTo>
                <a:lnTo>
                  <a:pt x="277" y="126"/>
                </a:lnTo>
                <a:lnTo>
                  <a:pt x="259" y="132"/>
                </a:lnTo>
                <a:lnTo>
                  <a:pt x="249" y="143"/>
                </a:lnTo>
                <a:lnTo>
                  <a:pt x="247" y="154"/>
                </a:lnTo>
                <a:lnTo>
                  <a:pt x="247" y="167"/>
                </a:lnTo>
                <a:lnTo>
                  <a:pt x="232" y="186"/>
                </a:lnTo>
                <a:lnTo>
                  <a:pt x="237" y="197"/>
                </a:lnTo>
                <a:lnTo>
                  <a:pt x="242" y="201"/>
                </a:lnTo>
                <a:lnTo>
                  <a:pt x="234" y="207"/>
                </a:lnTo>
                <a:lnTo>
                  <a:pt x="222" y="218"/>
                </a:lnTo>
                <a:lnTo>
                  <a:pt x="214" y="214"/>
                </a:lnTo>
                <a:lnTo>
                  <a:pt x="201" y="214"/>
                </a:lnTo>
                <a:lnTo>
                  <a:pt x="194" y="224"/>
                </a:lnTo>
                <a:lnTo>
                  <a:pt x="191" y="235"/>
                </a:lnTo>
                <a:lnTo>
                  <a:pt x="181" y="239"/>
                </a:lnTo>
                <a:lnTo>
                  <a:pt x="171" y="237"/>
                </a:lnTo>
                <a:lnTo>
                  <a:pt x="174" y="231"/>
                </a:lnTo>
                <a:lnTo>
                  <a:pt x="169" y="224"/>
                </a:lnTo>
                <a:lnTo>
                  <a:pt x="159" y="229"/>
                </a:lnTo>
                <a:lnTo>
                  <a:pt x="149" y="237"/>
                </a:lnTo>
                <a:lnTo>
                  <a:pt x="141" y="252"/>
                </a:lnTo>
                <a:lnTo>
                  <a:pt x="136" y="256"/>
                </a:lnTo>
                <a:lnTo>
                  <a:pt x="116" y="259"/>
                </a:lnTo>
                <a:lnTo>
                  <a:pt x="116" y="252"/>
                </a:lnTo>
                <a:lnTo>
                  <a:pt x="106" y="250"/>
                </a:lnTo>
                <a:lnTo>
                  <a:pt x="98" y="256"/>
                </a:lnTo>
                <a:lnTo>
                  <a:pt x="93" y="269"/>
                </a:lnTo>
                <a:lnTo>
                  <a:pt x="86" y="274"/>
                </a:lnTo>
                <a:lnTo>
                  <a:pt x="81" y="284"/>
                </a:lnTo>
                <a:lnTo>
                  <a:pt x="66" y="282"/>
                </a:lnTo>
                <a:lnTo>
                  <a:pt x="63" y="263"/>
                </a:lnTo>
                <a:lnTo>
                  <a:pt x="51" y="256"/>
                </a:lnTo>
                <a:lnTo>
                  <a:pt x="48" y="250"/>
                </a:lnTo>
                <a:lnTo>
                  <a:pt x="53" y="248"/>
                </a:lnTo>
                <a:lnTo>
                  <a:pt x="56" y="244"/>
                </a:lnTo>
                <a:lnTo>
                  <a:pt x="48" y="242"/>
                </a:lnTo>
                <a:lnTo>
                  <a:pt x="35" y="239"/>
                </a:lnTo>
                <a:lnTo>
                  <a:pt x="23" y="237"/>
                </a:lnTo>
                <a:lnTo>
                  <a:pt x="10" y="229"/>
                </a:lnTo>
                <a:lnTo>
                  <a:pt x="3" y="214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70" name="Freeform 27"/>
          <p:cNvSpPr>
            <a:spLocks/>
          </p:cNvSpPr>
          <p:nvPr/>
        </p:nvSpPr>
        <p:spPr bwMode="gray">
          <a:xfrm>
            <a:off x="4343359" y="3340843"/>
            <a:ext cx="212169" cy="234696"/>
          </a:xfrm>
          <a:custGeom>
            <a:avLst/>
            <a:gdLst/>
            <a:ahLst/>
            <a:cxnLst>
              <a:cxn ang="0">
                <a:pos x="50" y="0"/>
              </a:cxn>
              <a:cxn ang="0">
                <a:pos x="66" y="19"/>
              </a:cxn>
              <a:cxn ang="0">
                <a:pos x="78" y="19"/>
              </a:cxn>
              <a:cxn ang="0">
                <a:pos x="88" y="25"/>
              </a:cxn>
              <a:cxn ang="0">
                <a:pos x="93" y="32"/>
              </a:cxn>
              <a:cxn ang="0">
                <a:pos x="93" y="40"/>
              </a:cxn>
              <a:cxn ang="0">
                <a:pos x="93" y="51"/>
              </a:cxn>
              <a:cxn ang="0">
                <a:pos x="106" y="64"/>
              </a:cxn>
              <a:cxn ang="0">
                <a:pos x="111" y="66"/>
              </a:cxn>
              <a:cxn ang="0">
                <a:pos x="116" y="66"/>
              </a:cxn>
              <a:cxn ang="0">
                <a:pos x="121" y="62"/>
              </a:cxn>
              <a:cxn ang="0">
                <a:pos x="128" y="66"/>
              </a:cxn>
              <a:cxn ang="0">
                <a:pos x="133" y="72"/>
              </a:cxn>
              <a:cxn ang="0">
                <a:pos x="139" y="83"/>
              </a:cxn>
              <a:cxn ang="0">
                <a:pos x="146" y="90"/>
              </a:cxn>
              <a:cxn ang="0">
                <a:pos x="159" y="90"/>
              </a:cxn>
              <a:cxn ang="0">
                <a:pos x="156" y="107"/>
              </a:cxn>
              <a:cxn ang="0">
                <a:pos x="149" y="111"/>
              </a:cxn>
              <a:cxn ang="0">
                <a:pos x="151" y="122"/>
              </a:cxn>
              <a:cxn ang="0">
                <a:pos x="144" y="130"/>
              </a:cxn>
              <a:cxn ang="0">
                <a:pos x="149" y="132"/>
              </a:cxn>
              <a:cxn ang="0">
                <a:pos x="149" y="145"/>
              </a:cxn>
              <a:cxn ang="0">
                <a:pos x="144" y="145"/>
              </a:cxn>
              <a:cxn ang="0">
                <a:pos x="144" y="156"/>
              </a:cxn>
              <a:cxn ang="0">
                <a:pos x="131" y="154"/>
              </a:cxn>
              <a:cxn ang="0">
                <a:pos x="128" y="167"/>
              </a:cxn>
              <a:cxn ang="0">
                <a:pos x="113" y="169"/>
              </a:cxn>
              <a:cxn ang="0">
                <a:pos x="108" y="160"/>
              </a:cxn>
              <a:cxn ang="0">
                <a:pos x="88" y="152"/>
              </a:cxn>
              <a:cxn ang="0">
                <a:pos x="86" y="160"/>
              </a:cxn>
              <a:cxn ang="0">
                <a:pos x="76" y="160"/>
              </a:cxn>
              <a:cxn ang="0">
                <a:pos x="71" y="145"/>
              </a:cxn>
              <a:cxn ang="0">
                <a:pos x="61" y="143"/>
              </a:cxn>
              <a:cxn ang="0">
                <a:pos x="56" y="137"/>
              </a:cxn>
              <a:cxn ang="0">
                <a:pos x="45" y="139"/>
              </a:cxn>
              <a:cxn ang="0">
                <a:pos x="45" y="128"/>
              </a:cxn>
              <a:cxn ang="0">
                <a:pos x="50" y="126"/>
              </a:cxn>
              <a:cxn ang="0">
                <a:pos x="43" y="115"/>
              </a:cxn>
              <a:cxn ang="0">
                <a:pos x="28" y="117"/>
              </a:cxn>
              <a:cxn ang="0">
                <a:pos x="20" y="100"/>
              </a:cxn>
              <a:cxn ang="0">
                <a:pos x="3" y="98"/>
              </a:cxn>
              <a:cxn ang="0">
                <a:pos x="0" y="79"/>
              </a:cxn>
              <a:cxn ang="0">
                <a:pos x="15" y="75"/>
              </a:cxn>
              <a:cxn ang="0">
                <a:pos x="20" y="68"/>
              </a:cxn>
              <a:cxn ang="0">
                <a:pos x="20" y="53"/>
              </a:cxn>
              <a:cxn ang="0">
                <a:pos x="20" y="45"/>
              </a:cxn>
              <a:cxn ang="0">
                <a:pos x="28" y="38"/>
              </a:cxn>
              <a:cxn ang="0">
                <a:pos x="33" y="27"/>
              </a:cxn>
              <a:cxn ang="0">
                <a:pos x="33" y="0"/>
              </a:cxn>
              <a:cxn ang="0">
                <a:pos x="50" y="0"/>
              </a:cxn>
            </a:cxnLst>
            <a:rect l="0" t="0" r="r" b="b"/>
            <a:pathLst>
              <a:path w="159" h="169">
                <a:moveTo>
                  <a:pt x="50" y="0"/>
                </a:moveTo>
                <a:lnTo>
                  <a:pt x="66" y="19"/>
                </a:lnTo>
                <a:lnTo>
                  <a:pt x="78" y="19"/>
                </a:lnTo>
                <a:lnTo>
                  <a:pt x="88" y="25"/>
                </a:lnTo>
                <a:lnTo>
                  <a:pt x="93" y="32"/>
                </a:lnTo>
                <a:lnTo>
                  <a:pt x="93" y="40"/>
                </a:lnTo>
                <a:lnTo>
                  <a:pt x="93" y="51"/>
                </a:lnTo>
                <a:lnTo>
                  <a:pt x="106" y="64"/>
                </a:lnTo>
                <a:lnTo>
                  <a:pt x="111" y="66"/>
                </a:lnTo>
                <a:lnTo>
                  <a:pt x="116" y="66"/>
                </a:lnTo>
                <a:lnTo>
                  <a:pt x="121" y="62"/>
                </a:lnTo>
                <a:lnTo>
                  <a:pt x="128" y="66"/>
                </a:lnTo>
                <a:lnTo>
                  <a:pt x="133" y="72"/>
                </a:lnTo>
                <a:lnTo>
                  <a:pt x="139" y="83"/>
                </a:lnTo>
                <a:lnTo>
                  <a:pt x="146" y="90"/>
                </a:lnTo>
                <a:lnTo>
                  <a:pt x="159" y="90"/>
                </a:lnTo>
                <a:lnTo>
                  <a:pt x="156" y="107"/>
                </a:lnTo>
                <a:lnTo>
                  <a:pt x="149" y="111"/>
                </a:lnTo>
                <a:lnTo>
                  <a:pt x="151" y="122"/>
                </a:lnTo>
                <a:lnTo>
                  <a:pt x="144" y="130"/>
                </a:lnTo>
                <a:lnTo>
                  <a:pt x="149" y="132"/>
                </a:lnTo>
                <a:lnTo>
                  <a:pt x="149" y="145"/>
                </a:lnTo>
                <a:lnTo>
                  <a:pt x="144" y="145"/>
                </a:lnTo>
                <a:lnTo>
                  <a:pt x="144" y="156"/>
                </a:lnTo>
                <a:lnTo>
                  <a:pt x="131" y="154"/>
                </a:lnTo>
                <a:lnTo>
                  <a:pt x="128" y="167"/>
                </a:lnTo>
                <a:lnTo>
                  <a:pt x="113" y="169"/>
                </a:lnTo>
                <a:lnTo>
                  <a:pt x="108" y="160"/>
                </a:lnTo>
                <a:lnTo>
                  <a:pt x="88" y="152"/>
                </a:lnTo>
                <a:lnTo>
                  <a:pt x="86" y="160"/>
                </a:lnTo>
                <a:lnTo>
                  <a:pt x="76" y="160"/>
                </a:lnTo>
                <a:lnTo>
                  <a:pt x="71" y="145"/>
                </a:lnTo>
                <a:lnTo>
                  <a:pt x="61" y="143"/>
                </a:lnTo>
                <a:lnTo>
                  <a:pt x="56" y="137"/>
                </a:lnTo>
                <a:lnTo>
                  <a:pt x="45" y="139"/>
                </a:lnTo>
                <a:lnTo>
                  <a:pt x="45" y="128"/>
                </a:lnTo>
                <a:lnTo>
                  <a:pt x="50" y="126"/>
                </a:lnTo>
                <a:lnTo>
                  <a:pt x="43" y="115"/>
                </a:lnTo>
                <a:lnTo>
                  <a:pt x="28" y="117"/>
                </a:lnTo>
                <a:lnTo>
                  <a:pt x="20" y="100"/>
                </a:lnTo>
                <a:lnTo>
                  <a:pt x="3" y="98"/>
                </a:lnTo>
                <a:lnTo>
                  <a:pt x="0" y="79"/>
                </a:lnTo>
                <a:lnTo>
                  <a:pt x="15" y="75"/>
                </a:lnTo>
                <a:lnTo>
                  <a:pt x="20" y="68"/>
                </a:lnTo>
                <a:lnTo>
                  <a:pt x="20" y="53"/>
                </a:lnTo>
                <a:lnTo>
                  <a:pt x="20" y="45"/>
                </a:lnTo>
                <a:lnTo>
                  <a:pt x="28" y="38"/>
                </a:lnTo>
                <a:lnTo>
                  <a:pt x="33" y="27"/>
                </a:lnTo>
                <a:lnTo>
                  <a:pt x="33" y="0"/>
                </a:lnTo>
                <a:lnTo>
                  <a:pt x="50" y="0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71" name="Freeform 28"/>
          <p:cNvSpPr>
            <a:spLocks/>
          </p:cNvSpPr>
          <p:nvPr/>
        </p:nvSpPr>
        <p:spPr bwMode="gray">
          <a:xfrm>
            <a:off x="4494207" y="3440510"/>
            <a:ext cx="242829" cy="184327"/>
          </a:xfrm>
          <a:custGeom>
            <a:avLst/>
            <a:gdLst/>
            <a:ahLst/>
            <a:cxnLst>
              <a:cxn ang="0">
                <a:pos x="43" y="35"/>
              </a:cxn>
              <a:cxn ang="0">
                <a:pos x="38" y="50"/>
              </a:cxn>
              <a:cxn ang="0">
                <a:pos x="36" y="60"/>
              </a:cxn>
              <a:cxn ang="0">
                <a:pos x="31" y="73"/>
              </a:cxn>
              <a:cxn ang="0">
                <a:pos x="18" y="82"/>
              </a:cxn>
              <a:cxn ang="0">
                <a:pos x="0" y="97"/>
              </a:cxn>
              <a:cxn ang="0">
                <a:pos x="8" y="103"/>
              </a:cxn>
              <a:cxn ang="0">
                <a:pos x="26" y="120"/>
              </a:cxn>
              <a:cxn ang="0">
                <a:pos x="36" y="127"/>
              </a:cxn>
              <a:cxn ang="0">
                <a:pos x="61" y="131"/>
              </a:cxn>
              <a:cxn ang="0">
                <a:pos x="61" y="120"/>
              </a:cxn>
              <a:cxn ang="0">
                <a:pos x="56" y="114"/>
              </a:cxn>
              <a:cxn ang="0">
                <a:pos x="66" y="101"/>
              </a:cxn>
              <a:cxn ang="0">
                <a:pos x="88" y="99"/>
              </a:cxn>
              <a:cxn ang="0">
                <a:pos x="88" y="103"/>
              </a:cxn>
              <a:cxn ang="0">
                <a:pos x="98" y="97"/>
              </a:cxn>
              <a:cxn ang="0">
                <a:pos x="121" y="107"/>
              </a:cxn>
              <a:cxn ang="0">
                <a:pos x="144" y="127"/>
              </a:cxn>
              <a:cxn ang="0">
                <a:pos x="154" y="118"/>
              </a:cxn>
              <a:cxn ang="0">
                <a:pos x="174" y="120"/>
              </a:cxn>
              <a:cxn ang="0">
                <a:pos x="184" y="105"/>
              </a:cxn>
              <a:cxn ang="0">
                <a:pos x="179" y="86"/>
              </a:cxn>
              <a:cxn ang="0">
                <a:pos x="181" y="67"/>
              </a:cxn>
              <a:cxn ang="0">
                <a:pos x="161" y="62"/>
              </a:cxn>
              <a:cxn ang="0">
                <a:pos x="149" y="65"/>
              </a:cxn>
              <a:cxn ang="0">
                <a:pos x="136" y="47"/>
              </a:cxn>
              <a:cxn ang="0">
                <a:pos x="124" y="39"/>
              </a:cxn>
              <a:cxn ang="0">
                <a:pos x="106" y="35"/>
              </a:cxn>
              <a:cxn ang="0">
                <a:pos x="111" y="18"/>
              </a:cxn>
              <a:cxn ang="0">
                <a:pos x="101" y="5"/>
              </a:cxn>
              <a:cxn ang="0">
                <a:pos x="93" y="13"/>
              </a:cxn>
              <a:cxn ang="0">
                <a:pos x="73" y="26"/>
              </a:cxn>
              <a:cxn ang="0">
                <a:pos x="46" y="18"/>
              </a:cxn>
            </a:cxnLst>
            <a:rect l="0" t="0" r="r" b="b"/>
            <a:pathLst>
              <a:path w="184" h="131">
                <a:moveTo>
                  <a:pt x="46" y="18"/>
                </a:moveTo>
                <a:lnTo>
                  <a:pt x="43" y="35"/>
                </a:lnTo>
                <a:lnTo>
                  <a:pt x="36" y="39"/>
                </a:lnTo>
                <a:lnTo>
                  <a:pt x="38" y="50"/>
                </a:lnTo>
                <a:lnTo>
                  <a:pt x="31" y="58"/>
                </a:lnTo>
                <a:lnTo>
                  <a:pt x="36" y="60"/>
                </a:lnTo>
                <a:lnTo>
                  <a:pt x="36" y="73"/>
                </a:lnTo>
                <a:lnTo>
                  <a:pt x="31" y="73"/>
                </a:lnTo>
                <a:lnTo>
                  <a:pt x="31" y="84"/>
                </a:lnTo>
                <a:lnTo>
                  <a:pt x="18" y="82"/>
                </a:lnTo>
                <a:lnTo>
                  <a:pt x="15" y="95"/>
                </a:lnTo>
                <a:lnTo>
                  <a:pt x="0" y="97"/>
                </a:lnTo>
                <a:lnTo>
                  <a:pt x="3" y="101"/>
                </a:lnTo>
                <a:lnTo>
                  <a:pt x="8" y="103"/>
                </a:lnTo>
                <a:lnTo>
                  <a:pt x="8" y="110"/>
                </a:lnTo>
                <a:lnTo>
                  <a:pt x="26" y="120"/>
                </a:lnTo>
                <a:lnTo>
                  <a:pt x="36" y="118"/>
                </a:lnTo>
                <a:lnTo>
                  <a:pt x="36" y="127"/>
                </a:lnTo>
                <a:lnTo>
                  <a:pt x="51" y="131"/>
                </a:lnTo>
                <a:lnTo>
                  <a:pt x="61" y="131"/>
                </a:lnTo>
                <a:lnTo>
                  <a:pt x="61" y="127"/>
                </a:lnTo>
                <a:lnTo>
                  <a:pt x="61" y="120"/>
                </a:lnTo>
                <a:lnTo>
                  <a:pt x="56" y="118"/>
                </a:lnTo>
                <a:lnTo>
                  <a:pt x="56" y="114"/>
                </a:lnTo>
                <a:lnTo>
                  <a:pt x="66" y="110"/>
                </a:lnTo>
                <a:lnTo>
                  <a:pt x="66" y="101"/>
                </a:lnTo>
                <a:lnTo>
                  <a:pt x="68" y="99"/>
                </a:lnTo>
                <a:lnTo>
                  <a:pt x="88" y="99"/>
                </a:lnTo>
                <a:lnTo>
                  <a:pt x="88" y="99"/>
                </a:lnTo>
                <a:lnTo>
                  <a:pt x="88" y="103"/>
                </a:lnTo>
                <a:lnTo>
                  <a:pt x="96" y="101"/>
                </a:lnTo>
                <a:lnTo>
                  <a:pt x="98" y="97"/>
                </a:lnTo>
                <a:lnTo>
                  <a:pt x="109" y="99"/>
                </a:lnTo>
                <a:lnTo>
                  <a:pt x="121" y="107"/>
                </a:lnTo>
                <a:lnTo>
                  <a:pt x="131" y="112"/>
                </a:lnTo>
                <a:lnTo>
                  <a:pt x="144" y="127"/>
                </a:lnTo>
                <a:lnTo>
                  <a:pt x="151" y="129"/>
                </a:lnTo>
                <a:lnTo>
                  <a:pt x="154" y="118"/>
                </a:lnTo>
                <a:lnTo>
                  <a:pt x="164" y="120"/>
                </a:lnTo>
                <a:lnTo>
                  <a:pt x="174" y="120"/>
                </a:lnTo>
                <a:lnTo>
                  <a:pt x="179" y="114"/>
                </a:lnTo>
                <a:lnTo>
                  <a:pt x="184" y="105"/>
                </a:lnTo>
                <a:lnTo>
                  <a:pt x="184" y="99"/>
                </a:lnTo>
                <a:lnTo>
                  <a:pt x="179" y="86"/>
                </a:lnTo>
                <a:lnTo>
                  <a:pt x="184" y="77"/>
                </a:lnTo>
                <a:lnTo>
                  <a:pt x="181" y="67"/>
                </a:lnTo>
                <a:lnTo>
                  <a:pt x="171" y="65"/>
                </a:lnTo>
                <a:lnTo>
                  <a:pt x="161" y="62"/>
                </a:lnTo>
                <a:lnTo>
                  <a:pt x="154" y="67"/>
                </a:lnTo>
                <a:lnTo>
                  <a:pt x="149" y="65"/>
                </a:lnTo>
                <a:lnTo>
                  <a:pt x="141" y="58"/>
                </a:lnTo>
                <a:lnTo>
                  <a:pt x="136" y="47"/>
                </a:lnTo>
                <a:lnTo>
                  <a:pt x="126" y="47"/>
                </a:lnTo>
                <a:lnTo>
                  <a:pt x="124" y="39"/>
                </a:lnTo>
                <a:lnTo>
                  <a:pt x="116" y="37"/>
                </a:lnTo>
                <a:lnTo>
                  <a:pt x="106" y="35"/>
                </a:lnTo>
                <a:lnTo>
                  <a:pt x="111" y="24"/>
                </a:lnTo>
                <a:lnTo>
                  <a:pt x="111" y="18"/>
                </a:lnTo>
                <a:lnTo>
                  <a:pt x="103" y="11"/>
                </a:lnTo>
                <a:lnTo>
                  <a:pt x="101" y="5"/>
                </a:lnTo>
                <a:lnTo>
                  <a:pt x="93" y="0"/>
                </a:lnTo>
                <a:lnTo>
                  <a:pt x="93" y="13"/>
                </a:lnTo>
                <a:lnTo>
                  <a:pt x="83" y="24"/>
                </a:lnTo>
                <a:lnTo>
                  <a:pt x="73" y="26"/>
                </a:lnTo>
                <a:lnTo>
                  <a:pt x="63" y="22"/>
                </a:lnTo>
                <a:lnTo>
                  <a:pt x="46" y="18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72" name="Freeform 29"/>
          <p:cNvSpPr>
            <a:spLocks/>
          </p:cNvSpPr>
          <p:nvPr/>
        </p:nvSpPr>
        <p:spPr bwMode="gray">
          <a:xfrm>
            <a:off x="4560433" y="3575538"/>
            <a:ext cx="258773" cy="215407"/>
          </a:xfrm>
          <a:custGeom>
            <a:avLst/>
            <a:gdLst/>
            <a:ahLst/>
            <a:cxnLst>
              <a:cxn ang="0">
                <a:pos x="10" y="34"/>
              </a:cxn>
              <a:cxn ang="0">
                <a:pos x="10" y="23"/>
              </a:cxn>
              <a:cxn ang="0">
                <a:pos x="5" y="17"/>
              </a:cxn>
              <a:cxn ang="0">
                <a:pos x="15" y="4"/>
              </a:cxn>
              <a:cxn ang="0">
                <a:pos x="37" y="2"/>
              </a:cxn>
              <a:cxn ang="0">
                <a:pos x="37" y="6"/>
              </a:cxn>
              <a:cxn ang="0">
                <a:pos x="47" y="0"/>
              </a:cxn>
              <a:cxn ang="0">
                <a:pos x="70" y="10"/>
              </a:cxn>
              <a:cxn ang="0">
                <a:pos x="93" y="30"/>
              </a:cxn>
              <a:cxn ang="0">
                <a:pos x="103" y="21"/>
              </a:cxn>
              <a:cxn ang="0">
                <a:pos x="123" y="23"/>
              </a:cxn>
              <a:cxn ang="0">
                <a:pos x="133" y="8"/>
              </a:cxn>
              <a:cxn ang="0">
                <a:pos x="138" y="10"/>
              </a:cxn>
              <a:cxn ang="0">
                <a:pos x="151" y="21"/>
              </a:cxn>
              <a:cxn ang="0">
                <a:pos x="161" y="30"/>
              </a:cxn>
              <a:cxn ang="0">
                <a:pos x="173" y="25"/>
              </a:cxn>
              <a:cxn ang="0">
                <a:pos x="181" y="49"/>
              </a:cxn>
              <a:cxn ang="0">
                <a:pos x="191" y="60"/>
              </a:cxn>
              <a:cxn ang="0">
                <a:pos x="196" y="70"/>
              </a:cxn>
              <a:cxn ang="0">
                <a:pos x="183" y="77"/>
              </a:cxn>
              <a:cxn ang="0">
                <a:pos x="166" y="96"/>
              </a:cxn>
              <a:cxn ang="0">
                <a:pos x="151" y="105"/>
              </a:cxn>
              <a:cxn ang="0">
                <a:pos x="141" y="128"/>
              </a:cxn>
              <a:cxn ang="0">
                <a:pos x="110" y="128"/>
              </a:cxn>
              <a:cxn ang="0">
                <a:pos x="93" y="135"/>
              </a:cxn>
              <a:cxn ang="0">
                <a:pos x="85" y="143"/>
              </a:cxn>
              <a:cxn ang="0">
                <a:pos x="58" y="154"/>
              </a:cxn>
              <a:cxn ang="0">
                <a:pos x="32" y="154"/>
              </a:cxn>
              <a:cxn ang="0">
                <a:pos x="20" y="109"/>
              </a:cxn>
              <a:cxn ang="0">
                <a:pos x="20" y="87"/>
              </a:cxn>
              <a:cxn ang="0">
                <a:pos x="12" y="81"/>
              </a:cxn>
              <a:cxn ang="0">
                <a:pos x="17" y="72"/>
              </a:cxn>
              <a:cxn ang="0">
                <a:pos x="7" y="68"/>
              </a:cxn>
              <a:cxn ang="0">
                <a:pos x="10" y="55"/>
              </a:cxn>
              <a:cxn ang="0">
                <a:pos x="5" y="43"/>
              </a:cxn>
            </a:cxnLst>
            <a:rect l="0" t="0" r="r" b="b"/>
            <a:pathLst>
              <a:path w="196" h="154">
                <a:moveTo>
                  <a:pt x="0" y="34"/>
                </a:moveTo>
                <a:lnTo>
                  <a:pt x="10" y="34"/>
                </a:lnTo>
                <a:lnTo>
                  <a:pt x="10" y="30"/>
                </a:lnTo>
                <a:lnTo>
                  <a:pt x="10" y="23"/>
                </a:lnTo>
                <a:lnTo>
                  <a:pt x="5" y="21"/>
                </a:lnTo>
                <a:lnTo>
                  <a:pt x="5" y="17"/>
                </a:lnTo>
                <a:lnTo>
                  <a:pt x="15" y="13"/>
                </a:lnTo>
                <a:lnTo>
                  <a:pt x="15" y="4"/>
                </a:lnTo>
                <a:lnTo>
                  <a:pt x="17" y="2"/>
                </a:lnTo>
                <a:lnTo>
                  <a:pt x="37" y="2"/>
                </a:lnTo>
                <a:lnTo>
                  <a:pt x="37" y="2"/>
                </a:lnTo>
                <a:lnTo>
                  <a:pt x="37" y="6"/>
                </a:lnTo>
                <a:lnTo>
                  <a:pt x="45" y="4"/>
                </a:lnTo>
                <a:lnTo>
                  <a:pt x="47" y="0"/>
                </a:lnTo>
                <a:lnTo>
                  <a:pt x="58" y="2"/>
                </a:lnTo>
                <a:lnTo>
                  <a:pt x="70" y="10"/>
                </a:lnTo>
                <a:lnTo>
                  <a:pt x="80" y="15"/>
                </a:lnTo>
                <a:lnTo>
                  <a:pt x="93" y="30"/>
                </a:lnTo>
                <a:lnTo>
                  <a:pt x="100" y="32"/>
                </a:lnTo>
                <a:lnTo>
                  <a:pt x="103" y="21"/>
                </a:lnTo>
                <a:lnTo>
                  <a:pt x="113" y="23"/>
                </a:lnTo>
                <a:lnTo>
                  <a:pt x="123" y="23"/>
                </a:lnTo>
                <a:lnTo>
                  <a:pt x="128" y="17"/>
                </a:lnTo>
                <a:lnTo>
                  <a:pt x="133" y="8"/>
                </a:lnTo>
                <a:lnTo>
                  <a:pt x="133" y="2"/>
                </a:lnTo>
                <a:lnTo>
                  <a:pt x="138" y="10"/>
                </a:lnTo>
                <a:lnTo>
                  <a:pt x="141" y="19"/>
                </a:lnTo>
                <a:lnTo>
                  <a:pt x="151" y="21"/>
                </a:lnTo>
                <a:lnTo>
                  <a:pt x="153" y="30"/>
                </a:lnTo>
                <a:lnTo>
                  <a:pt x="161" y="30"/>
                </a:lnTo>
                <a:lnTo>
                  <a:pt x="163" y="21"/>
                </a:lnTo>
                <a:lnTo>
                  <a:pt x="173" y="25"/>
                </a:lnTo>
                <a:lnTo>
                  <a:pt x="178" y="34"/>
                </a:lnTo>
                <a:lnTo>
                  <a:pt x="181" y="49"/>
                </a:lnTo>
                <a:lnTo>
                  <a:pt x="181" y="62"/>
                </a:lnTo>
                <a:lnTo>
                  <a:pt x="191" y="60"/>
                </a:lnTo>
                <a:lnTo>
                  <a:pt x="196" y="62"/>
                </a:lnTo>
                <a:lnTo>
                  <a:pt x="196" y="70"/>
                </a:lnTo>
                <a:lnTo>
                  <a:pt x="188" y="70"/>
                </a:lnTo>
                <a:lnTo>
                  <a:pt x="183" y="77"/>
                </a:lnTo>
                <a:lnTo>
                  <a:pt x="178" y="90"/>
                </a:lnTo>
                <a:lnTo>
                  <a:pt x="166" y="96"/>
                </a:lnTo>
                <a:lnTo>
                  <a:pt x="153" y="100"/>
                </a:lnTo>
                <a:lnTo>
                  <a:pt x="151" y="105"/>
                </a:lnTo>
                <a:lnTo>
                  <a:pt x="148" y="120"/>
                </a:lnTo>
                <a:lnTo>
                  <a:pt x="141" y="128"/>
                </a:lnTo>
                <a:lnTo>
                  <a:pt x="123" y="128"/>
                </a:lnTo>
                <a:lnTo>
                  <a:pt x="110" y="128"/>
                </a:lnTo>
                <a:lnTo>
                  <a:pt x="98" y="139"/>
                </a:lnTo>
                <a:lnTo>
                  <a:pt x="93" y="135"/>
                </a:lnTo>
                <a:lnTo>
                  <a:pt x="85" y="137"/>
                </a:lnTo>
                <a:lnTo>
                  <a:pt x="85" y="143"/>
                </a:lnTo>
                <a:lnTo>
                  <a:pt x="73" y="152"/>
                </a:lnTo>
                <a:lnTo>
                  <a:pt x="58" y="154"/>
                </a:lnTo>
                <a:lnTo>
                  <a:pt x="40" y="154"/>
                </a:lnTo>
                <a:lnTo>
                  <a:pt x="32" y="154"/>
                </a:lnTo>
                <a:lnTo>
                  <a:pt x="25" y="130"/>
                </a:lnTo>
                <a:lnTo>
                  <a:pt x="20" y="109"/>
                </a:lnTo>
                <a:lnTo>
                  <a:pt x="20" y="105"/>
                </a:lnTo>
                <a:lnTo>
                  <a:pt x="20" y="87"/>
                </a:lnTo>
                <a:lnTo>
                  <a:pt x="12" y="87"/>
                </a:lnTo>
                <a:lnTo>
                  <a:pt x="12" y="81"/>
                </a:lnTo>
                <a:lnTo>
                  <a:pt x="17" y="81"/>
                </a:lnTo>
                <a:lnTo>
                  <a:pt x="17" y="72"/>
                </a:lnTo>
                <a:lnTo>
                  <a:pt x="10" y="70"/>
                </a:lnTo>
                <a:lnTo>
                  <a:pt x="7" y="68"/>
                </a:lnTo>
                <a:lnTo>
                  <a:pt x="15" y="60"/>
                </a:lnTo>
                <a:lnTo>
                  <a:pt x="10" y="55"/>
                </a:lnTo>
                <a:lnTo>
                  <a:pt x="15" y="51"/>
                </a:lnTo>
                <a:lnTo>
                  <a:pt x="5" y="43"/>
                </a:lnTo>
                <a:lnTo>
                  <a:pt x="0" y="34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73" name="Freeform 30"/>
          <p:cNvSpPr>
            <a:spLocks/>
          </p:cNvSpPr>
          <p:nvPr/>
        </p:nvSpPr>
        <p:spPr bwMode="gray">
          <a:xfrm>
            <a:off x="4258736" y="3449082"/>
            <a:ext cx="344622" cy="384731"/>
          </a:xfrm>
          <a:custGeom>
            <a:avLst/>
            <a:gdLst/>
            <a:ahLst/>
            <a:cxnLst>
              <a:cxn ang="0">
                <a:pos x="179" y="94"/>
              </a:cxn>
              <a:cxn ang="0">
                <a:pos x="184" y="103"/>
              </a:cxn>
              <a:cxn ang="0">
                <a:pos x="212" y="111"/>
              </a:cxn>
              <a:cxn ang="0">
                <a:pos x="227" y="124"/>
              </a:cxn>
              <a:cxn ang="0">
                <a:pos x="242" y="141"/>
              </a:cxn>
              <a:cxn ang="0">
                <a:pos x="242" y="150"/>
              </a:cxn>
              <a:cxn ang="0">
                <a:pos x="237" y="160"/>
              </a:cxn>
              <a:cxn ang="0">
                <a:pos x="244" y="171"/>
              </a:cxn>
              <a:cxn ang="0">
                <a:pos x="239" y="177"/>
              </a:cxn>
              <a:cxn ang="0">
                <a:pos x="247" y="195"/>
              </a:cxn>
              <a:cxn ang="0">
                <a:pos x="252" y="220"/>
              </a:cxn>
              <a:cxn ang="0">
                <a:pos x="249" y="250"/>
              </a:cxn>
              <a:cxn ang="0">
                <a:pos x="239" y="242"/>
              </a:cxn>
              <a:cxn ang="0">
                <a:pos x="222" y="248"/>
              </a:cxn>
              <a:cxn ang="0">
                <a:pos x="196" y="244"/>
              </a:cxn>
              <a:cxn ang="0">
                <a:pos x="189" y="237"/>
              </a:cxn>
              <a:cxn ang="0">
                <a:pos x="179" y="242"/>
              </a:cxn>
              <a:cxn ang="0">
                <a:pos x="159" y="242"/>
              </a:cxn>
              <a:cxn ang="0">
                <a:pos x="154" y="244"/>
              </a:cxn>
              <a:cxn ang="0">
                <a:pos x="141" y="235"/>
              </a:cxn>
              <a:cxn ang="0">
                <a:pos x="131" y="237"/>
              </a:cxn>
              <a:cxn ang="0">
                <a:pos x="121" y="257"/>
              </a:cxn>
              <a:cxn ang="0">
                <a:pos x="119" y="274"/>
              </a:cxn>
              <a:cxn ang="0">
                <a:pos x="91" y="259"/>
              </a:cxn>
              <a:cxn ang="0">
                <a:pos x="96" y="242"/>
              </a:cxn>
              <a:cxn ang="0">
                <a:pos x="96" y="218"/>
              </a:cxn>
              <a:cxn ang="0">
                <a:pos x="86" y="214"/>
              </a:cxn>
              <a:cxn ang="0">
                <a:pos x="83" y="201"/>
              </a:cxn>
              <a:cxn ang="0">
                <a:pos x="73" y="195"/>
              </a:cxn>
              <a:cxn ang="0">
                <a:pos x="73" y="175"/>
              </a:cxn>
              <a:cxn ang="0">
                <a:pos x="58" y="180"/>
              </a:cxn>
              <a:cxn ang="0">
                <a:pos x="56" y="165"/>
              </a:cxn>
              <a:cxn ang="0">
                <a:pos x="51" y="154"/>
              </a:cxn>
              <a:cxn ang="0">
                <a:pos x="33" y="147"/>
              </a:cxn>
              <a:cxn ang="0">
                <a:pos x="41" y="133"/>
              </a:cxn>
              <a:cxn ang="0">
                <a:pos x="53" y="100"/>
              </a:cxn>
              <a:cxn ang="0">
                <a:pos x="28" y="88"/>
              </a:cxn>
              <a:cxn ang="0">
                <a:pos x="23" y="79"/>
              </a:cxn>
              <a:cxn ang="0">
                <a:pos x="15" y="73"/>
              </a:cxn>
              <a:cxn ang="0">
                <a:pos x="3" y="64"/>
              </a:cxn>
              <a:cxn ang="0">
                <a:pos x="0" y="45"/>
              </a:cxn>
              <a:cxn ang="0">
                <a:pos x="10" y="26"/>
              </a:cxn>
              <a:cxn ang="0">
                <a:pos x="18" y="17"/>
              </a:cxn>
              <a:cxn ang="0">
                <a:pos x="36" y="11"/>
              </a:cxn>
              <a:cxn ang="0">
                <a:pos x="48" y="2"/>
              </a:cxn>
              <a:cxn ang="0">
                <a:pos x="63" y="0"/>
              </a:cxn>
              <a:cxn ang="0">
                <a:pos x="83" y="21"/>
              </a:cxn>
              <a:cxn ang="0">
                <a:pos x="106" y="36"/>
              </a:cxn>
              <a:cxn ang="0">
                <a:pos x="108" y="49"/>
              </a:cxn>
              <a:cxn ang="0">
                <a:pos x="119" y="58"/>
              </a:cxn>
              <a:cxn ang="0">
                <a:pos x="134" y="66"/>
              </a:cxn>
              <a:cxn ang="0">
                <a:pos x="149" y="81"/>
              </a:cxn>
              <a:cxn ang="0">
                <a:pos x="171" y="81"/>
              </a:cxn>
            </a:cxnLst>
            <a:rect l="0" t="0" r="r" b="b"/>
            <a:pathLst>
              <a:path w="259" h="274">
                <a:moveTo>
                  <a:pt x="176" y="90"/>
                </a:moveTo>
                <a:lnTo>
                  <a:pt x="179" y="94"/>
                </a:lnTo>
                <a:lnTo>
                  <a:pt x="184" y="96"/>
                </a:lnTo>
                <a:lnTo>
                  <a:pt x="184" y="103"/>
                </a:lnTo>
                <a:lnTo>
                  <a:pt x="202" y="113"/>
                </a:lnTo>
                <a:lnTo>
                  <a:pt x="212" y="111"/>
                </a:lnTo>
                <a:lnTo>
                  <a:pt x="212" y="120"/>
                </a:lnTo>
                <a:lnTo>
                  <a:pt x="227" y="124"/>
                </a:lnTo>
                <a:lnTo>
                  <a:pt x="232" y="133"/>
                </a:lnTo>
                <a:lnTo>
                  <a:pt x="242" y="141"/>
                </a:lnTo>
                <a:lnTo>
                  <a:pt x="237" y="145"/>
                </a:lnTo>
                <a:lnTo>
                  <a:pt x="242" y="150"/>
                </a:lnTo>
                <a:lnTo>
                  <a:pt x="234" y="158"/>
                </a:lnTo>
                <a:lnTo>
                  <a:pt x="237" y="160"/>
                </a:lnTo>
                <a:lnTo>
                  <a:pt x="244" y="162"/>
                </a:lnTo>
                <a:lnTo>
                  <a:pt x="244" y="171"/>
                </a:lnTo>
                <a:lnTo>
                  <a:pt x="239" y="171"/>
                </a:lnTo>
                <a:lnTo>
                  <a:pt x="239" y="177"/>
                </a:lnTo>
                <a:lnTo>
                  <a:pt x="247" y="177"/>
                </a:lnTo>
                <a:lnTo>
                  <a:pt x="247" y="195"/>
                </a:lnTo>
                <a:lnTo>
                  <a:pt x="247" y="199"/>
                </a:lnTo>
                <a:lnTo>
                  <a:pt x="252" y="220"/>
                </a:lnTo>
                <a:lnTo>
                  <a:pt x="259" y="244"/>
                </a:lnTo>
                <a:lnTo>
                  <a:pt x="249" y="250"/>
                </a:lnTo>
                <a:lnTo>
                  <a:pt x="247" y="242"/>
                </a:lnTo>
                <a:lnTo>
                  <a:pt x="239" y="242"/>
                </a:lnTo>
                <a:lnTo>
                  <a:pt x="234" y="248"/>
                </a:lnTo>
                <a:lnTo>
                  <a:pt x="222" y="248"/>
                </a:lnTo>
                <a:lnTo>
                  <a:pt x="212" y="246"/>
                </a:lnTo>
                <a:lnTo>
                  <a:pt x="196" y="244"/>
                </a:lnTo>
                <a:lnTo>
                  <a:pt x="191" y="242"/>
                </a:lnTo>
                <a:lnTo>
                  <a:pt x="189" y="237"/>
                </a:lnTo>
                <a:lnTo>
                  <a:pt x="184" y="237"/>
                </a:lnTo>
                <a:lnTo>
                  <a:pt x="179" y="242"/>
                </a:lnTo>
                <a:lnTo>
                  <a:pt x="174" y="246"/>
                </a:lnTo>
                <a:lnTo>
                  <a:pt x="159" y="242"/>
                </a:lnTo>
                <a:lnTo>
                  <a:pt x="156" y="242"/>
                </a:lnTo>
                <a:lnTo>
                  <a:pt x="154" y="244"/>
                </a:lnTo>
                <a:lnTo>
                  <a:pt x="144" y="242"/>
                </a:lnTo>
                <a:lnTo>
                  <a:pt x="141" y="235"/>
                </a:lnTo>
                <a:lnTo>
                  <a:pt x="139" y="233"/>
                </a:lnTo>
                <a:lnTo>
                  <a:pt x="131" y="237"/>
                </a:lnTo>
                <a:lnTo>
                  <a:pt x="126" y="246"/>
                </a:lnTo>
                <a:lnTo>
                  <a:pt x="121" y="257"/>
                </a:lnTo>
                <a:lnTo>
                  <a:pt x="116" y="257"/>
                </a:lnTo>
                <a:lnTo>
                  <a:pt x="119" y="274"/>
                </a:lnTo>
                <a:lnTo>
                  <a:pt x="91" y="265"/>
                </a:lnTo>
                <a:lnTo>
                  <a:pt x="91" y="259"/>
                </a:lnTo>
                <a:lnTo>
                  <a:pt x="96" y="252"/>
                </a:lnTo>
                <a:lnTo>
                  <a:pt x="96" y="242"/>
                </a:lnTo>
                <a:lnTo>
                  <a:pt x="96" y="227"/>
                </a:lnTo>
                <a:lnTo>
                  <a:pt x="96" y="218"/>
                </a:lnTo>
                <a:lnTo>
                  <a:pt x="91" y="214"/>
                </a:lnTo>
                <a:lnTo>
                  <a:pt x="86" y="214"/>
                </a:lnTo>
                <a:lnTo>
                  <a:pt x="81" y="205"/>
                </a:lnTo>
                <a:lnTo>
                  <a:pt x="83" y="201"/>
                </a:lnTo>
                <a:lnTo>
                  <a:pt x="81" y="197"/>
                </a:lnTo>
                <a:lnTo>
                  <a:pt x="73" y="195"/>
                </a:lnTo>
                <a:lnTo>
                  <a:pt x="78" y="182"/>
                </a:lnTo>
                <a:lnTo>
                  <a:pt x="73" y="175"/>
                </a:lnTo>
                <a:lnTo>
                  <a:pt x="63" y="177"/>
                </a:lnTo>
                <a:lnTo>
                  <a:pt x="58" y="180"/>
                </a:lnTo>
                <a:lnTo>
                  <a:pt x="51" y="169"/>
                </a:lnTo>
                <a:lnTo>
                  <a:pt x="56" y="165"/>
                </a:lnTo>
                <a:lnTo>
                  <a:pt x="58" y="158"/>
                </a:lnTo>
                <a:lnTo>
                  <a:pt x="51" y="154"/>
                </a:lnTo>
                <a:lnTo>
                  <a:pt x="41" y="158"/>
                </a:lnTo>
                <a:lnTo>
                  <a:pt x="33" y="147"/>
                </a:lnTo>
                <a:lnTo>
                  <a:pt x="28" y="143"/>
                </a:lnTo>
                <a:lnTo>
                  <a:pt x="41" y="133"/>
                </a:lnTo>
                <a:lnTo>
                  <a:pt x="58" y="111"/>
                </a:lnTo>
                <a:lnTo>
                  <a:pt x="53" y="100"/>
                </a:lnTo>
                <a:lnTo>
                  <a:pt x="38" y="83"/>
                </a:lnTo>
                <a:lnTo>
                  <a:pt x="28" y="88"/>
                </a:lnTo>
                <a:lnTo>
                  <a:pt x="20" y="85"/>
                </a:lnTo>
                <a:lnTo>
                  <a:pt x="23" y="79"/>
                </a:lnTo>
                <a:lnTo>
                  <a:pt x="28" y="75"/>
                </a:lnTo>
                <a:lnTo>
                  <a:pt x="15" y="73"/>
                </a:lnTo>
                <a:lnTo>
                  <a:pt x="8" y="73"/>
                </a:lnTo>
                <a:lnTo>
                  <a:pt x="3" y="64"/>
                </a:lnTo>
                <a:lnTo>
                  <a:pt x="3" y="53"/>
                </a:lnTo>
                <a:lnTo>
                  <a:pt x="0" y="45"/>
                </a:lnTo>
                <a:lnTo>
                  <a:pt x="10" y="34"/>
                </a:lnTo>
                <a:lnTo>
                  <a:pt x="10" y="26"/>
                </a:lnTo>
                <a:lnTo>
                  <a:pt x="15" y="19"/>
                </a:lnTo>
                <a:lnTo>
                  <a:pt x="18" y="17"/>
                </a:lnTo>
                <a:lnTo>
                  <a:pt x="28" y="17"/>
                </a:lnTo>
                <a:lnTo>
                  <a:pt x="36" y="11"/>
                </a:lnTo>
                <a:lnTo>
                  <a:pt x="41" y="11"/>
                </a:lnTo>
                <a:lnTo>
                  <a:pt x="48" y="2"/>
                </a:lnTo>
                <a:lnTo>
                  <a:pt x="56" y="0"/>
                </a:lnTo>
                <a:lnTo>
                  <a:pt x="63" y="0"/>
                </a:lnTo>
                <a:lnTo>
                  <a:pt x="66" y="19"/>
                </a:lnTo>
                <a:lnTo>
                  <a:pt x="83" y="21"/>
                </a:lnTo>
                <a:lnTo>
                  <a:pt x="91" y="38"/>
                </a:lnTo>
                <a:lnTo>
                  <a:pt x="106" y="36"/>
                </a:lnTo>
                <a:lnTo>
                  <a:pt x="113" y="47"/>
                </a:lnTo>
                <a:lnTo>
                  <a:pt x="108" y="49"/>
                </a:lnTo>
                <a:lnTo>
                  <a:pt x="108" y="60"/>
                </a:lnTo>
                <a:lnTo>
                  <a:pt x="119" y="58"/>
                </a:lnTo>
                <a:lnTo>
                  <a:pt x="124" y="64"/>
                </a:lnTo>
                <a:lnTo>
                  <a:pt x="134" y="66"/>
                </a:lnTo>
                <a:lnTo>
                  <a:pt x="139" y="81"/>
                </a:lnTo>
                <a:lnTo>
                  <a:pt x="149" y="81"/>
                </a:lnTo>
                <a:lnTo>
                  <a:pt x="151" y="73"/>
                </a:lnTo>
                <a:lnTo>
                  <a:pt x="171" y="81"/>
                </a:lnTo>
                <a:lnTo>
                  <a:pt x="176" y="90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74" name="Freeform 105"/>
          <p:cNvSpPr>
            <a:spLocks/>
          </p:cNvSpPr>
          <p:nvPr/>
        </p:nvSpPr>
        <p:spPr bwMode="gray">
          <a:xfrm>
            <a:off x="5120903" y="3226172"/>
            <a:ext cx="166793" cy="242199"/>
          </a:xfrm>
          <a:custGeom>
            <a:avLst/>
            <a:gdLst/>
            <a:ahLst/>
            <a:cxnLst>
              <a:cxn ang="0">
                <a:pos x="33" y="84"/>
              </a:cxn>
              <a:cxn ang="0">
                <a:pos x="40" y="86"/>
              </a:cxn>
              <a:cxn ang="0">
                <a:pos x="53" y="75"/>
              </a:cxn>
              <a:cxn ang="0">
                <a:pos x="58" y="65"/>
              </a:cxn>
              <a:cxn ang="0">
                <a:pos x="56" y="58"/>
              </a:cxn>
              <a:cxn ang="0">
                <a:pos x="48" y="56"/>
              </a:cxn>
              <a:cxn ang="0">
                <a:pos x="33" y="43"/>
              </a:cxn>
              <a:cxn ang="0">
                <a:pos x="30" y="37"/>
              </a:cxn>
              <a:cxn ang="0">
                <a:pos x="38" y="30"/>
              </a:cxn>
              <a:cxn ang="0">
                <a:pos x="38" y="9"/>
              </a:cxn>
              <a:cxn ang="0">
                <a:pos x="45" y="0"/>
              </a:cxn>
              <a:cxn ang="0">
                <a:pos x="56" y="5"/>
              </a:cxn>
              <a:cxn ang="0">
                <a:pos x="63" y="3"/>
              </a:cxn>
              <a:cxn ang="0">
                <a:pos x="68" y="7"/>
              </a:cxn>
              <a:cxn ang="0">
                <a:pos x="81" y="3"/>
              </a:cxn>
              <a:cxn ang="0">
                <a:pos x="93" y="15"/>
              </a:cxn>
              <a:cxn ang="0">
                <a:pos x="88" y="24"/>
              </a:cxn>
              <a:cxn ang="0">
                <a:pos x="96" y="33"/>
              </a:cxn>
              <a:cxn ang="0">
                <a:pos x="106" y="30"/>
              </a:cxn>
              <a:cxn ang="0">
                <a:pos x="123" y="56"/>
              </a:cxn>
              <a:cxn ang="0">
                <a:pos x="121" y="65"/>
              </a:cxn>
              <a:cxn ang="0">
                <a:pos x="116" y="69"/>
              </a:cxn>
              <a:cxn ang="0">
                <a:pos x="111" y="73"/>
              </a:cxn>
              <a:cxn ang="0">
                <a:pos x="108" y="80"/>
              </a:cxn>
              <a:cxn ang="0">
                <a:pos x="111" y="86"/>
              </a:cxn>
              <a:cxn ang="0">
                <a:pos x="106" y="92"/>
              </a:cxn>
              <a:cxn ang="0">
                <a:pos x="108" y="99"/>
              </a:cxn>
              <a:cxn ang="0">
                <a:pos x="108" y="105"/>
              </a:cxn>
              <a:cxn ang="0">
                <a:pos x="101" y="110"/>
              </a:cxn>
              <a:cxn ang="0">
                <a:pos x="96" y="105"/>
              </a:cxn>
              <a:cxn ang="0">
                <a:pos x="93" y="110"/>
              </a:cxn>
              <a:cxn ang="0">
                <a:pos x="91" y="116"/>
              </a:cxn>
              <a:cxn ang="0">
                <a:pos x="88" y="122"/>
              </a:cxn>
              <a:cxn ang="0">
                <a:pos x="86" y="125"/>
              </a:cxn>
              <a:cxn ang="0">
                <a:pos x="81" y="127"/>
              </a:cxn>
              <a:cxn ang="0">
                <a:pos x="78" y="131"/>
              </a:cxn>
              <a:cxn ang="0">
                <a:pos x="78" y="137"/>
              </a:cxn>
              <a:cxn ang="0">
                <a:pos x="73" y="144"/>
              </a:cxn>
              <a:cxn ang="0">
                <a:pos x="73" y="150"/>
              </a:cxn>
              <a:cxn ang="0">
                <a:pos x="83" y="157"/>
              </a:cxn>
              <a:cxn ang="0">
                <a:pos x="86" y="163"/>
              </a:cxn>
              <a:cxn ang="0">
                <a:pos x="83" y="167"/>
              </a:cxn>
              <a:cxn ang="0">
                <a:pos x="78" y="174"/>
              </a:cxn>
              <a:cxn ang="0">
                <a:pos x="71" y="172"/>
              </a:cxn>
              <a:cxn ang="0">
                <a:pos x="63" y="167"/>
              </a:cxn>
              <a:cxn ang="0">
                <a:pos x="48" y="167"/>
              </a:cxn>
              <a:cxn ang="0">
                <a:pos x="33" y="155"/>
              </a:cxn>
              <a:cxn ang="0">
                <a:pos x="28" y="159"/>
              </a:cxn>
              <a:cxn ang="0">
                <a:pos x="28" y="163"/>
              </a:cxn>
              <a:cxn ang="0">
                <a:pos x="15" y="165"/>
              </a:cxn>
              <a:cxn ang="0">
                <a:pos x="8" y="157"/>
              </a:cxn>
              <a:cxn ang="0">
                <a:pos x="0" y="144"/>
              </a:cxn>
              <a:cxn ang="0">
                <a:pos x="0" y="144"/>
              </a:cxn>
              <a:cxn ang="0">
                <a:pos x="0" y="133"/>
              </a:cxn>
              <a:cxn ang="0">
                <a:pos x="5" y="122"/>
              </a:cxn>
              <a:cxn ang="0">
                <a:pos x="15" y="116"/>
              </a:cxn>
              <a:cxn ang="0">
                <a:pos x="10" y="112"/>
              </a:cxn>
              <a:cxn ang="0">
                <a:pos x="10" y="105"/>
              </a:cxn>
              <a:cxn ang="0">
                <a:pos x="13" y="99"/>
              </a:cxn>
              <a:cxn ang="0">
                <a:pos x="33" y="84"/>
              </a:cxn>
            </a:cxnLst>
            <a:rect l="0" t="0" r="r" b="b"/>
            <a:pathLst>
              <a:path w="123" h="174">
                <a:moveTo>
                  <a:pt x="33" y="84"/>
                </a:moveTo>
                <a:lnTo>
                  <a:pt x="40" y="86"/>
                </a:lnTo>
                <a:lnTo>
                  <a:pt x="53" y="75"/>
                </a:lnTo>
                <a:lnTo>
                  <a:pt x="58" y="65"/>
                </a:lnTo>
                <a:lnTo>
                  <a:pt x="56" y="58"/>
                </a:lnTo>
                <a:lnTo>
                  <a:pt x="48" y="56"/>
                </a:lnTo>
                <a:lnTo>
                  <a:pt x="33" y="43"/>
                </a:lnTo>
                <a:lnTo>
                  <a:pt x="30" y="37"/>
                </a:lnTo>
                <a:lnTo>
                  <a:pt x="38" y="30"/>
                </a:lnTo>
                <a:lnTo>
                  <a:pt x="38" y="9"/>
                </a:lnTo>
                <a:lnTo>
                  <a:pt x="45" y="0"/>
                </a:lnTo>
                <a:lnTo>
                  <a:pt x="56" y="5"/>
                </a:lnTo>
                <a:lnTo>
                  <a:pt x="63" y="3"/>
                </a:lnTo>
                <a:lnTo>
                  <a:pt x="68" y="7"/>
                </a:lnTo>
                <a:lnTo>
                  <a:pt x="81" y="3"/>
                </a:lnTo>
                <a:lnTo>
                  <a:pt x="93" y="15"/>
                </a:lnTo>
                <a:lnTo>
                  <a:pt x="88" y="24"/>
                </a:lnTo>
                <a:lnTo>
                  <a:pt x="96" y="33"/>
                </a:lnTo>
                <a:lnTo>
                  <a:pt x="106" y="30"/>
                </a:lnTo>
                <a:lnTo>
                  <a:pt x="123" y="56"/>
                </a:lnTo>
                <a:lnTo>
                  <a:pt x="121" y="65"/>
                </a:lnTo>
                <a:lnTo>
                  <a:pt x="116" y="69"/>
                </a:lnTo>
                <a:lnTo>
                  <a:pt x="111" y="73"/>
                </a:lnTo>
                <a:lnTo>
                  <a:pt x="108" y="80"/>
                </a:lnTo>
                <a:lnTo>
                  <a:pt x="111" y="86"/>
                </a:lnTo>
                <a:lnTo>
                  <a:pt x="106" y="92"/>
                </a:lnTo>
                <a:lnTo>
                  <a:pt x="108" y="99"/>
                </a:lnTo>
                <a:lnTo>
                  <a:pt x="108" y="105"/>
                </a:lnTo>
                <a:lnTo>
                  <a:pt x="101" y="110"/>
                </a:lnTo>
                <a:lnTo>
                  <a:pt x="96" y="105"/>
                </a:lnTo>
                <a:lnTo>
                  <a:pt x="93" y="110"/>
                </a:lnTo>
                <a:lnTo>
                  <a:pt x="91" y="116"/>
                </a:lnTo>
                <a:lnTo>
                  <a:pt x="88" y="122"/>
                </a:lnTo>
                <a:lnTo>
                  <a:pt x="86" y="125"/>
                </a:lnTo>
                <a:lnTo>
                  <a:pt x="81" y="127"/>
                </a:lnTo>
                <a:lnTo>
                  <a:pt x="78" y="131"/>
                </a:lnTo>
                <a:lnTo>
                  <a:pt x="78" y="137"/>
                </a:lnTo>
                <a:lnTo>
                  <a:pt x="73" y="144"/>
                </a:lnTo>
                <a:lnTo>
                  <a:pt x="73" y="150"/>
                </a:lnTo>
                <a:lnTo>
                  <a:pt x="83" y="157"/>
                </a:lnTo>
                <a:lnTo>
                  <a:pt x="86" y="163"/>
                </a:lnTo>
                <a:lnTo>
                  <a:pt x="83" y="167"/>
                </a:lnTo>
                <a:lnTo>
                  <a:pt x="78" y="174"/>
                </a:lnTo>
                <a:lnTo>
                  <a:pt x="71" y="172"/>
                </a:lnTo>
                <a:lnTo>
                  <a:pt x="63" y="167"/>
                </a:lnTo>
                <a:lnTo>
                  <a:pt x="48" y="167"/>
                </a:lnTo>
                <a:lnTo>
                  <a:pt x="33" y="155"/>
                </a:lnTo>
                <a:lnTo>
                  <a:pt x="28" y="159"/>
                </a:lnTo>
                <a:lnTo>
                  <a:pt x="28" y="163"/>
                </a:lnTo>
                <a:lnTo>
                  <a:pt x="15" y="165"/>
                </a:lnTo>
                <a:lnTo>
                  <a:pt x="8" y="157"/>
                </a:lnTo>
                <a:lnTo>
                  <a:pt x="0" y="144"/>
                </a:lnTo>
                <a:lnTo>
                  <a:pt x="0" y="144"/>
                </a:lnTo>
                <a:lnTo>
                  <a:pt x="0" y="133"/>
                </a:lnTo>
                <a:lnTo>
                  <a:pt x="5" y="122"/>
                </a:lnTo>
                <a:lnTo>
                  <a:pt x="15" y="116"/>
                </a:lnTo>
                <a:lnTo>
                  <a:pt x="10" y="112"/>
                </a:lnTo>
                <a:lnTo>
                  <a:pt x="10" y="105"/>
                </a:lnTo>
                <a:lnTo>
                  <a:pt x="13" y="99"/>
                </a:lnTo>
                <a:lnTo>
                  <a:pt x="33" y="84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75" name="Freeform 106"/>
          <p:cNvSpPr>
            <a:spLocks/>
          </p:cNvSpPr>
          <p:nvPr/>
        </p:nvSpPr>
        <p:spPr bwMode="gray">
          <a:xfrm>
            <a:off x="5496918" y="3124707"/>
            <a:ext cx="985098" cy="786449"/>
          </a:xfrm>
          <a:custGeom>
            <a:avLst/>
            <a:gdLst/>
            <a:ahLst/>
            <a:cxnLst>
              <a:cxn ang="0">
                <a:pos x="382" y="543"/>
              </a:cxn>
              <a:cxn ang="0">
                <a:pos x="412" y="522"/>
              </a:cxn>
              <a:cxn ang="0">
                <a:pos x="438" y="496"/>
              </a:cxn>
              <a:cxn ang="0">
                <a:pos x="458" y="470"/>
              </a:cxn>
              <a:cxn ang="0">
                <a:pos x="478" y="462"/>
              </a:cxn>
              <a:cxn ang="0">
                <a:pos x="500" y="470"/>
              </a:cxn>
              <a:cxn ang="0">
                <a:pos x="553" y="496"/>
              </a:cxn>
              <a:cxn ang="0">
                <a:pos x="581" y="494"/>
              </a:cxn>
              <a:cxn ang="0">
                <a:pos x="601" y="513"/>
              </a:cxn>
              <a:cxn ang="0">
                <a:pos x="626" y="515"/>
              </a:cxn>
              <a:cxn ang="0">
                <a:pos x="666" y="511"/>
              </a:cxn>
              <a:cxn ang="0">
                <a:pos x="709" y="517"/>
              </a:cxn>
              <a:cxn ang="0">
                <a:pos x="744" y="485"/>
              </a:cxn>
              <a:cxn ang="0">
                <a:pos x="712" y="455"/>
              </a:cxn>
              <a:cxn ang="0">
                <a:pos x="707" y="413"/>
              </a:cxn>
              <a:cxn ang="0">
                <a:pos x="674" y="395"/>
              </a:cxn>
              <a:cxn ang="0">
                <a:pos x="646" y="389"/>
              </a:cxn>
              <a:cxn ang="0">
                <a:pos x="624" y="361"/>
              </a:cxn>
              <a:cxn ang="0">
                <a:pos x="596" y="372"/>
              </a:cxn>
              <a:cxn ang="0">
                <a:pos x="568" y="374"/>
              </a:cxn>
              <a:cxn ang="0">
                <a:pos x="526" y="363"/>
              </a:cxn>
              <a:cxn ang="0">
                <a:pos x="505" y="325"/>
              </a:cxn>
              <a:cxn ang="0">
                <a:pos x="465" y="308"/>
              </a:cxn>
              <a:cxn ang="0">
                <a:pos x="422" y="286"/>
              </a:cxn>
              <a:cxn ang="0">
                <a:pos x="400" y="269"/>
              </a:cxn>
              <a:cxn ang="0">
                <a:pos x="370" y="256"/>
              </a:cxn>
              <a:cxn ang="0">
                <a:pos x="367" y="235"/>
              </a:cxn>
              <a:cxn ang="0">
                <a:pos x="377" y="194"/>
              </a:cxn>
              <a:cxn ang="0">
                <a:pos x="357" y="181"/>
              </a:cxn>
              <a:cxn ang="0">
                <a:pos x="329" y="160"/>
              </a:cxn>
              <a:cxn ang="0">
                <a:pos x="309" y="160"/>
              </a:cxn>
              <a:cxn ang="0">
                <a:pos x="272" y="143"/>
              </a:cxn>
              <a:cxn ang="0">
                <a:pos x="272" y="122"/>
              </a:cxn>
              <a:cxn ang="0">
                <a:pos x="224" y="102"/>
              </a:cxn>
              <a:cxn ang="0">
                <a:pos x="191" y="94"/>
              </a:cxn>
              <a:cxn ang="0">
                <a:pos x="173" y="70"/>
              </a:cxn>
              <a:cxn ang="0">
                <a:pos x="206" y="34"/>
              </a:cxn>
              <a:cxn ang="0">
                <a:pos x="209" y="0"/>
              </a:cxn>
              <a:cxn ang="0">
                <a:pos x="158" y="19"/>
              </a:cxn>
              <a:cxn ang="0">
                <a:pos x="121" y="8"/>
              </a:cxn>
              <a:cxn ang="0">
                <a:pos x="106" y="34"/>
              </a:cxn>
              <a:cxn ang="0">
                <a:pos x="75" y="68"/>
              </a:cxn>
              <a:cxn ang="0">
                <a:pos x="28" y="126"/>
              </a:cxn>
              <a:cxn ang="0">
                <a:pos x="0" y="160"/>
              </a:cxn>
              <a:cxn ang="0">
                <a:pos x="5" y="181"/>
              </a:cxn>
              <a:cxn ang="0">
                <a:pos x="58" y="250"/>
              </a:cxn>
              <a:cxn ang="0">
                <a:pos x="45" y="306"/>
              </a:cxn>
              <a:cxn ang="0">
                <a:pos x="45" y="374"/>
              </a:cxn>
              <a:cxn ang="0">
                <a:pos x="63" y="434"/>
              </a:cxn>
              <a:cxn ang="0">
                <a:pos x="106" y="436"/>
              </a:cxn>
              <a:cxn ang="0">
                <a:pos x="143" y="438"/>
              </a:cxn>
              <a:cxn ang="0">
                <a:pos x="178" y="432"/>
              </a:cxn>
              <a:cxn ang="0">
                <a:pos x="206" y="415"/>
              </a:cxn>
              <a:cxn ang="0">
                <a:pos x="231" y="428"/>
              </a:cxn>
              <a:cxn ang="0">
                <a:pos x="279" y="475"/>
              </a:cxn>
              <a:cxn ang="0">
                <a:pos x="292" y="507"/>
              </a:cxn>
              <a:cxn ang="0">
                <a:pos x="304" y="535"/>
              </a:cxn>
            </a:cxnLst>
            <a:rect l="0" t="0" r="r" b="b"/>
            <a:pathLst>
              <a:path w="744" h="562">
                <a:moveTo>
                  <a:pt x="352" y="562"/>
                </a:moveTo>
                <a:lnTo>
                  <a:pt x="370" y="556"/>
                </a:lnTo>
                <a:lnTo>
                  <a:pt x="380" y="554"/>
                </a:lnTo>
                <a:lnTo>
                  <a:pt x="382" y="543"/>
                </a:lnTo>
                <a:lnTo>
                  <a:pt x="387" y="537"/>
                </a:lnTo>
                <a:lnTo>
                  <a:pt x="395" y="532"/>
                </a:lnTo>
                <a:lnTo>
                  <a:pt x="400" y="524"/>
                </a:lnTo>
                <a:lnTo>
                  <a:pt x="412" y="522"/>
                </a:lnTo>
                <a:lnTo>
                  <a:pt x="425" y="522"/>
                </a:lnTo>
                <a:lnTo>
                  <a:pt x="430" y="522"/>
                </a:lnTo>
                <a:lnTo>
                  <a:pt x="435" y="513"/>
                </a:lnTo>
                <a:lnTo>
                  <a:pt x="438" y="496"/>
                </a:lnTo>
                <a:lnTo>
                  <a:pt x="445" y="490"/>
                </a:lnTo>
                <a:lnTo>
                  <a:pt x="445" y="475"/>
                </a:lnTo>
                <a:lnTo>
                  <a:pt x="450" y="470"/>
                </a:lnTo>
                <a:lnTo>
                  <a:pt x="458" y="470"/>
                </a:lnTo>
                <a:lnTo>
                  <a:pt x="458" y="462"/>
                </a:lnTo>
                <a:lnTo>
                  <a:pt x="468" y="458"/>
                </a:lnTo>
                <a:lnTo>
                  <a:pt x="470" y="462"/>
                </a:lnTo>
                <a:lnTo>
                  <a:pt x="478" y="462"/>
                </a:lnTo>
                <a:lnTo>
                  <a:pt x="485" y="464"/>
                </a:lnTo>
                <a:lnTo>
                  <a:pt x="488" y="470"/>
                </a:lnTo>
                <a:lnTo>
                  <a:pt x="493" y="468"/>
                </a:lnTo>
                <a:lnTo>
                  <a:pt x="500" y="470"/>
                </a:lnTo>
                <a:lnTo>
                  <a:pt x="518" y="475"/>
                </a:lnTo>
                <a:lnTo>
                  <a:pt x="526" y="490"/>
                </a:lnTo>
                <a:lnTo>
                  <a:pt x="543" y="496"/>
                </a:lnTo>
                <a:lnTo>
                  <a:pt x="553" y="496"/>
                </a:lnTo>
                <a:lnTo>
                  <a:pt x="558" y="500"/>
                </a:lnTo>
                <a:lnTo>
                  <a:pt x="566" y="494"/>
                </a:lnTo>
                <a:lnTo>
                  <a:pt x="573" y="492"/>
                </a:lnTo>
                <a:lnTo>
                  <a:pt x="581" y="494"/>
                </a:lnTo>
                <a:lnTo>
                  <a:pt x="581" y="507"/>
                </a:lnTo>
                <a:lnTo>
                  <a:pt x="586" y="511"/>
                </a:lnTo>
                <a:lnTo>
                  <a:pt x="596" y="511"/>
                </a:lnTo>
                <a:lnTo>
                  <a:pt x="601" y="513"/>
                </a:lnTo>
                <a:lnTo>
                  <a:pt x="609" y="520"/>
                </a:lnTo>
                <a:lnTo>
                  <a:pt x="619" y="522"/>
                </a:lnTo>
                <a:lnTo>
                  <a:pt x="626" y="520"/>
                </a:lnTo>
                <a:lnTo>
                  <a:pt x="626" y="515"/>
                </a:lnTo>
                <a:lnTo>
                  <a:pt x="634" y="511"/>
                </a:lnTo>
                <a:lnTo>
                  <a:pt x="646" y="509"/>
                </a:lnTo>
                <a:lnTo>
                  <a:pt x="656" y="507"/>
                </a:lnTo>
                <a:lnTo>
                  <a:pt x="666" y="511"/>
                </a:lnTo>
                <a:lnTo>
                  <a:pt x="674" y="517"/>
                </a:lnTo>
                <a:lnTo>
                  <a:pt x="686" y="520"/>
                </a:lnTo>
                <a:lnTo>
                  <a:pt x="686" y="522"/>
                </a:lnTo>
                <a:lnTo>
                  <a:pt x="709" y="517"/>
                </a:lnTo>
                <a:lnTo>
                  <a:pt x="739" y="507"/>
                </a:lnTo>
                <a:lnTo>
                  <a:pt x="742" y="500"/>
                </a:lnTo>
                <a:lnTo>
                  <a:pt x="744" y="494"/>
                </a:lnTo>
                <a:lnTo>
                  <a:pt x="744" y="485"/>
                </a:lnTo>
                <a:lnTo>
                  <a:pt x="737" y="481"/>
                </a:lnTo>
                <a:lnTo>
                  <a:pt x="729" y="475"/>
                </a:lnTo>
                <a:lnTo>
                  <a:pt x="717" y="468"/>
                </a:lnTo>
                <a:lnTo>
                  <a:pt x="712" y="455"/>
                </a:lnTo>
                <a:lnTo>
                  <a:pt x="727" y="432"/>
                </a:lnTo>
                <a:lnTo>
                  <a:pt x="722" y="430"/>
                </a:lnTo>
                <a:lnTo>
                  <a:pt x="714" y="421"/>
                </a:lnTo>
                <a:lnTo>
                  <a:pt x="707" y="413"/>
                </a:lnTo>
                <a:lnTo>
                  <a:pt x="699" y="417"/>
                </a:lnTo>
                <a:lnTo>
                  <a:pt x="689" y="415"/>
                </a:lnTo>
                <a:lnTo>
                  <a:pt x="676" y="404"/>
                </a:lnTo>
                <a:lnTo>
                  <a:pt x="674" y="395"/>
                </a:lnTo>
                <a:lnTo>
                  <a:pt x="666" y="395"/>
                </a:lnTo>
                <a:lnTo>
                  <a:pt x="661" y="393"/>
                </a:lnTo>
                <a:lnTo>
                  <a:pt x="656" y="389"/>
                </a:lnTo>
                <a:lnTo>
                  <a:pt x="646" y="389"/>
                </a:lnTo>
                <a:lnTo>
                  <a:pt x="639" y="387"/>
                </a:lnTo>
                <a:lnTo>
                  <a:pt x="634" y="380"/>
                </a:lnTo>
                <a:lnTo>
                  <a:pt x="629" y="368"/>
                </a:lnTo>
                <a:lnTo>
                  <a:pt x="624" y="361"/>
                </a:lnTo>
                <a:lnTo>
                  <a:pt x="621" y="359"/>
                </a:lnTo>
                <a:lnTo>
                  <a:pt x="614" y="363"/>
                </a:lnTo>
                <a:lnTo>
                  <a:pt x="603" y="366"/>
                </a:lnTo>
                <a:lnTo>
                  <a:pt x="596" y="372"/>
                </a:lnTo>
                <a:lnTo>
                  <a:pt x="591" y="378"/>
                </a:lnTo>
                <a:lnTo>
                  <a:pt x="586" y="383"/>
                </a:lnTo>
                <a:lnTo>
                  <a:pt x="578" y="380"/>
                </a:lnTo>
                <a:lnTo>
                  <a:pt x="568" y="374"/>
                </a:lnTo>
                <a:lnTo>
                  <a:pt x="561" y="368"/>
                </a:lnTo>
                <a:lnTo>
                  <a:pt x="553" y="368"/>
                </a:lnTo>
                <a:lnTo>
                  <a:pt x="536" y="368"/>
                </a:lnTo>
                <a:lnTo>
                  <a:pt x="526" y="363"/>
                </a:lnTo>
                <a:lnTo>
                  <a:pt x="515" y="355"/>
                </a:lnTo>
                <a:lnTo>
                  <a:pt x="513" y="348"/>
                </a:lnTo>
                <a:lnTo>
                  <a:pt x="510" y="333"/>
                </a:lnTo>
                <a:lnTo>
                  <a:pt x="505" y="325"/>
                </a:lnTo>
                <a:lnTo>
                  <a:pt x="490" y="321"/>
                </a:lnTo>
                <a:lnTo>
                  <a:pt x="485" y="312"/>
                </a:lnTo>
                <a:lnTo>
                  <a:pt x="480" y="308"/>
                </a:lnTo>
                <a:lnTo>
                  <a:pt x="465" y="308"/>
                </a:lnTo>
                <a:lnTo>
                  <a:pt x="450" y="303"/>
                </a:lnTo>
                <a:lnTo>
                  <a:pt x="440" y="293"/>
                </a:lnTo>
                <a:lnTo>
                  <a:pt x="435" y="284"/>
                </a:lnTo>
                <a:lnTo>
                  <a:pt x="422" y="286"/>
                </a:lnTo>
                <a:lnTo>
                  <a:pt x="415" y="280"/>
                </a:lnTo>
                <a:lnTo>
                  <a:pt x="415" y="269"/>
                </a:lnTo>
                <a:lnTo>
                  <a:pt x="410" y="263"/>
                </a:lnTo>
                <a:lnTo>
                  <a:pt x="400" y="269"/>
                </a:lnTo>
                <a:lnTo>
                  <a:pt x="392" y="267"/>
                </a:lnTo>
                <a:lnTo>
                  <a:pt x="382" y="263"/>
                </a:lnTo>
                <a:lnTo>
                  <a:pt x="372" y="261"/>
                </a:lnTo>
                <a:lnTo>
                  <a:pt x="370" y="256"/>
                </a:lnTo>
                <a:lnTo>
                  <a:pt x="370" y="250"/>
                </a:lnTo>
                <a:lnTo>
                  <a:pt x="375" y="248"/>
                </a:lnTo>
                <a:lnTo>
                  <a:pt x="375" y="244"/>
                </a:lnTo>
                <a:lnTo>
                  <a:pt x="367" y="235"/>
                </a:lnTo>
                <a:lnTo>
                  <a:pt x="367" y="222"/>
                </a:lnTo>
                <a:lnTo>
                  <a:pt x="367" y="205"/>
                </a:lnTo>
                <a:lnTo>
                  <a:pt x="370" y="199"/>
                </a:lnTo>
                <a:lnTo>
                  <a:pt x="377" y="194"/>
                </a:lnTo>
                <a:lnTo>
                  <a:pt x="375" y="188"/>
                </a:lnTo>
                <a:lnTo>
                  <a:pt x="367" y="186"/>
                </a:lnTo>
                <a:lnTo>
                  <a:pt x="365" y="179"/>
                </a:lnTo>
                <a:lnTo>
                  <a:pt x="357" y="181"/>
                </a:lnTo>
                <a:lnTo>
                  <a:pt x="352" y="177"/>
                </a:lnTo>
                <a:lnTo>
                  <a:pt x="344" y="164"/>
                </a:lnTo>
                <a:lnTo>
                  <a:pt x="337" y="160"/>
                </a:lnTo>
                <a:lnTo>
                  <a:pt x="329" y="160"/>
                </a:lnTo>
                <a:lnTo>
                  <a:pt x="332" y="164"/>
                </a:lnTo>
                <a:lnTo>
                  <a:pt x="322" y="169"/>
                </a:lnTo>
                <a:lnTo>
                  <a:pt x="317" y="160"/>
                </a:lnTo>
                <a:lnTo>
                  <a:pt x="309" y="160"/>
                </a:lnTo>
                <a:lnTo>
                  <a:pt x="294" y="164"/>
                </a:lnTo>
                <a:lnTo>
                  <a:pt x="282" y="162"/>
                </a:lnTo>
                <a:lnTo>
                  <a:pt x="272" y="154"/>
                </a:lnTo>
                <a:lnTo>
                  <a:pt x="272" y="143"/>
                </a:lnTo>
                <a:lnTo>
                  <a:pt x="274" y="137"/>
                </a:lnTo>
                <a:lnTo>
                  <a:pt x="282" y="132"/>
                </a:lnTo>
                <a:lnTo>
                  <a:pt x="279" y="126"/>
                </a:lnTo>
                <a:lnTo>
                  <a:pt x="272" y="122"/>
                </a:lnTo>
                <a:lnTo>
                  <a:pt x="259" y="115"/>
                </a:lnTo>
                <a:lnTo>
                  <a:pt x="251" y="111"/>
                </a:lnTo>
                <a:lnTo>
                  <a:pt x="241" y="107"/>
                </a:lnTo>
                <a:lnTo>
                  <a:pt x="224" y="102"/>
                </a:lnTo>
                <a:lnTo>
                  <a:pt x="206" y="100"/>
                </a:lnTo>
                <a:lnTo>
                  <a:pt x="199" y="102"/>
                </a:lnTo>
                <a:lnTo>
                  <a:pt x="194" y="100"/>
                </a:lnTo>
                <a:lnTo>
                  <a:pt x="191" y="94"/>
                </a:lnTo>
                <a:lnTo>
                  <a:pt x="189" y="83"/>
                </a:lnTo>
                <a:lnTo>
                  <a:pt x="181" y="81"/>
                </a:lnTo>
                <a:lnTo>
                  <a:pt x="173" y="77"/>
                </a:lnTo>
                <a:lnTo>
                  <a:pt x="173" y="70"/>
                </a:lnTo>
                <a:lnTo>
                  <a:pt x="183" y="66"/>
                </a:lnTo>
                <a:lnTo>
                  <a:pt x="194" y="57"/>
                </a:lnTo>
                <a:lnTo>
                  <a:pt x="201" y="42"/>
                </a:lnTo>
                <a:lnTo>
                  <a:pt x="206" y="34"/>
                </a:lnTo>
                <a:lnTo>
                  <a:pt x="201" y="27"/>
                </a:lnTo>
                <a:lnTo>
                  <a:pt x="204" y="19"/>
                </a:lnTo>
                <a:lnTo>
                  <a:pt x="206" y="12"/>
                </a:lnTo>
                <a:lnTo>
                  <a:pt x="209" y="0"/>
                </a:lnTo>
                <a:lnTo>
                  <a:pt x="194" y="2"/>
                </a:lnTo>
                <a:lnTo>
                  <a:pt x="178" y="8"/>
                </a:lnTo>
                <a:lnTo>
                  <a:pt x="168" y="17"/>
                </a:lnTo>
                <a:lnTo>
                  <a:pt x="158" y="19"/>
                </a:lnTo>
                <a:lnTo>
                  <a:pt x="141" y="17"/>
                </a:lnTo>
                <a:lnTo>
                  <a:pt x="136" y="10"/>
                </a:lnTo>
                <a:lnTo>
                  <a:pt x="133" y="8"/>
                </a:lnTo>
                <a:lnTo>
                  <a:pt x="121" y="8"/>
                </a:lnTo>
                <a:lnTo>
                  <a:pt x="111" y="10"/>
                </a:lnTo>
                <a:lnTo>
                  <a:pt x="111" y="21"/>
                </a:lnTo>
                <a:lnTo>
                  <a:pt x="108" y="27"/>
                </a:lnTo>
                <a:lnTo>
                  <a:pt x="106" y="34"/>
                </a:lnTo>
                <a:lnTo>
                  <a:pt x="95" y="44"/>
                </a:lnTo>
                <a:lnTo>
                  <a:pt x="93" y="55"/>
                </a:lnTo>
                <a:lnTo>
                  <a:pt x="83" y="62"/>
                </a:lnTo>
                <a:lnTo>
                  <a:pt x="75" y="68"/>
                </a:lnTo>
                <a:lnTo>
                  <a:pt x="50" y="87"/>
                </a:lnTo>
                <a:lnTo>
                  <a:pt x="38" y="98"/>
                </a:lnTo>
                <a:lnTo>
                  <a:pt x="38" y="115"/>
                </a:lnTo>
                <a:lnTo>
                  <a:pt x="28" y="126"/>
                </a:lnTo>
                <a:lnTo>
                  <a:pt x="33" y="132"/>
                </a:lnTo>
                <a:lnTo>
                  <a:pt x="23" y="137"/>
                </a:lnTo>
                <a:lnTo>
                  <a:pt x="12" y="145"/>
                </a:lnTo>
                <a:lnTo>
                  <a:pt x="0" y="160"/>
                </a:lnTo>
                <a:lnTo>
                  <a:pt x="2" y="162"/>
                </a:lnTo>
                <a:lnTo>
                  <a:pt x="7" y="164"/>
                </a:lnTo>
                <a:lnTo>
                  <a:pt x="7" y="171"/>
                </a:lnTo>
                <a:lnTo>
                  <a:pt x="5" y="181"/>
                </a:lnTo>
                <a:lnTo>
                  <a:pt x="23" y="188"/>
                </a:lnTo>
                <a:lnTo>
                  <a:pt x="45" y="209"/>
                </a:lnTo>
                <a:lnTo>
                  <a:pt x="53" y="235"/>
                </a:lnTo>
                <a:lnTo>
                  <a:pt x="58" y="250"/>
                </a:lnTo>
                <a:lnTo>
                  <a:pt x="58" y="265"/>
                </a:lnTo>
                <a:lnTo>
                  <a:pt x="48" y="278"/>
                </a:lnTo>
                <a:lnTo>
                  <a:pt x="48" y="286"/>
                </a:lnTo>
                <a:lnTo>
                  <a:pt x="45" y="306"/>
                </a:lnTo>
                <a:lnTo>
                  <a:pt x="50" y="321"/>
                </a:lnTo>
                <a:lnTo>
                  <a:pt x="40" y="344"/>
                </a:lnTo>
                <a:lnTo>
                  <a:pt x="33" y="359"/>
                </a:lnTo>
                <a:lnTo>
                  <a:pt x="45" y="374"/>
                </a:lnTo>
                <a:lnTo>
                  <a:pt x="60" y="385"/>
                </a:lnTo>
                <a:lnTo>
                  <a:pt x="63" y="393"/>
                </a:lnTo>
                <a:lnTo>
                  <a:pt x="58" y="413"/>
                </a:lnTo>
                <a:lnTo>
                  <a:pt x="63" y="434"/>
                </a:lnTo>
                <a:lnTo>
                  <a:pt x="83" y="451"/>
                </a:lnTo>
                <a:lnTo>
                  <a:pt x="95" y="449"/>
                </a:lnTo>
                <a:lnTo>
                  <a:pt x="95" y="438"/>
                </a:lnTo>
                <a:lnTo>
                  <a:pt x="106" y="436"/>
                </a:lnTo>
                <a:lnTo>
                  <a:pt x="113" y="436"/>
                </a:lnTo>
                <a:lnTo>
                  <a:pt x="121" y="440"/>
                </a:lnTo>
                <a:lnTo>
                  <a:pt x="131" y="440"/>
                </a:lnTo>
                <a:lnTo>
                  <a:pt x="143" y="438"/>
                </a:lnTo>
                <a:lnTo>
                  <a:pt x="151" y="443"/>
                </a:lnTo>
                <a:lnTo>
                  <a:pt x="163" y="443"/>
                </a:lnTo>
                <a:lnTo>
                  <a:pt x="168" y="432"/>
                </a:lnTo>
                <a:lnTo>
                  <a:pt x="178" y="432"/>
                </a:lnTo>
                <a:lnTo>
                  <a:pt x="191" y="425"/>
                </a:lnTo>
                <a:lnTo>
                  <a:pt x="199" y="421"/>
                </a:lnTo>
                <a:lnTo>
                  <a:pt x="201" y="415"/>
                </a:lnTo>
                <a:lnTo>
                  <a:pt x="206" y="415"/>
                </a:lnTo>
                <a:lnTo>
                  <a:pt x="214" y="415"/>
                </a:lnTo>
                <a:lnTo>
                  <a:pt x="214" y="423"/>
                </a:lnTo>
                <a:lnTo>
                  <a:pt x="224" y="423"/>
                </a:lnTo>
                <a:lnTo>
                  <a:pt x="231" y="428"/>
                </a:lnTo>
                <a:lnTo>
                  <a:pt x="244" y="434"/>
                </a:lnTo>
                <a:lnTo>
                  <a:pt x="256" y="443"/>
                </a:lnTo>
                <a:lnTo>
                  <a:pt x="266" y="451"/>
                </a:lnTo>
                <a:lnTo>
                  <a:pt x="279" y="475"/>
                </a:lnTo>
                <a:lnTo>
                  <a:pt x="282" y="488"/>
                </a:lnTo>
                <a:lnTo>
                  <a:pt x="284" y="498"/>
                </a:lnTo>
                <a:lnTo>
                  <a:pt x="282" y="507"/>
                </a:lnTo>
                <a:lnTo>
                  <a:pt x="292" y="507"/>
                </a:lnTo>
                <a:lnTo>
                  <a:pt x="294" y="509"/>
                </a:lnTo>
                <a:lnTo>
                  <a:pt x="289" y="517"/>
                </a:lnTo>
                <a:lnTo>
                  <a:pt x="292" y="528"/>
                </a:lnTo>
                <a:lnTo>
                  <a:pt x="304" y="535"/>
                </a:lnTo>
                <a:lnTo>
                  <a:pt x="312" y="541"/>
                </a:lnTo>
                <a:lnTo>
                  <a:pt x="329" y="554"/>
                </a:lnTo>
                <a:lnTo>
                  <a:pt x="352" y="562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76" name="Freeform 107"/>
          <p:cNvSpPr>
            <a:spLocks/>
          </p:cNvSpPr>
          <p:nvPr/>
        </p:nvSpPr>
        <p:spPr bwMode="gray">
          <a:xfrm>
            <a:off x="5724106" y="2695448"/>
            <a:ext cx="819363" cy="1032412"/>
          </a:xfrm>
          <a:custGeom>
            <a:avLst/>
            <a:gdLst/>
            <a:ahLst/>
            <a:cxnLst>
              <a:cxn ang="0">
                <a:pos x="0" y="383"/>
              </a:cxn>
              <a:cxn ang="0">
                <a:pos x="86" y="421"/>
              </a:cxn>
              <a:cxn ang="0">
                <a:pos x="144" y="466"/>
              </a:cxn>
              <a:cxn ang="0">
                <a:pos x="202" y="494"/>
              </a:cxn>
              <a:cxn ang="0">
                <a:pos x="199" y="567"/>
              </a:cxn>
              <a:cxn ang="0">
                <a:pos x="277" y="609"/>
              </a:cxn>
              <a:cxn ang="0">
                <a:pos x="363" y="674"/>
              </a:cxn>
              <a:cxn ang="0">
                <a:pos x="448" y="665"/>
              </a:cxn>
              <a:cxn ang="0">
                <a:pos x="503" y="710"/>
              </a:cxn>
              <a:cxn ang="0">
                <a:pos x="589" y="712"/>
              </a:cxn>
              <a:cxn ang="0">
                <a:pos x="591" y="652"/>
              </a:cxn>
              <a:cxn ang="0">
                <a:pos x="599" y="584"/>
              </a:cxn>
              <a:cxn ang="0">
                <a:pos x="589" y="530"/>
              </a:cxn>
              <a:cxn ang="0">
                <a:pos x="574" y="487"/>
              </a:cxn>
              <a:cxn ang="0">
                <a:pos x="569" y="402"/>
              </a:cxn>
              <a:cxn ang="0">
                <a:pos x="602" y="348"/>
              </a:cxn>
              <a:cxn ang="0">
                <a:pos x="589" y="297"/>
              </a:cxn>
              <a:cxn ang="0">
                <a:pos x="541" y="250"/>
              </a:cxn>
              <a:cxn ang="0">
                <a:pos x="599" y="190"/>
              </a:cxn>
              <a:cxn ang="0">
                <a:pos x="607" y="128"/>
              </a:cxn>
              <a:cxn ang="0">
                <a:pos x="561" y="111"/>
              </a:cxn>
              <a:cxn ang="0">
                <a:pos x="544" y="102"/>
              </a:cxn>
              <a:cxn ang="0">
                <a:pos x="549" y="156"/>
              </a:cxn>
              <a:cxn ang="0">
                <a:pos x="556" y="186"/>
              </a:cxn>
              <a:cxn ang="0">
                <a:pos x="498" y="139"/>
              </a:cxn>
              <a:cxn ang="0">
                <a:pos x="526" y="85"/>
              </a:cxn>
              <a:cxn ang="0">
                <a:pos x="519" y="68"/>
              </a:cxn>
              <a:cxn ang="0">
                <a:pos x="458" y="109"/>
              </a:cxn>
              <a:cxn ang="0">
                <a:pos x="441" y="186"/>
              </a:cxn>
              <a:cxn ang="0">
                <a:pos x="405" y="254"/>
              </a:cxn>
              <a:cxn ang="0">
                <a:pos x="473" y="280"/>
              </a:cxn>
              <a:cxn ang="0">
                <a:pos x="478" y="338"/>
              </a:cxn>
              <a:cxn ang="0">
                <a:pos x="486" y="380"/>
              </a:cxn>
              <a:cxn ang="0">
                <a:pos x="453" y="359"/>
              </a:cxn>
              <a:cxn ang="0">
                <a:pos x="468" y="308"/>
              </a:cxn>
              <a:cxn ang="0">
                <a:pos x="400" y="299"/>
              </a:cxn>
              <a:cxn ang="0">
                <a:pos x="342" y="378"/>
              </a:cxn>
              <a:cxn ang="0">
                <a:pos x="267" y="387"/>
              </a:cxn>
              <a:cxn ang="0">
                <a:pos x="242" y="353"/>
              </a:cxn>
              <a:cxn ang="0">
                <a:pos x="257" y="353"/>
              </a:cxn>
              <a:cxn ang="0">
                <a:pos x="290" y="372"/>
              </a:cxn>
              <a:cxn ang="0">
                <a:pos x="322" y="344"/>
              </a:cxn>
              <a:cxn ang="0">
                <a:pos x="358" y="325"/>
              </a:cxn>
              <a:cxn ang="0">
                <a:pos x="385" y="271"/>
              </a:cxn>
              <a:cxn ang="0">
                <a:pos x="395" y="209"/>
              </a:cxn>
              <a:cxn ang="0">
                <a:pos x="430" y="151"/>
              </a:cxn>
              <a:cxn ang="0">
                <a:pos x="451" y="85"/>
              </a:cxn>
              <a:cxn ang="0">
                <a:pos x="476" y="29"/>
              </a:cxn>
              <a:cxn ang="0">
                <a:pos x="430" y="6"/>
              </a:cxn>
              <a:cxn ang="0">
                <a:pos x="383" y="42"/>
              </a:cxn>
              <a:cxn ang="0">
                <a:pos x="315" y="85"/>
              </a:cxn>
              <a:cxn ang="0">
                <a:pos x="305" y="124"/>
              </a:cxn>
              <a:cxn ang="0">
                <a:pos x="272" y="164"/>
              </a:cxn>
              <a:cxn ang="0">
                <a:pos x="287" y="186"/>
              </a:cxn>
              <a:cxn ang="0">
                <a:pos x="262" y="252"/>
              </a:cxn>
              <a:cxn ang="0">
                <a:pos x="242" y="196"/>
              </a:cxn>
              <a:cxn ang="0">
                <a:pos x="204" y="164"/>
              </a:cxn>
              <a:cxn ang="0">
                <a:pos x="202" y="250"/>
              </a:cxn>
              <a:cxn ang="0">
                <a:pos x="131" y="280"/>
              </a:cxn>
            </a:cxnLst>
            <a:rect l="0" t="0" r="r" b="b"/>
            <a:pathLst>
              <a:path w="617" h="738">
                <a:moveTo>
                  <a:pt x="36" y="306"/>
                </a:moveTo>
                <a:lnTo>
                  <a:pt x="33" y="318"/>
                </a:lnTo>
                <a:lnTo>
                  <a:pt x="31" y="325"/>
                </a:lnTo>
                <a:lnTo>
                  <a:pt x="28" y="333"/>
                </a:lnTo>
                <a:lnTo>
                  <a:pt x="33" y="340"/>
                </a:lnTo>
                <a:lnTo>
                  <a:pt x="28" y="348"/>
                </a:lnTo>
                <a:lnTo>
                  <a:pt x="21" y="363"/>
                </a:lnTo>
                <a:lnTo>
                  <a:pt x="10" y="372"/>
                </a:lnTo>
                <a:lnTo>
                  <a:pt x="0" y="376"/>
                </a:lnTo>
                <a:lnTo>
                  <a:pt x="0" y="383"/>
                </a:lnTo>
                <a:lnTo>
                  <a:pt x="8" y="387"/>
                </a:lnTo>
                <a:lnTo>
                  <a:pt x="16" y="389"/>
                </a:lnTo>
                <a:lnTo>
                  <a:pt x="18" y="400"/>
                </a:lnTo>
                <a:lnTo>
                  <a:pt x="21" y="406"/>
                </a:lnTo>
                <a:lnTo>
                  <a:pt x="26" y="408"/>
                </a:lnTo>
                <a:lnTo>
                  <a:pt x="33" y="406"/>
                </a:lnTo>
                <a:lnTo>
                  <a:pt x="51" y="408"/>
                </a:lnTo>
                <a:lnTo>
                  <a:pt x="68" y="413"/>
                </a:lnTo>
                <a:lnTo>
                  <a:pt x="78" y="417"/>
                </a:lnTo>
                <a:lnTo>
                  <a:pt x="86" y="421"/>
                </a:lnTo>
                <a:lnTo>
                  <a:pt x="99" y="428"/>
                </a:lnTo>
                <a:lnTo>
                  <a:pt x="106" y="432"/>
                </a:lnTo>
                <a:lnTo>
                  <a:pt x="109" y="438"/>
                </a:lnTo>
                <a:lnTo>
                  <a:pt x="101" y="443"/>
                </a:lnTo>
                <a:lnTo>
                  <a:pt x="99" y="449"/>
                </a:lnTo>
                <a:lnTo>
                  <a:pt x="99" y="460"/>
                </a:lnTo>
                <a:lnTo>
                  <a:pt x="109" y="468"/>
                </a:lnTo>
                <a:lnTo>
                  <a:pt x="121" y="470"/>
                </a:lnTo>
                <a:lnTo>
                  <a:pt x="136" y="466"/>
                </a:lnTo>
                <a:lnTo>
                  <a:pt x="144" y="466"/>
                </a:lnTo>
                <a:lnTo>
                  <a:pt x="149" y="475"/>
                </a:lnTo>
                <a:lnTo>
                  <a:pt x="159" y="470"/>
                </a:lnTo>
                <a:lnTo>
                  <a:pt x="156" y="466"/>
                </a:lnTo>
                <a:lnTo>
                  <a:pt x="164" y="466"/>
                </a:lnTo>
                <a:lnTo>
                  <a:pt x="171" y="470"/>
                </a:lnTo>
                <a:lnTo>
                  <a:pt x="179" y="483"/>
                </a:lnTo>
                <a:lnTo>
                  <a:pt x="184" y="487"/>
                </a:lnTo>
                <a:lnTo>
                  <a:pt x="192" y="485"/>
                </a:lnTo>
                <a:lnTo>
                  <a:pt x="194" y="492"/>
                </a:lnTo>
                <a:lnTo>
                  <a:pt x="202" y="494"/>
                </a:lnTo>
                <a:lnTo>
                  <a:pt x="204" y="500"/>
                </a:lnTo>
                <a:lnTo>
                  <a:pt x="197" y="505"/>
                </a:lnTo>
                <a:lnTo>
                  <a:pt x="194" y="511"/>
                </a:lnTo>
                <a:lnTo>
                  <a:pt x="194" y="528"/>
                </a:lnTo>
                <a:lnTo>
                  <a:pt x="194" y="541"/>
                </a:lnTo>
                <a:lnTo>
                  <a:pt x="202" y="550"/>
                </a:lnTo>
                <a:lnTo>
                  <a:pt x="202" y="554"/>
                </a:lnTo>
                <a:lnTo>
                  <a:pt x="197" y="556"/>
                </a:lnTo>
                <a:lnTo>
                  <a:pt x="197" y="562"/>
                </a:lnTo>
                <a:lnTo>
                  <a:pt x="199" y="567"/>
                </a:lnTo>
                <a:lnTo>
                  <a:pt x="209" y="569"/>
                </a:lnTo>
                <a:lnTo>
                  <a:pt x="219" y="573"/>
                </a:lnTo>
                <a:lnTo>
                  <a:pt x="227" y="575"/>
                </a:lnTo>
                <a:lnTo>
                  <a:pt x="237" y="569"/>
                </a:lnTo>
                <a:lnTo>
                  <a:pt x="242" y="575"/>
                </a:lnTo>
                <a:lnTo>
                  <a:pt x="242" y="586"/>
                </a:lnTo>
                <a:lnTo>
                  <a:pt x="249" y="592"/>
                </a:lnTo>
                <a:lnTo>
                  <a:pt x="262" y="590"/>
                </a:lnTo>
                <a:lnTo>
                  <a:pt x="267" y="599"/>
                </a:lnTo>
                <a:lnTo>
                  <a:pt x="277" y="609"/>
                </a:lnTo>
                <a:lnTo>
                  <a:pt x="292" y="614"/>
                </a:lnTo>
                <a:lnTo>
                  <a:pt x="307" y="614"/>
                </a:lnTo>
                <a:lnTo>
                  <a:pt x="312" y="618"/>
                </a:lnTo>
                <a:lnTo>
                  <a:pt x="317" y="627"/>
                </a:lnTo>
                <a:lnTo>
                  <a:pt x="332" y="631"/>
                </a:lnTo>
                <a:lnTo>
                  <a:pt x="337" y="639"/>
                </a:lnTo>
                <a:lnTo>
                  <a:pt x="340" y="654"/>
                </a:lnTo>
                <a:lnTo>
                  <a:pt x="342" y="661"/>
                </a:lnTo>
                <a:lnTo>
                  <a:pt x="353" y="669"/>
                </a:lnTo>
                <a:lnTo>
                  <a:pt x="363" y="674"/>
                </a:lnTo>
                <a:lnTo>
                  <a:pt x="380" y="674"/>
                </a:lnTo>
                <a:lnTo>
                  <a:pt x="388" y="674"/>
                </a:lnTo>
                <a:lnTo>
                  <a:pt x="395" y="680"/>
                </a:lnTo>
                <a:lnTo>
                  <a:pt x="405" y="686"/>
                </a:lnTo>
                <a:lnTo>
                  <a:pt x="413" y="689"/>
                </a:lnTo>
                <a:lnTo>
                  <a:pt x="418" y="684"/>
                </a:lnTo>
                <a:lnTo>
                  <a:pt x="423" y="678"/>
                </a:lnTo>
                <a:lnTo>
                  <a:pt x="430" y="672"/>
                </a:lnTo>
                <a:lnTo>
                  <a:pt x="441" y="669"/>
                </a:lnTo>
                <a:lnTo>
                  <a:pt x="448" y="665"/>
                </a:lnTo>
                <a:lnTo>
                  <a:pt x="451" y="667"/>
                </a:lnTo>
                <a:lnTo>
                  <a:pt x="456" y="674"/>
                </a:lnTo>
                <a:lnTo>
                  <a:pt x="461" y="686"/>
                </a:lnTo>
                <a:lnTo>
                  <a:pt x="466" y="693"/>
                </a:lnTo>
                <a:lnTo>
                  <a:pt x="473" y="695"/>
                </a:lnTo>
                <a:lnTo>
                  <a:pt x="483" y="695"/>
                </a:lnTo>
                <a:lnTo>
                  <a:pt x="488" y="699"/>
                </a:lnTo>
                <a:lnTo>
                  <a:pt x="493" y="701"/>
                </a:lnTo>
                <a:lnTo>
                  <a:pt x="501" y="701"/>
                </a:lnTo>
                <a:lnTo>
                  <a:pt x="503" y="710"/>
                </a:lnTo>
                <a:lnTo>
                  <a:pt x="516" y="721"/>
                </a:lnTo>
                <a:lnTo>
                  <a:pt x="526" y="723"/>
                </a:lnTo>
                <a:lnTo>
                  <a:pt x="534" y="719"/>
                </a:lnTo>
                <a:lnTo>
                  <a:pt x="541" y="727"/>
                </a:lnTo>
                <a:lnTo>
                  <a:pt x="549" y="734"/>
                </a:lnTo>
                <a:lnTo>
                  <a:pt x="554" y="738"/>
                </a:lnTo>
                <a:lnTo>
                  <a:pt x="564" y="727"/>
                </a:lnTo>
                <a:lnTo>
                  <a:pt x="569" y="719"/>
                </a:lnTo>
                <a:lnTo>
                  <a:pt x="576" y="712"/>
                </a:lnTo>
                <a:lnTo>
                  <a:pt x="589" y="712"/>
                </a:lnTo>
                <a:lnTo>
                  <a:pt x="594" y="706"/>
                </a:lnTo>
                <a:lnTo>
                  <a:pt x="591" y="699"/>
                </a:lnTo>
                <a:lnTo>
                  <a:pt x="596" y="693"/>
                </a:lnTo>
                <a:lnTo>
                  <a:pt x="596" y="689"/>
                </a:lnTo>
                <a:lnTo>
                  <a:pt x="591" y="682"/>
                </a:lnTo>
                <a:lnTo>
                  <a:pt x="591" y="676"/>
                </a:lnTo>
                <a:lnTo>
                  <a:pt x="586" y="676"/>
                </a:lnTo>
                <a:lnTo>
                  <a:pt x="581" y="669"/>
                </a:lnTo>
                <a:lnTo>
                  <a:pt x="584" y="659"/>
                </a:lnTo>
                <a:lnTo>
                  <a:pt x="591" y="652"/>
                </a:lnTo>
                <a:lnTo>
                  <a:pt x="602" y="646"/>
                </a:lnTo>
                <a:lnTo>
                  <a:pt x="609" y="642"/>
                </a:lnTo>
                <a:lnTo>
                  <a:pt x="617" y="633"/>
                </a:lnTo>
                <a:lnTo>
                  <a:pt x="617" y="618"/>
                </a:lnTo>
                <a:lnTo>
                  <a:pt x="617" y="601"/>
                </a:lnTo>
                <a:lnTo>
                  <a:pt x="617" y="592"/>
                </a:lnTo>
                <a:lnTo>
                  <a:pt x="612" y="590"/>
                </a:lnTo>
                <a:lnTo>
                  <a:pt x="599" y="594"/>
                </a:lnTo>
                <a:lnTo>
                  <a:pt x="596" y="590"/>
                </a:lnTo>
                <a:lnTo>
                  <a:pt x="599" y="584"/>
                </a:lnTo>
                <a:lnTo>
                  <a:pt x="596" y="579"/>
                </a:lnTo>
                <a:lnTo>
                  <a:pt x="581" y="573"/>
                </a:lnTo>
                <a:lnTo>
                  <a:pt x="579" y="569"/>
                </a:lnTo>
                <a:lnTo>
                  <a:pt x="581" y="567"/>
                </a:lnTo>
                <a:lnTo>
                  <a:pt x="584" y="567"/>
                </a:lnTo>
                <a:lnTo>
                  <a:pt x="589" y="562"/>
                </a:lnTo>
                <a:lnTo>
                  <a:pt x="591" y="550"/>
                </a:lnTo>
                <a:lnTo>
                  <a:pt x="589" y="543"/>
                </a:lnTo>
                <a:lnTo>
                  <a:pt x="594" y="535"/>
                </a:lnTo>
                <a:lnTo>
                  <a:pt x="589" y="530"/>
                </a:lnTo>
                <a:lnTo>
                  <a:pt x="584" y="526"/>
                </a:lnTo>
                <a:lnTo>
                  <a:pt x="576" y="526"/>
                </a:lnTo>
                <a:lnTo>
                  <a:pt x="571" y="524"/>
                </a:lnTo>
                <a:lnTo>
                  <a:pt x="574" y="520"/>
                </a:lnTo>
                <a:lnTo>
                  <a:pt x="574" y="513"/>
                </a:lnTo>
                <a:lnTo>
                  <a:pt x="569" y="509"/>
                </a:lnTo>
                <a:lnTo>
                  <a:pt x="569" y="500"/>
                </a:lnTo>
                <a:lnTo>
                  <a:pt x="576" y="498"/>
                </a:lnTo>
                <a:lnTo>
                  <a:pt x="576" y="494"/>
                </a:lnTo>
                <a:lnTo>
                  <a:pt x="574" y="487"/>
                </a:lnTo>
                <a:lnTo>
                  <a:pt x="569" y="477"/>
                </a:lnTo>
                <a:lnTo>
                  <a:pt x="571" y="470"/>
                </a:lnTo>
                <a:lnTo>
                  <a:pt x="574" y="466"/>
                </a:lnTo>
                <a:lnTo>
                  <a:pt x="579" y="462"/>
                </a:lnTo>
                <a:lnTo>
                  <a:pt x="579" y="457"/>
                </a:lnTo>
                <a:lnTo>
                  <a:pt x="566" y="440"/>
                </a:lnTo>
                <a:lnTo>
                  <a:pt x="561" y="430"/>
                </a:lnTo>
                <a:lnTo>
                  <a:pt x="561" y="423"/>
                </a:lnTo>
                <a:lnTo>
                  <a:pt x="566" y="415"/>
                </a:lnTo>
                <a:lnTo>
                  <a:pt x="569" y="402"/>
                </a:lnTo>
                <a:lnTo>
                  <a:pt x="566" y="391"/>
                </a:lnTo>
                <a:lnTo>
                  <a:pt x="566" y="383"/>
                </a:lnTo>
                <a:lnTo>
                  <a:pt x="569" y="383"/>
                </a:lnTo>
                <a:lnTo>
                  <a:pt x="576" y="385"/>
                </a:lnTo>
                <a:lnTo>
                  <a:pt x="581" y="383"/>
                </a:lnTo>
                <a:lnTo>
                  <a:pt x="599" y="376"/>
                </a:lnTo>
                <a:lnTo>
                  <a:pt x="596" y="363"/>
                </a:lnTo>
                <a:lnTo>
                  <a:pt x="596" y="353"/>
                </a:lnTo>
                <a:lnTo>
                  <a:pt x="596" y="348"/>
                </a:lnTo>
                <a:lnTo>
                  <a:pt x="602" y="348"/>
                </a:lnTo>
                <a:lnTo>
                  <a:pt x="604" y="344"/>
                </a:lnTo>
                <a:lnTo>
                  <a:pt x="602" y="338"/>
                </a:lnTo>
                <a:lnTo>
                  <a:pt x="596" y="336"/>
                </a:lnTo>
                <a:lnTo>
                  <a:pt x="599" y="327"/>
                </a:lnTo>
                <a:lnTo>
                  <a:pt x="602" y="321"/>
                </a:lnTo>
                <a:lnTo>
                  <a:pt x="599" y="314"/>
                </a:lnTo>
                <a:lnTo>
                  <a:pt x="596" y="310"/>
                </a:lnTo>
                <a:lnTo>
                  <a:pt x="602" y="299"/>
                </a:lnTo>
                <a:lnTo>
                  <a:pt x="596" y="293"/>
                </a:lnTo>
                <a:lnTo>
                  <a:pt x="589" y="297"/>
                </a:lnTo>
                <a:lnTo>
                  <a:pt x="584" y="301"/>
                </a:lnTo>
                <a:lnTo>
                  <a:pt x="576" y="301"/>
                </a:lnTo>
                <a:lnTo>
                  <a:pt x="566" y="297"/>
                </a:lnTo>
                <a:lnTo>
                  <a:pt x="556" y="286"/>
                </a:lnTo>
                <a:lnTo>
                  <a:pt x="549" y="284"/>
                </a:lnTo>
                <a:lnTo>
                  <a:pt x="549" y="280"/>
                </a:lnTo>
                <a:lnTo>
                  <a:pt x="549" y="271"/>
                </a:lnTo>
                <a:lnTo>
                  <a:pt x="544" y="265"/>
                </a:lnTo>
                <a:lnTo>
                  <a:pt x="541" y="261"/>
                </a:lnTo>
                <a:lnTo>
                  <a:pt x="541" y="250"/>
                </a:lnTo>
                <a:lnTo>
                  <a:pt x="546" y="246"/>
                </a:lnTo>
                <a:lnTo>
                  <a:pt x="556" y="237"/>
                </a:lnTo>
                <a:lnTo>
                  <a:pt x="561" y="237"/>
                </a:lnTo>
                <a:lnTo>
                  <a:pt x="566" y="235"/>
                </a:lnTo>
                <a:lnTo>
                  <a:pt x="574" y="231"/>
                </a:lnTo>
                <a:lnTo>
                  <a:pt x="586" y="226"/>
                </a:lnTo>
                <a:lnTo>
                  <a:pt x="589" y="226"/>
                </a:lnTo>
                <a:lnTo>
                  <a:pt x="594" y="220"/>
                </a:lnTo>
                <a:lnTo>
                  <a:pt x="596" y="201"/>
                </a:lnTo>
                <a:lnTo>
                  <a:pt x="599" y="190"/>
                </a:lnTo>
                <a:lnTo>
                  <a:pt x="596" y="186"/>
                </a:lnTo>
                <a:lnTo>
                  <a:pt x="589" y="179"/>
                </a:lnTo>
                <a:lnTo>
                  <a:pt x="576" y="162"/>
                </a:lnTo>
                <a:lnTo>
                  <a:pt x="576" y="154"/>
                </a:lnTo>
                <a:lnTo>
                  <a:pt x="581" y="145"/>
                </a:lnTo>
                <a:lnTo>
                  <a:pt x="586" y="147"/>
                </a:lnTo>
                <a:lnTo>
                  <a:pt x="591" y="149"/>
                </a:lnTo>
                <a:lnTo>
                  <a:pt x="596" y="149"/>
                </a:lnTo>
                <a:lnTo>
                  <a:pt x="612" y="132"/>
                </a:lnTo>
                <a:lnTo>
                  <a:pt x="607" y="128"/>
                </a:lnTo>
                <a:lnTo>
                  <a:pt x="596" y="121"/>
                </a:lnTo>
                <a:lnTo>
                  <a:pt x="586" y="115"/>
                </a:lnTo>
                <a:lnTo>
                  <a:pt x="581" y="107"/>
                </a:lnTo>
                <a:lnTo>
                  <a:pt x="586" y="102"/>
                </a:lnTo>
                <a:lnTo>
                  <a:pt x="586" y="98"/>
                </a:lnTo>
                <a:lnTo>
                  <a:pt x="574" y="100"/>
                </a:lnTo>
                <a:lnTo>
                  <a:pt x="569" y="102"/>
                </a:lnTo>
                <a:lnTo>
                  <a:pt x="561" y="102"/>
                </a:lnTo>
                <a:lnTo>
                  <a:pt x="559" y="107"/>
                </a:lnTo>
                <a:lnTo>
                  <a:pt x="561" y="111"/>
                </a:lnTo>
                <a:lnTo>
                  <a:pt x="569" y="111"/>
                </a:lnTo>
                <a:lnTo>
                  <a:pt x="571" y="117"/>
                </a:lnTo>
                <a:lnTo>
                  <a:pt x="571" y="126"/>
                </a:lnTo>
                <a:lnTo>
                  <a:pt x="566" y="126"/>
                </a:lnTo>
                <a:lnTo>
                  <a:pt x="556" y="126"/>
                </a:lnTo>
                <a:lnTo>
                  <a:pt x="556" y="124"/>
                </a:lnTo>
                <a:lnTo>
                  <a:pt x="556" y="115"/>
                </a:lnTo>
                <a:lnTo>
                  <a:pt x="549" y="113"/>
                </a:lnTo>
                <a:lnTo>
                  <a:pt x="549" y="104"/>
                </a:lnTo>
                <a:lnTo>
                  <a:pt x="544" y="102"/>
                </a:lnTo>
                <a:lnTo>
                  <a:pt x="539" y="107"/>
                </a:lnTo>
                <a:lnTo>
                  <a:pt x="529" y="107"/>
                </a:lnTo>
                <a:lnTo>
                  <a:pt x="524" y="111"/>
                </a:lnTo>
                <a:lnTo>
                  <a:pt x="524" y="119"/>
                </a:lnTo>
                <a:lnTo>
                  <a:pt x="524" y="132"/>
                </a:lnTo>
                <a:lnTo>
                  <a:pt x="529" y="141"/>
                </a:lnTo>
                <a:lnTo>
                  <a:pt x="534" y="145"/>
                </a:lnTo>
                <a:lnTo>
                  <a:pt x="539" y="156"/>
                </a:lnTo>
                <a:lnTo>
                  <a:pt x="544" y="156"/>
                </a:lnTo>
                <a:lnTo>
                  <a:pt x="549" y="156"/>
                </a:lnTo>
                <a:lnTo>
                  <a:pt x="551" y="160"/>
                </a:lnTo>
                <a:lnTo>
                  <a:pt x="556" y="164"/>
                </a:lnTo>
                <a:lnTo>
                  <a:pt x="554" y="166"/>
                </a:lnTo>
                <a:lnTo>
                  <a:pt x="551" y="173"/>
                </a:lnTo>
                <a:lnTo>
                  <a:pt x="554" y="181"/>
                </a:lnTo>
                <a:lnTo>
                  <a:pt x="561" y="181"/>
                </a:lnTo>
                <a:lnTo>
                  <a:pt x="566" y="181"/>
                </a:lnTo>
                <a:lnTo>
                  <a:pt x="569" y="184"/>
                </a:lnTo>
                <a:lnTo>
                  <a:pt x="566" y="188"/>
                </a:lnTo>
                <a:lnTo>
                  <a:pt x="556" y="186"/>
                </a:lnTo>
                <a:lnTo>
                  <a:pt x="549" y="184"/>
                </a:lnTo>
                <a:lnTo>
                  <a:pt x="544" y="177"/>
                </a:lnTo>
                <a:lnTo>
                  <a:pt x="544" y="166"/>
                </a:lnTo>
                <a:lnTo>
                  <a:pt x="539" y="162"/>
                </a:lnTo>
                <a:lnTo>
                  <a:pt x="531" y="160"/>
                </a:lnTo>
                <a:lnTo>
                  <a:pt x="526" y="160"/>
                </a:lnTo>
                <a:lnTo>
                  <a:pt x="524" y="156"/>
                </a:lnTo>
                <a:lnTo>
                  <a:pt x="516" y="154"/>
                </a:lnTo>
                <a:lnTo>
                  <a:pt x="503" y="147"/>
                </a:lnTo>
                <a:lnTo>
                  <a:pt x="498" y="139"/>
                </a:lnTo>
                <a:lnTo>
                  <a:pt x="498" y="132"/>
                </a:lnTo>
                <a:lnTo>
                  <a:pt x="501" y="132"/>
                </a:lnTo>
                <a:lnTo>
                  <a:pt x="506" y="128"/>
                </a:lnTo>
                <a:lnTo>
                  <a:pt x="506" y="124"/>
                </a:lnTo>
                <a:lnTo>
                  <a:pt x="506" y="115"/>
                </a:lnTo>
                <a:lnTo>
                  <a:pt x="506" y="107"/>
                </a:lnTo>
                <a:lnTo>
                  <a:pt x="513" y="100"/>
                </a:lnTo>
                <a:lnTo>
                  <a:pt x="519" y="94"/>
                </a:lnTo>
                <a:lnTo>
                  <a:pt x="521" y="89"/>
                </a:lnTo>
                <a:lnTo>
                  <a:pt x="526" y="85"/>
                </a:lnTo>
                <a:lnTo>
                  <a:pt x="529" y="79"/>
                </a:lnTo>
                <a:lnTo>
                  <a:pt x="529" y="72"/>
                </a:lnTo>
                <a:lnTo>
                  <a:pt x="534" y="66"/>
                </a:lnTo>
                <a:lnTo>
                  <a:pt x="534" y="59"/>
                </a:lnTo>
                <a:lnTo>
                  <a:pt x="534" y="53"/>
                </a:lnTo>
                <a:lnTo>
                  <a:pt x="529" y="47"/>
                </a:lnTo>
                <a:lnTo>
                  <a:pt x="526" y="47"/>
                </a:lnTo>
                <a:lnTo>
                  <a:pt x="521" y="49"/>
                </a:lnTo>
                <a:lnTo>
                  <a:pt x="521" y="57"/>
                </a:lnTo>
                <a:lnTo>
                  <a:pt x="519" y="68"/>
                </a:lnTo>
                <a:lnTo>
                  <a:pt x="519" y="77"/>
                </a:lnTo>
                <a:lnTo>
                  <a:pt x="513" y="85"/>
                </a:lnTo>
                <a:lnTo>
                  <a:pt x="506" y="92"/>
                </a:lnTo>
                <a:lnTo>
                  <a:pt x="496" y="92"/>
                </a:lnTo>
                <a:lnTo>
                  <a:pt x="483" y="94"/>
                </a:lnTo>
                <a:lnTo>
                  <a:pt x="476" y="96"/>
                </a:lnTo>
                <a:lnTo>
                  <a:pt x="471" y="98"/>
                </a:lnTo>
                <a:lnTo>
                  <a:pt x="468" y="102"/>
                </a:lnTo>
                <a:lnTo>
                  <a:pt x="466" y="107"/>
                </a:lnTo>
                <a:lnTo>
                  <a:pt x="458" y="109"/>
                </a:lnTo>
                <a:lnTo>
                  <a:pt x="453" y="111"/>
                </a:lnTo>
                <a:lnTo>
                  <a:pt x="451" y="117"/>
                </a:lnTo>
                <a:lnTo>
                  <a:pt x="453" y="121"/>
                </a:lnTo>
                <a:lnTo>
                  <a:pt x="458" y="126"/>
                </a:lnTo>
                <a:lnTo>
                  <a:pt x="458" y="141"/>
                </a:lnTo>
                <a:lnTo>
                  <a:pt x="453" y="151"/>
                </a:lnTo>
                <a:lnTo>
                  <a:pt x="456" y="171"/>
                </a:lnTo>
                <a:lnTo>
                  <a:pt x="456" y="177"/>
                </a:lnTo>
                <a:lnTo>
                  <a:pt x="451" y="181"/>
                </a:lnTo>
                <a:lnTo>
                  <a:pt x="441" y="186"/>
                </a:lnTo>
                <a:lnTo>
                  <a:pt x="436" y="188"/>
                </a:lnTo>
                <a:lnTo>
                  <a:pt x="430" y="196"/>
                </a:lnTo>
                <a:lnTo>
                  <a:pt x="428" y="203"/>
                </a:lnTo>
                <a:lnTo>
                  <a:pt x="420" y="209"/>
                </a:lnTo>
                <a:lnTo>
                  <a:pt x="418" y="220"/>
                </a:lnTo>
                <a:lnTo>
                  <a:pt x="418" y="231"/>
                </a:lnTo>
                <a:lnTo>
                  <a:pt x="415" y="239"/>
                </a:lnTo>
                <a:lnTo>
                  <a:pt x="410" y="246"/>
                </a:lnTo>
                <a:lnTo>
                  <a:pt x="405" y="250"/>
                </a:lnTo>
                <a:lnTo>
                  <a:pt x="405" y="254"/>
                </a:lnTo>
                <a:lnTo>
                  <a:pt x="410" y="256"/>
                </a:lnTo>
                <a:lnTo>
                  <a:pt x="420" y="256"/>
                </a:lnTo>
                <a:lnTo>
                  <a:pt x="425" y="258"/>
                </a:lnTo>
                <a:lnTo>
                  <a:pt x="425" y="263"/>
                </a:lnTo>
                <a:lnTo>
                  <a:pt x="433" y="265"/>
                </a:lnTo>
                <a:lnTo>
                  <a:pt x="443" y="265"/>
                </a:lnTo>
                <a:lnTo>
                  <a:pt x="451" y="263"/>
                </a:lnTo>
                <a:lnTo>
                  <a:pt x="458" y="265"/>
                </a:lnTo>
                <a:lnTo>
                  <a:pt x="466" y="271"/>
                </a:lnTo>
                <a:lnTo>
                  <a:pt x="473" y="280"/>
                </a:lnTo>
                <a:lnTo>
                  <a:pt x="476" y="284"/>
                </a:lnTo>
                <a:lnTo>
                  <a:pt x="478" y="291"/>
                </a:lnTo>
                <a:lnTo>
                  <a:pt x="486" y="297"/>
                </a:lnTo>
                <a:lnTo>
                  <a:pt x="486" y="303"/>
                </a:lnTo>
                <a:lnTo>
                  <a:pt x="486" y="314"/>
                </a:lnTo>
                <a:lnTo>
                  <a:pt x="486" y="321"/>
                </a:lnTo>
                <a:lnTo>
                  <a:pt x="488" y="327"/>
                </a:lnTo>
                <a:lnTo>
                  <a:pt x="486" y="333"/>
                </a:lnTo>
                <a:lnTo>
                  <a:pt x="486" y="340"/>
                </a:lnTo>
                <a:lnTo>
                  <a:pt x="478" y="338"/>
                </a:lnTo>
                <a:lnTo>
                  <a:pt x="473" y="338"/>
                </a:lnTo>
                <a:lnTo>
                  <a:pt x="468" y="346"/>
                </a:lnTo>
                <a:lnTo>
                  <a:pt x="463" y="353"/>
                </a:lnTo>
                <a:lnTo>
                  <a:pt x="461" y="359"/>
                </a:lnTo>
                <a:lnTo>
                  <a:pt x="461" y="365"/>
                </a:lnTo>
                <a:lnTo>
                  <a:pt x="466" y="368"/>
                </a:lnTo>
                <a:lnTo>
                  <a:pt x="468" y="372"/>
                </a:lnTo>
                <a:lnTo>
                  <a:pt x="476" y="376"/>
                </a:lnTo>
                <a:lnTo>
                  <a:pt x="483" y="376"/>
                </a:lnTo>
                <a:lnTo>
                  <a:pt x="486" y="380"/>
                </a:lnTo>
                <a:lnTo>
                  <a:pt x="491" y="383"/>
                </a:lnTo>
                <a:lnTo>
                  <a:pt x="491" y="387"/>
                </a:lnTo>
                <a:lnTo>
                  <a:pt x="486" y="385"/>
                </a:lnTo>
                <a:lnTo>
                  <a:pt x="476" y="383"/>
                </a:lnTo>
                <a:lnTo>
                  <a:pt x="468" y="378"/>
                </a:lnTo>
                <a:lnTo>
                  <a:pt x="463" y="383"/>
                </a:lnTo>
                <a:lnTo>
                  <a:pt x="463" y="378"/>
                </a:lnTo>
                <a:lnTo>
                  <a:pt x="458" y="370"/>
                </a:lnTo>
                <a:lnTo>
                  <a:pt x="453" y="363"/>
                </a:lnTo>
                <a:lnTo>
                  <a:pt x="453" y="359"/>
                </a:lnTo>
                <a:lnTo>
                  <a:pt x="458" y="355"/>
                </a:lnTo>
                <a:lnTo>
                  <a:pt x="458" y="348"/>
                </a:lnTo>
                <a:lnTo>
                  <a:pt x="463" y="342"/>
                </a:lnTo>
                <a:lnTo>
                  <a:pt x="468" y="336"/>
                </a:lnTo>
                <a:lnTo>
                  <a:pt x="468" y="333"/>
                </a:lnTo>
                <a:lnTo>
                  <a:pt x="463" y="329"/>
                </a:lnTo>
                <a:lnTo>
                  <a:pt x="471" y="325"/>
                </a:lnTo>
                <a:lnTo>
                  <a:pt x="473" y="318"/>
                </a:lnTo>
                <a:lnTo>
                  <a:pt x="473" y="312"/>
                </a:lnTo>
                <a:lnTo>
                  <a:pt x="468" y="308"/>
                </a:lnTo>
                <a:lnTo>
                  <a:pt x="466" y="297"/>
                </a:lnTo>
                <a:lnTo>
                  <a:pt x="468" y="288"/>
                </a:lnTo>
                <a:lnTo>
                  <a:pt x="463" y="282"/>
                </a:lnTo>
                <a:lnTo>
                  <a:pt x="451" y="280"/>
                </a:lnTo>
                <a:lnTo>
                  <a:pt x="430" y="278"/>
                </a:lnTo>
                <a:lnTo>
                  <a:pt x="418" y="280"/>
                </a:lnTo>
                <a:lnTo>
                  <a:pt x="410" y="286"/>
                </a:lnTo>
                <a:lnTo>
                  <a:pt x="410" y="293"/>
                </a:lnTo>
                <a:lnTo>
                  <a:pt x="403" y="295"/>
                </a:lnTo>
                <a:lnTo>
                  <a:pt x="400" y="299"/>
                </a:lnTo>
                <a:lnTo>
                  <a:pt x="400" y="308"/>
                </a:lnTo>
                <a:lnTo>
                  <a:pt x="403" y="314"/>
                </a:lnTo>
                <a:lnTo>
                  <a:pt x="400" y="327"/>
                </a:lnTo>
                <a:lnTo>
                  <a:pt x="398" y="336"/>
                </a:lnTo>
                <a:lnTo>
                  <a:pt x="390" y="344"/>
                </a:lnTo>
                <a:lnTo>
                  <a:pt x="380" y="348"/>
                </a:lnTo>
                <a:lnTo>
                  <a:pt x="370" y="353"/>
                </a:lnTo>
                <a:lnTo>
                  <a:pt x="363" y="365"/>
                </a:lnTo>
                <a:lnTo>
                  <a:pt x="355" y="374"/>
                </a:lnTo>
                <a:lnTo>
                  <a:pt x="342" y="378"/>
                </a:lnTo>
                <a:lnTo>
                  <a:pt x="332" y="383"/>
                </a:lnTo>
                <a:lnTo>
                  <a:pt x="317" y="387"/>
                </a:lnTo>
                <a:lnTo>
                  <a:pt x="310" y="387"/>
                </a:lnTo>
                <a:lnTo>
                  <a:pt x="305" y="391"/>
                </a:lnTo>
                <a:lnTo>
                  <a:pt x="300" y="398"/>
                </a:lnTo>
                <a:lnTo>
                  <a:pt x="292" y="402"/>
                </a:lnTo>
                <a:lnTo>
                  <a:pt x="285" y="400"/>
                </a:lnTo>
                <a:lnTo>
                  <a:pt x="280" y="395"/>
                </a:lnTo>
                <a:lnTo>
                  <a:pt x="280" y="389"/>
                </a:lnTo>
                <a:lnTo>
                  <a:pt x="267" y="387"/>
                </a:lnTo>
                <a:lnTo>
                  <a:pt x="259" y="385"/>
                </a:lnTo>
                <a:lnTo>
                  <a:pt x="252" y="380"/>
                </a:lnTo>
                <a:lnTo>
                  <a:pt x="244" y="376"/>
                </a:lnTo>
                <a:lnTo>
                  <a:pt x="239" y="368"/>
                </a:lnTo>
                <a:lnTo>
                  <a:pt x="234" y="361"/>
                </a:lnTo>
                <a:lnTo>
                  <a:pt x="232" y="355"/>
                </a:lnTo>
                <a:lnTo>
                  <a:pt x="232" y="348"/>
                </a:lnTo>
                <a:lnTo>
                  <a:pt x="237" y="348"/>
                </a:lnTo>
                <a:lnTo>
                  <a:pt x="239" y="348"/>
                </a:lnTo>
                <a:lnTo>
                  <a:pt x="242" y="353"/>
                </a:lnTo>
                <a:lnTo>
                  <a:pt x="239" y="357"/>
                </a:lnTo>
                <a:lnTo>
                  <a:pt x="239" y="363"/>
                </a:lnTo>
                <a:lnTo>
                  <a:pt x="244" y="365"/>
                </a:lnTo>
                <a:lnTo>
                  <a:pt x="249" y="363"/>
                </a:lnTo>
                <a:lnTo>
                  <a:pt x="254" y="359"/>
                </a:lnTo>
                <a:lnTo>
                  <a:pt x="252" y="353"/>
                </a:lnTo>
                <a:lnTo>
                  <a:pt x="247" y="344"/>
                </a:lnTo>
                <a:lnTo>
                  <a:pt x="252" y="344"/>
                </a:lnTo>
                <a:lnTo>
                  <a:pt x="257" y="348"/>
                </a:lnTo>
                <a:lnTo>
                  <a:pt x="257" y="353"/>
                </a:lnTo>
                <a:lnTo>
                  <a:pt x="259" y="359"/>
                </a:lnTo>
                <a:lnTo>
                  <a:pt x="262" y="359"/>
                </a:lnTo>
                <a:lnTo>
                  <a:pt x="259" y="365"/>
                </a:lnTo>
                <a:lnTo>
                  <a:pt x="259" y="370"/>
                </a:lnTo>
                <a:lnTo>
                  <a:pt x="262" y="374"/>
                </a:lnTo>
                <a:lnTo>
                  <a:pt x="267" y="374"/>
                </a:lnTo>
                <a:lnTo>
                  <a:pt x="275" y="374"/>
                </a:lnTo>
                <a:lnTo>
                  <a:pt x="277" y="370"/>
                </a:lnTo>
                <a:lnTo>
                  <a:pt x="282" y="372"/>
                </a:lnTo>
                <a:lnTo>
                  <a:pt x="290" y="372"/>
                </a:lnTo>
                <a:lnTo>
                  <a:pt x="292" y="365"/>
                </a:lnTo>
                <a:lnTo>
                  <a:pt x="292" y="359"/>
                </a:lnTo>
                <a:lnTo>
                  <a:pt x="292" y="355"/>
                </a:lnTo>
                <a:lnTo>
                  <a:pt x="295" y="357"/>
                </a:lnTo>
                <a:lnTo>
                  <a:pt x="300" y="361"/>
                </a:lnTo>
                <a:lnTo>
                  <a:pt x="305" y="359"/>
                </a:lnTo>
                <a:lnTo>
                  <a:pt x="312" y="355"/>
                </a:lnTo>
                <a:lnTo>
                  <a:pt x="312" y="348"/>
                </a:lnTo>
                <a:lnTo>
                  <a:pt x="320" y="348"/>
                </a:lnTo>
                <a:lnTo>
                  <a:pt x="322" y="344"/>
                </a:lnTo>
                <a:lnTo>
                  <a:pt x="320" y="342"/>
                </a:lnTo>
                <a:lnTo>
                  <a:pt x="322" y="340"/>
                </a:lnTo>
                <a:lnTo>
                  <a:pt x="325" y="342"/>
                </a:lnTo>
                <a:lnTo>
                  <a:pt x="330" y="340"/>
                </a:lnTo>
                <a:lnTo>
                  <a:pt x="332" y="336"/>
                </a:lnTo>
                <a:lnTo>
                  <a:pt x="337" y="333"/>
                </a:lnTo>
                <a:lnTo>
                  <a:pt x="340" y="329"/>
                </a:lnTo>
                <a:lnTo>
                  <a:pt x="345" y="329"/>
                </a:lnTo>
                <a:lnTo>
                  <a:pt x="353" y="327"/>
                </a:lnTo>
                <a:lnTo>
                  <a:pt x="358" y="325"/>
                </a:lnTo>
                <a:lnTo>
                  <a:pt x="363" y="321"/>
                </a:lnTo>
                <a:lnTo>
                  <a:pt x="363" y="316"/>
                </a:lnTo>
                <a:lnTo>
                  <a:pt x="363" y="310"/>
                </a:lnTo>
                <a:lnTo>
                  <a:pt x="365" y="308"/>
                </a:lnTo>
                <a:lnTo>
                  <a:pt x="370" y="301"/>
                </a:lnTo>
                <a:lnTo>
                  <a:pt x="370" y="295"/>
                </a:lnTo>
                <a:lnTo>
                  <a:pt x="378" y="295"/>
                </a:lnTo>
                <a:lnTo>
                  <a:pt x="383" y="291"/>
                </a:lnTo>
                <a:lnTo>
                  <a:pt x="385" y="284"/>
                </a:lnTo>
                <a:lnTo>
                  <a:pt x="385" y="271"/>
                </a:lnTo>
                <a:lnTo>
                  <a:pt x="380" y="265"/>
                </a:lnTo>
                <a:lnTo>
                  <a:pt x="375" y="261"/>
                </a:lnTo>
                <a:lnTo>
                  <a:pt x="375" y="254"/>
                </a:lnTo>
                <a:lnTo>
                  <a:pt x="378" y="243"/>
                </a:lnTo>
                <a:lnTo>
                  <a:pt x="380" y="239"/>
                </a:lnTo>
                <a:lnTo>
                  <a:pt x="385" y="233"/>
                </a:lnTo>
                <a:lnTo>
                  <a:pt x="388" y="229"/>
                </a:lnTo>
                <a:lnTo>
                  <a:pt x="390" y="222"/>
                </a:lnTo>
                <a:lnTo>
                  <a:pt x="393" y="214"/>
                </a:lnTo>
                <a:lnTo>
                  <a:pt x="395" y="209"/>
                </a:lnTo>
                <a:lnTo>
                  <a:pt x="400" y="207"/>
                </a:lnTo>
                <a:lnTo>
                  <a:pt x="403" y="196"/>
                </a:lnTo>
                <a:lnTo>
                  <a:pt x="408" y="192"/>
                </a:lnTo>
                <a:lnTo>
                  <a:pt x="410" y="184"/>
                </a:lnTo>
                <a:lnTo>
                  <a:pt x="410" y="175"/>
                </a:lnTo>
                <a:lnTo>
                  <a:pt x="413" y="173"/>
                </a:lnTo>
                <a:lnTo>
                  <a:pt x="420" y="171"/>
                </a:lnTo>
                <a:lnTo>
                  <a:pt x="423" y="162"/>
                </a:lnTo>
                <a:lnTo>
                  <a:pt x="428" y="156"/>
                </a:lnTo>
                <a:lnTo>
                  <a:pt x="430" y="151"/>
                </a:lnTo>
                <a:lnTo>
                  <a:pt x="430" y="141"/>
                </a:lnTo>
                <a:lnTo>
                  <a:pt x="433" y="136"/>
                </a:lnTo>
                <a:lnTo>
                  <a:pt x="436" y="128"/>
                </a:lnTo>
                <a:lnTo>
                  <a:pt x="433" y="121"/>
                </a:lnTo>
                <a:lnTo>
                  <a:pt x="430" y="115"/>
                </a:lnTo>
                <a:lnTo>
                  <a:pt x="430" y="107"/>
                </a:lnTo>
                <a:lnTo>
                  <a:pt x="433" y="100"/>
                </a:lnTo>
                <a:lnTo>
                  <a:pt x="441" y="98"/>
                </a:lnTo>
                <a:lnTo>
                  <a:pt x="446" y="92"/>
                </a:lnTo>
                <a:lnTo>
                  <a:pt x="451" y="85"/>
                </a:lnTo>
                <a:lnTo>
                  <a:pt x="453" y="83"/>
                </a:lnTo>
                <a:lnTo>
                  <a:pt x="458" y="77"/>
                </a:lnTo>
                <a:lnTo>
                  <a:pt x="466" y="72"/>
                </a:lnTo>
                <a:lnTo>
                  <a:pt x="468" y="68"/>
                </a:lnTo>
                <a:lnTo>
                  <a:pt x="473" y="66"/>
                </a:lnTo>
                <a:lnTo>
                  <a:pt x="473" y="59"/>
                </a:lnTo>
                <a:lnTo>
                  <a:pt x="476" y="51"/>
                </a:lnTo>
                <a:lnTo>
                  <a:pt x="478" y="44"/>
                </a:lnTo>
                <a:lnTo>
                  <a:pt x="478" y="36"/>
                </a:lnTo>
                <a:lnTo>
                  <a:pt x="476" y="29"/>
                </a:lnTo>
                <a:lnTo>
                  <a:pt x="471" y="32"/>
                </a:lnTo>
                <a:lnTo>
                  <a:pt x="468" y="29"/>
                </a:lnTo>
                <a:lnTo>
                  <a:pt x="468" y="25"/>
                </a:lnTo>
                <a:lnTo>
                  <a:pt x="463" y="19"/>
                </a:lnTo>
                <a:lnTo>
                  <a:pt x="451" y="14"/>
                </a:lnTo>
                <a:lnTo>
                  <a:pt x="448" y="19"/>
                </a:lnTo>
                <a:lnTo>
                  <a:pt x="448" y="12"/>
                </a:lnTo>
                <a:lnTo>
                  <a:pt x="438" y="10"/>
                </a:lnTo>
                <a:lnTo>
                  <a:pt x="430" y="8"/>
                </a:lnTo>
                <a:lnTo>
                  <a:pt x="430" y="6"/>
                </a:lnTo>
                <a:lnTo>
                  <a:pt x="430" y="2"/>
                </a:lnTo>
                <a:lnTo>
                  <a:pt x="428" y="0"/>
                </a:lnTo>
                <a:lnTo>
                  <a:pt x="423" y="2"/>
                </a:lnTo>
                <a:lnTo>
                  <a:pt x="415" y="10"/>
                </a:lnTo>
                <a:lnTo>
                  <a:pt x="408" y="12"/>
                </a:lnTo>
                <a:lnTo>
                  <a:pt x="403" y="17"/>
                </a:lnTo>
                <a:lnTo>
                  <a:pt x="400" y="23"/>
                </a:lnTo>
                <a:lnTo>
                  <a:pt x="393" y="32"/>
                </a:lnTo>
                <a:lnTo>
                  <a:pt x="388" y="38"/>
                </a:lnTo>
                <a:lnTo>
                  <a:pt x="383" y="42"/>
                </a:lnTo>
                <a:lnTo>
                  <a:pt x="378" y="49"/>
                </a:lnTo>
                <a:lnTo>
                  <a:pt x="373" y="55"/>
                </a:lnTo>
                <a:lnTo>
                  <a:pt x="365" y="59"/>
                </a:lnTo>
                <a:lnTo>
                  <a:pt x="353" y="64"/>
                </a:lnTo>
                <a:lnTo>
                  <a:pt x="342" y="66"/>
                </a:lnTo>
                <a:lnTo>
                  <a:pt x="325" y="70"/>
                </a:lnTo>
                <a:lnTo>
                  <a:pt x="322" y="72"/>
                </a:lnTo>
                <a:lnTo>
                  <a:pt x="320" y="77"/>
                </a:lnTo>
                <a:lnTo>
                  <a:pt x="320" y="83"/>
                </a:lnTo>
                <a:lnTo>
                  <a:pt x="315" y="85"/>
                </a:lnTo>
                <a:lnTo>
                  <a:pt x="310" y="87"/>
                </a:lnTo>
                <a:lnTo>
                  <a:pt x="307" y="92"/>
                </a:lnTo>
                <a:lnTo>
                  <a:pt x="302" y="96"/>
                </a:lnTo>
                <a:lnTo>
                  <a:pt x="312" y="96"/>
                </a:lnTo>
                <a:lnTo>
                  <a:pt x="317" y="100"/>
                </a:lnTo>
                <a:lnTo>
                  <a:pt x="317" y="102"/>
                </a:lnTo>
                <a:lnTo>
                  <a:pt x="315" y="107"/>
                </a:lnTo>
                <a:lnTo>
                  <a:pt x="307" y="113"/>
                </a:lnTo>
                <a:lnTo>
                  <a:pt x="307" y="119"/>
                </a:lnTo>
                <a:lnTo>
                  <a:pt x="305" y="124"/>
                </a:lnTo>
                <a:lnTo>
                  <a:pt x="300" y="126"/>
                </a:lnTo>
                <a:lnTo>
                  <a:pt x="295" y="130"/>
                </a:lnTo>
                <a:lnTo>
                  <a:pt x="295" y="143"/>
                </a:lnTo>
                <a:lnTo>
                  <a:pt x="290" y="143"/>
                </a:lnTo>
                <a:lnTo>
                  <a:pt x="287" y="141"/>
                </a:lnTo>
                <a:lnTo>
                  <a:pt x="280" y="139"/>
                </a:lnTo>
                <a:lnTo>
                  <a:pt x="280" y="147"/>
                </a:lnTo>
                <a:lnTo>
                  <a:pt x="275" y="151"/>
                </a:lnTo>
                <a:lnTo>
                  <a:pt x="270" y="160"/>
                </a:lnTo>
                <a:lnTo>
                  <a:pt x="272" y="164"/>
                </a:lnTo>
                <a:lnTo>
                  <a:pt x="277" y="160"/>
                </a:lnTo>
                <a:lnTo>
                  <a:pt x="282" y="158"/>
                </a:lnTo>
                <a:lnTo>
                  <a:pt x="282" y="162"/>
                </a:lnTo>
                <a:lnTo>
                  <a:pt x="285" y="166"/>
                </a:lnTo>
                <a:lnTo>
                  <a:pt x="287" y="173"/>
                </a:lnTo>
                <a:lnTo>
                  <a:pt x="290" y="177"/>
                </a:lnTo>
                <a:lnTo>
                  <a:pt x="295" y="177"/>
                </a:lnTo>
                <a:lnTo>
                  <a:pt x="295" y="179"/>
                </a:lnTo>
                <a:lnTo>
                  <a:pt x="292" y="184"/>
                </a:lnTo>
                <a:lnTo>
                  <a:pt x="287" y="186"/>
                </a:lnTo>
                <a:lnTo>
                  <a:pt x="287" y="192"/>
                </a:lnTo>
                <a:lnTo>
                  <a:pt x="285" y="203"/>
                </a:lnTo>
                <a:lnTo>
                  <a:pt x="287" y="218"/>
                </a:lnTo>
                <a:lnTo>
                  <a:pt x="295" y="220"/>
                </a:lnTo>
                <a:lnTo>
                  <a:pt x="295" y="229"/>
                </a:lnTo>
                <a:lnTo>
                  <a:pt x="285" y="235"/>
                </a:lnTo>
                <a:lnTo>
                  <a:pt x="277" y="239"/>
                </a:lnTo>
                <a:lnTo>
                  <a:pt x="270" y="243"/>
                </a:lnTo>
                <a:lnTo>
                  <a:pt x="270" y="250"/>
                </a:lnTo>
                <a:lnTo>
                  <a:pt x="262" y="252"/>
                </a:lnTo>
                <a:lnTo>
                  <a:pt x="259" y="252"/>
                </a:lnTo>
                <a:lnTo>
                  <a:pt x="262" y="248"/>
                </a:lnTo>
                <a:lnTo>
                  <a:pt x="262" y="241"/>
                </a:lnTo>
                <a:lnTo>
                  <a:pt x="259" y="239"/>
                </a:lnTo>
                <a:lnTo>
                  <a:pt x="254" y="231"/>
                </a:lnTo>
                <a:lnTo>
                  <a:pt x="254" y="218"/>
                </a:lnTo>
                <a:lnTo>
                  <a:pt x="252" y="216"/>
                </a:lnTo>
                <a:lnTo>
                  <a:pt x="249" y="209"/>
                </a:lnTo>
                <a:lnTo>
                  <a:pt x="249" y="201"/>
                </a:lnTo>
                <a:lnTo>
                  <a:pt x="242" y="196"/>
                </a:lnTo>
                <a:lnTo>
                  <a:pt x="239" y="190"/>
                </a:lnTo>
                <a:lnTo>
                  <a:pt x="237" y="184"/>
                </a:lnTo>
                <a:lnTo>
                  <a:pt x="232" y="179"/>
                </a:lnTo>
                <a:lnTo>
                  <a:pt x="234" y="175"/>
                </a:lnTo>
                <a:lnTo>
                  <a:pt x="234" y="171"/>
                </a:lnTo>
                <a:lnTo>
                  <a:pt x="232" y="171"/>
                </a:lnTo>
                <a:lnTo>
                  <a:pt x="227" y="166"/>
                </a:lnTo>
                <a:lnTo>
                  <a:pt x="222" y="166"/>
                </a:lnTo>
                <a:lnTo>
                  <a:pt x="209" y="162"/>
                </a:lnTo>
                <a:lnTo>
                  <a:pt x="204" y="164"/>
                </a:lnTo>
                <a:lnTo>
                  <a:pt x="204" y="169"/>
                </a:lnTo>
                <a:lnTo>
                  <a:pt x="209" y="177"/>
                </a:lnTo>
                <a:lnTo>
                  <a:pt x="209" y="190"/>
                </a:lnTo>
                <a:lnTo>
                  <a:pt x="204" y="199"/>
                </a:lnTo>
                <a:lnTo>
                  <a:pt x="199" y="205"/>
                </a:lnTo>
                <a:lnTo>
                  <a:pt x="192" y="218"/>
                </a:lnTo>
                <a:lnTo>
                  <a:pt x="189" y="222"/>
                </a:lnTo>
                <a:lnTo>
                  <a:pt x="199" y="231"/>
                </a:lnTo>
                <a:lnTo>
                  <a:pt x="202" y="241"/>
                </a:lnTo>
                <a:lnTo>
                  <a:pt x="202" y="250"/>
                </a:lnTo>
                <a:lnTo>
                  <a:pt x="194" y="252"/>
                </a:lnTo>
                <a:lnTo>
                  <a:pt x="184" y="254"/>
                </a:lnTo>
                <a:lnTo>
                  <a:pt x="187" y="256"/>
                </a:lnTo>
                <a:lnTo>
                  <a:pt x="194" y="261"/>
                </a:lnTo>
                <a:lnTo>
                  <a:pt x="184" y="265"/>
                </a:lnTo>
                <a:lnTo>
                  <a:pt x="169" y="267"/>
                </a:lnTo>
                <a:lnTo>
                  <a:pt x="159" y="267"/>
                </a:lnTo>
                <a:lnTo>
                  <a:pt x="151" y="273"/>
                </a:lnTo>
                <a:lnTo>
                  <a:pt x="144" y="278"/>
                </a:lnTo>
                <a:lnTo>
                  <a:pt x="131" y="280"/>
                </a:lnTo>
                <a:lnTo>
                  <a:pt x="116" y="282"/>
                </a:lnTo>
                <a:lnTo>
                  <a:pt x="104" y="282"/>
                </a:lnTo>
                <a:lnTo>
                  <a:pt x="93" y="278"/>
                </a:lnTo>
                <a:lnTo>
                  <a:pt x="91" y="284"/>
                </a:lnTo>
                <a:lnTo>
                  <a:pt x="83" y="291"/>
                </a:lnTo>
                <a:lnTo>
                  <a:pt x="76" y="291"/>
                </a:lnTo>
                <a:lnTo>
                  <a:pt x="63" y="299"/>
                </a:lnTo>
                <a:lnTo>
                  <a:pt x="58" y="303"/>
                </a:lnTo>
                <a:lnTo>
                  <a:pt x="36" y="306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77" name="Freeform 108"/>
          <p:cNvSpPr>
            <a:spLocks/>
          </p:cNvSpPr>
          <p:nvPr/>
        </p:nvSpPr>
        <p:spPr bwMode="gray">
          <a:xfrm>
            <a:off x="6444772" y="2454186"/>
            <a:ext cx="1011170" cy="888281"/>
          </a:xfrm>
          <a:custGeom>
            <a:avLst/>
            <a:gdLst/>
            <a:ahLst/>
            <a:cxnLst>
              <a:cxn ang="0">
                <a:pos x="694" y="298"/>
              </a:cxn>
              <a:cxn ang="0">
                <a:pos x="762" y="388"/>
              </a:cxn>
              <a:cxn ang="0">
                <a:pos x="707" y="460"/>
              </a:cxn>
              <a:cxn ang="0">
                <a:pos x="649" y="505"/>
              </a:cxn>
              <a:cxn ang="0">
                <a:pos x="551" y="522"/>
              </a:cxn>
              <a:cxn ang="0">
                <a:pos x="486" y="488"/>
              </a:cxn>
              <a:cxn ang="0">
                <a:pos x="375" y="520"/>
              </a:cxn>
              <a:cxn ang="0">
                <a:pos x="307" y="580"/>
              </a:cxn>
              <a:cxn ang="0">
                <a:pos x="209" y="627"/>
              </a:cxn>
              <a:cxn ang="0">
                <a:pos x="111" y="587"/>
              </a:cxn>
              <a:cxn ang="0">
                <a:pos x="68" y="555"/>
              </a:cxn>
              <a:cxn ang="0">
                <a:pos x="58" y="499"/>
              </a:cxn>
              <a:cxn ang="0">
                <a:pos x="25" y="469"/>
              </a:cxn>
              <a:cxn ang="0">
                <a:pos x="15" y="409"/>
              </a:cxn>
              <a:cxn ang="0">
                <a:pos x="55" y="358"/>
              </a:cxn>
              <a:cxn ang="0">
                <a:pos x="66" y="300"/>
              </a:cxn>
              <a:cxn ang="0">
                <a:pos x="76" y="293"/>
              </a:cxn>
              <a:cxn ang="0">
                <a:pos x="123" y="330"/>
              </a:cxn>
              <a:cxn ang="0">
                <a:pos x="101" y="368"/>
              </a:cxn>
              <a:cxn ang="0">
                <a:pos x="113" y="379"/>
              </a:cxn>
              <a:cxn ang="0">
                <a:pos x="93" y="430"/>
              </a:cxn>
              <a:cxn ang="0">
                <a:pos x="113" y="471"/>
              </a:cxn>
              <a:cxn ang="0">
                <a:pos x="113" y="420"/>
              </a:cxn>
              <a:cxn ang="0">
                <a:pos x="133" y="349"/>
              </a:cxn>
              <a:cxn ang="0">
                <a:pos x="98" y="283"/>
              </a:cxn>
              <a:cxn ang="0">
                <a:pos x="106" y="221"/>
              </a:cxn>
              <a:cxn ang="0">
                <a:pos x="206" y="223"/>
              </a:cxn>
              <a:cxn ang="0">
                <a:pos x="237" y="225"/>
              </a:cxn>
              <a:cxn ang="0">
                <a:pos x="232" y="184"/>
              </a:cxn>
              <a:cxn ang="0">
                <a:pos x="227" y="167"/>
              </a:cxn>
              <a:cxn ang="0">
                <a:pos x="249" y="163"/>
              </a:cxn>
              <a:cxn ang="0">
                <a:pos x="269" y="150"/>
              </a:cxn>
              <a:cxn ang="0">
                <a:pos x="325" y="124"/>
              </a:cxn>
              <a:cxn ang="0">
                <a:pos x="377" y="118"/>
              </a:cxn>
              <a:cxn ang="0">
                <a:pos x="370" y="105"/>
              </a:cxn>
              <a:cxn ang="0">
                <a:pos x="405" y="103"/>
              </a:cxn>
              <a:cxn ang="0">
                <a:pos x="430" y="116"/>
              </a:cxn>
              <a:cxn ang="0">
                <a:pos x="470" y="101"/>
              </a:cxn>
              <a:cxn ang="0">
                <a:pos x="478" y="82"/>
              </a:cxn>
              <a:cxn ang="0">
                <a:pos x="511" y="77"/>
              </a:cxn>
              <a:cxn ang="0">
                <a:pos x="506" y="37"/>
              </a:cxn>
              <a:cxn ang="0">
                <a:pos x="546" y="0"/>
              </a:cxn>
              <a:cxn ang="0">
                <a:pos x="576" y="22"/>
              </a:cxn>
              <a:cxn ang="0">
                <a:pos x="579" y="43"/>
              </a:cxn>
              <a:cxn ang="0">
                <a:pos x="594" y="75"/>
              </a:cxn>
              <a:cxn ang="0">
                <a:pos x="639" y="54"/>
              </a:cxn>
              <a:cxn ang="0">
                <a:pos x="682" y="60"/>
              </a:cxn>
              <a:cxn ang="0">
                <a:pos x="707" y="86"/>
              </a:cxn>
              <a:cxn ang="0">
                <a:pos x="724" y="94"/>
              </a:cxn>
              <a:cxn ang="0">
                <a:pos x="707" y="112"/>
              </a:cxn>
              <a:cxn ang="0">
                <a:pos x="724" y="150"/>
              </a:cxn>
              <a:cxn ang="0">
                <a:pos x="677" y="199"/>
              </a:cxn>
              <a:cxn ang="0">
                <a:pos x="647" y="246"/>
              </a:cxn>
              <a:cxn ang="0">
                <a:pos x="604" y="289"/>
              </a:cxn>
              <a:cxn ang="0">
                <a:pos x="631" y="281"/>
              </a:cxn>
              <a:cxn ang="0">
                <a:pos x="677" y="257"/>
              </a:cxn>
              <a:cxn ang="0">
                <a:pos x="672" y="240"/>
              </a:cxn>
            </a:cxnLst>
            <a:rect l="0" t="0" r="r" b="b"/>
            <a:pathLst>
              <a:path w="762" h="634">
                <a:moveTo>
                  <a:pt x="702" y="227"/>
                </a:moveTo>
                <a:lnTo>
                  <a:pt x="699" y="231"/>
                </a:lnTo>
                <a:lnTo>
                  <a:pt x="699" y="240"/>
                </a:lnTo>
                <a:lnTo>
                  <a:pt x="697" y="244"/>
                </a:lnTo>
                <a:lnTo>
                  <a:pt x="689" y="253"/>
                </a:lnTo>
                <a:lnTo>
                  <a:pt x="684" y="261"/>
                </a:lnTo>
                <a:lnTo>
                  <a:pt x="694" y="270"/>
                </a:lnTo>
                <a:lnTo>
                  <a:pt x="697" y="279"/>
                </a:lnTo>
                <a:lnTo>
                  <a:pt x="694" y="298"/>
                </a:lnTo>
                <a:lnTo>
                  <a:pt x="709" y="306"/>
                </a:lnTo>
                <a:lnTo>
                  <a:pt x="712" y="319"/>
                </a:lnTo>
                <a:lnTo>
                  <a:pt x="717" y="319"/>
                </a:lnTo>
                <a:lnTo>
                  <a:pt x="727" y="328"/>
                </a:lnTo>
                <a:lnTo>
                  <a:pt x="742" y="343"/>
                </a:lnTo>
                <a:lnTo>
                  <a:pt x="745" y="362"/>
                </a:lnTo>
                <a:lnTo>
                  <a:pt x="745" y="373"/>
                </a:lnTo>
                <a:lnTo>
                  <a:pt x="757" y="379"/>
                </a:lnTo>
                <a:lnTo>
                  <a:pt x="762" y="388"/>
                </a:lnTo>
                <a:lnTo>
                  <a:pt x="757" y="394"/>
                </a:lnTo>
                <a:lnTo>
                  <a:pt x="750" y="396"/>
                </a:lnTo>
                <a:lnTo>
                  <a:pt x="737" y="411"/>
                </a:lnTo>
                <a:lnTo>
                  <a:pt x="719" y="424"/>
                </a:lnTo>
                <a:lnTo>
                  <a:pt x="719" y="441"/>
                </a:lnTo>
                <a:lnTo>
                  <a:pt x="709" y="443"/>
                </a:lnTo>
                <a:lnTo>
                  <a:pt x="709" y="450"/>
                </a:lnTo>
                <a:lnTo>
                  <a:pt x="702" y="458"/>
                </a:lnTo>
                <a:lnTo>
                  <a:pt x="707" y="460"/>
                </a:lnTo>
                <a:lnTo>
                  <a:pt x="707" y="467"/>
                </a:lnTo>
                <a:lnTo>
                  <a:pt x="702" y="473"/>
                </a:lnTo>
                <a:lnTo>
                  <a:pt x="699" y="484"/>
                </a:lnTo>
                <a:lnTo>
                  <a:pt x="689" y="486"/>
                </a:lnTo>
                <a:lnTo>
                  <a:pt x="684" y="482"/>
                </a:lnTo>
                <a:lnTo>
                  <a:pt x="679" y="482"/>
                </a:lnTo>
                <a:lnTo>
                  <a:pt x="672" y="488"/>
                </a:lnTo>
                <a:lnTo>
                  <a:pt x="659" y="501"/>
                </a:lnTo>
                <a:lnTo>
                  <a:pt x="649" y="505"/>
                </a:lnTo>
                <a:lnTo>
                  <a:pt x="629" y="508"/>
                </a:lnTo>
                <a:lnTo>
                  <a:pt x="619" y="520"/>
                </a:lnTo>
                <a:lnTo>
                  <a:pt x="611" y="518"/>
                </a:lnTo>
                <a:lnTo>
                  <a:pt x="609" y="510"/>
                </a:lnTo>
                <a:lnTo>
                  <a:pt x="591" y="512"/>
                </a:lnTo>
                <a:lnTo>
                  <a:pt x="591" y="518"/>
                </a:lnTo>
                <a:lnTo>
                  <a:pt x="576" y="527"/>
                </a:lnTo>
                <a:lnTo>
                  <a:pt x="564" y="520"/>
                </a:lnTo>
                <a:lnTo>
                  <a:pt x="551" y="522"/>
                </a:lnTo>
                <a:lnTo>
                  <a:pt x="541" y="516"/>
                </a:lnTo>
                <a:lnTo>
                  <a:pt x="538" y="510"/>
                </a:lnTo>
                <a:lnTo>
                  <a:pt x="531" y="508"/>
                </a:lnTo>
                <a:lnTo>
                  <a:pt x="521" y="512"/>
                </a:lnTo>
                <a:lnTo>
                  <a:pt x="503" y="508"/>
                </a:lnTo>
                <a:lnTo>
                  <a:pt x="493" y="514"/>
                </a:lnTo>
                <a:lnTo>
                  <a:pt x="491" y="512"/>
                </a:lnTo>
                <a:lnTo>
                  <a:pt x="496" y="499"/>
                </a:lnTo>
                <a:lnTo>
                  <a:pt x="486" y="488"/>
                </a:lnTo>
                <a:lnTo>
                  <a:pt x="476" y="486"/>
                </a:lnTo>
                <a:lnTo>
                  <a:pt x="460" y="497"/>
                </a:lnTo>
                <a:lnTo>
                  <a:pt x="440" y="490"/>
                </a:lnTo>
                <a:lnTo>
                  <a:pt x="433" y="497"/>
                </a:lnTo>
                <a:lnTo>
                  <a:pt x="425" y="495"/>
                </a:lnTo>
                <a:lnTo>
                  <a:pt x="418" y="503"/>
                </a:lnTo>
                <a:lnTo>
                  <a:pt x="405" y="503"/>
                </a:lnTo>
                <a:lnTo>
                  <a:pt x="390" y="518"/>
                </a:lnTo>
                <a:lnTo>
                  <a:pt x="375" y="520"/>
                </a:lnTo>
                <a:lnTo>
                  <a:pt x="367" y="525"/>
                </a:lnTo>
                <a:lnTo>
                  <a:pt x="360" y="535"/>
                </a:lnTo>
                <a:lnTo>
                  <a:pt x="360" y="548"/>
                </a:lnTo>
                <a:lnTo>
                  <a:pt x="352" y="555"/>
                </a:lnTo>
                <a:lnTo>
                  <a:pt x="345" y="567"/>
                </a:lnTo>
                <a:lnTo>
                  <a:pt x="337" y="578"/>
                </a:lnTo>
                <a:lnTo>
                  <a:pt x="320" y="576"/>
                </a:lnTo>
                <a:lnTo>
                  <a:pt x="312" y="576"/>
                </a:lnTo>
                <a:lnTo>
                  <a:pt x="307" y="580"/>
                </a:lnTo>
                <a:lnTo>
                  <a:pt x="304" y="589"/>
                </a:lnTo>
                <a:lnTo>
                  <a:pt x="297" y="597"/>
                </a:lnTo>
                <a:lnTo>
                  <a:pt x="289" y="604"/>
                </a:lnTo>
                <a:lnTo>
                  <a:pt x="284" y="608"/>
                </a:lnTo>
                <a:lnTo>
                  <a:pt x="279" y="617"/>
                </a:lnTo>
                <a:lnTo>
                  <a:pt x="262" y="632"/>
                </a:lnTo>
                <a:lnTo>
                  <a:pt x="234" y="634"/>
                </a:lnTo>
                <a:lnTo>
                  <a:pt x="219" y="632"/>
                </a:lnTo>
                <a:lnTo>
                  <a:pt x="209" y="627"/>
                </a:lnTo>
                <a:lnTo>
                  <a:pt x="204" y="627"/>
                </a:lnTo>
                <a:lnTo>
                  <a:pt x="181" y="623"/>
                </a:lnTo>
                <a:lnTo>
                  <a:pt x="164" y="621"/>
                </a:lnTo>
                <a:lnTo>
                  <a:pt x="149" y="593"/>
                </a:lnTo>
                <a:lnTo>
                  <a:pt x="149" y="576"/>
                </a:lnTo>
                <a:lnTo>
                  <a:pt x="131" y="574"/>
                </a:lnTo>
                <a:lnTo>
                  <a:pt x="121" y="576"/>
                </a:lnTo>
                <a:lnTo>
                  <a:pt x="121" y="585"/>
                </a:lnTo>
                <a:lnTo>
                  <a:pt x="111" y="587"/>
                </a:lnTo>
                <a:lnTo>
                  <a:pt x="111" y="595"/>
                </a:lnTo>
                <a:lnTo>
                  <a:pt x="106" y="600"/>
                </a:lnTo>
                <a:lnTo>
                  <a:pt x="93" y="600"/>
                </a:lnTo>
                <a:lnTo>
                  <a:pt x="93" y="612"/>
                </a:lnTo>
                <a:lnTo>
                  <a:pt x="83" y="606"/>
                </a:lnTo>
                <a:lnTo>
                  <a:pt x="68" y="574"/>
                </a:lnTo>
                <a:lnTo>
                  <a:pt x="68" y="565"/>
                </a:lnTo>
                <a:lnTo>
                  <a:pt x="61" y="559"/>
                </a:lnTo>
                <a:lnTo>
                  <a:pt x="68" y="555"/>
                </a:lnTo>
                <a:lnTo>
                  <a:pt x="66" y="544"/>
                </a:lnTo>
                <a:lnTo>
                  <a:pt x="58" y="548"/>
                </a:lnTo>
                <a:lnTo>
                  <a:pt x="55" y="525"/>
                </a:lnTo>
                <a:lnTo>
                  <a:pt x="55" y="520"/>
                </a:lnTo>
                <a:lnTo>
                  <a:pt x="61" y="520"/>
                </a:lnTo>
                <a:lnTo>
                  <a:pt x="63" y="516"/>
                </a:lnTo>
                <a:lnTo>
                  <a:pt x="61" y="510"/>
                </a:lnTo>
                <a:lnTo>
                  <a:pt x="55" y="508"/>
                </a:lnTo>
                <a:lnTo>
                  <a:pt x="58" y="499"/>
                </a:lnTo>
                <a:lnTo>
                  <a:pt x="61" y="493"/>
                </a:lnTo>
                <a:lnTo>
                  <a:pt x="58" y="486"/>
                </a:lnTo>
                <a:lnTo>
                  <a:pt x="55" y="482"/>
                </a:lnTo>
                <a:lnTo>
                  <a:pt x="61" y="471"/>
                </a:lnTo>
                <a:lnTo>
                  <a:pt x="55" y="465"/>
                </a:lnTo>
                <a:lnTo>
                  <a:pt x="48" y="469"/>
                </a:lnTo>
                <a:lnTo>
                  <a:pt x="43" y="473"/>
                </a:lnTo>
                <a:lnTo>
                  <a:pt x="35" y="473"/>
                </a:lnTo>
                <a:lnTo>
                  <a:pt x="25" y="469"/>
                </a:lnTo>
                <a:lnTo>
                  <a:pt x="15" y="458"/>
                </a:lnTo>
                <a:lnTo>
                  <a:pt x="8" y="456"/>
                </a:lnTo>
                <a:lnTo>
                  <a:pt x="8" y="452"/>
                </a:lnTo>
                <a:lnTo>
                  <a:pt x="8" y="443"/>
                </a:lnTo>
                <a:lnTo>
                  <a:pt x="3" y="437"/>
                </a:lnTo>
                <a:lnTo>
                  <a:pt x="0" y="433"/>
                </a:lnTo>
                <a:lnTo>
                  <a:pt x="0" y="422"/>
                </a:lnTo>
                <a:lnTo>
                  <a:pt x="5" y="418"/>
                </a:lnTo>
                <a:lnTo>
                  <a:pt x="15" y="409"/>
                </a:lnTo>
                <a:lnTo>
                  <a:pt x="20" y="409"/>
                </a:lnTo>
                <a:lnTo>
                  <a:pt x="25" y="407"/>
                </a:lnTo>
                <a:lnTo>
                  <a:pt x="33" y="403"/>
                </a:lnTo>
                <a:lnTo>
                  <a:pt x="45" y="398"/>
                </a:lnTo>
                <a:lnTo>
                  <a:pt x="48" y="398"/>
                </a:lnTo>
                <a:lnTo>
                  <a:pt x="53" y="392"/>
                </a:lnTo>
                <a:lnTo>
                  <a:pt x="55" y="373"/>
                </a:lnTo>
                <a:lnTo>
                  <a:pt x="58" y="362"/>
                </a:lnTo>
                <a:lnTo>
                  <a:pt x="55" y="358"/>
                </a:lnTo>
                <a:lnTo>
                  <a:pt x="48" y="351"/>
                </a:lnTo>
                <a:lnTo>
                  <a:pt x="35" y="334"/>
                </a:lnTo>
                <a:lnTo>
                  <a:pt x="35" y="326"/>
                </a:lnTo>
                <a:lnTo>
                  <a:pt x="40" y="317"/>
                </a:lnTo>
                <a:lnTo>
                  <a:pt x="45" y="319"/>
                </a:lnTo>
                <a:lnTo>
                  <a:pt x="50" y="321"/>
                </a:lnTo>
                <a:lnTo>
                  <a:pt x="55" y="321"/>
                </a:lnTo>
                <a:lnTo>
                  <a:pt x="71" y="304"/>
                </a:lnTo>
                <a:lnTo>
                  <a:pt x="66" y="300"/>
                </a:lnTo>
                <a:lnTo>
                  <a:pt x="55" y="293"/>
                </a:lnTo>
                <a:lnTo>
                  <a:pt x="45" y="287"/>
                </a:lnTo>
                <a:lnTo>
                  <a:pt x="40" y="279"/>
                </a:lnTo>
                <a:lnTo>
                  <a:pt x="45" y="274"/>
                </a:lnTo>
                <a:lnTo>
                  <a:pt x="45" y="270"/>
                </a:lnTo>
                <a:lnTo>
                  <a:pt x="58" y="272"/>
                </a:lnTo>
                <a:lnTo>
                  <a:pt x="66" y="276"/>
                </a:lnTo>
                <a:lnTo>
                  <a:pt x="73" y="285"/>
                </a:lnTo>
                <a:lnTo>
                  <a:pt x="76" y="293"/>
                </a:lnTo>
                <a:lnTo>
                  <a:pt x="83" y="298"/>
                </a:lnTo>
                <a:lnTo>
                  <a:pt x="86" y="300"/>
                </a:lnTo>
                <a:lnTo>
                  <a:pt x="86" y="304"/>
                </a:lnTo>
                <a:lnTo>
                  <a:pt x="86" y="306"/>
                </a:lnTo>
                <a:lnTo>
                  <a:pt x="93" y="315"/>
                </a:lnTo>
                <a:lnTo>
                  <a:pt x="93" y="323"/>
                </a:lnTo>
                <a:lnTo>
                  <a:pt x="96" y="328"/>
                </a:lnTo>
                <a:lnTo>
                  <a:pt x="108" y="330"/>
                </a:lnTo>
                <a:lnTo>
                  <a:pt x="123" y="330"/>
                </a:lnTo>
                <a:lnTo>
                  <a:pt x="128" y="334"/>
                </a:lnTo>
                <a:lnTo>
                  <a:pt x="128" y="341"/>
                </a:lnTo>
                <a:lnTo>
                  <a:pt x="123" y="345"/>
                </a:lnTo>
                <a:lnTo>
                  <a:pt x="121" y="349"/>
                </a:lnTo>
                <a:lnTo>
                  <a:pt x="118" y="353"/>
                </a:lnTo>
                <a:lnTo>
                  <a:pt x="113" y="356"/>
                </a:lnTo>
                <a:lnTo>
                  <a:pt x="106" y="356"/>
                </a:lnTo>
                <a:lnTo>
                  <a:pt x="101" y="358"/>
                </a:lnTo>
                <a:lnTo>
                  <a:pt x="101" y="368"/>
                </a:lnTo>
                <a:lnTo>
                  <a:pt x="96" y="373"/>
                </a:lnTo>
                <a:lnTo>
                  <a:pt x="93" y="377"/>
                </a:lnTo>
                <a:lnTo>
                  <a:pt x="98" y="379"/>
                </a:lnTo>
                <a:lnTo>
                  <a:pt x="98" y="386"/>
                </a:lnTo>
                <a:lnTo>
                  <a:pt x="93" y="390"/>
                </a:lnTo>
                <a:lnTo>
                  <a:pt x="93" y="394"/>
                </a:lnTo>
                <a:lnTo>
                  <a:pt x="101" y="390"/>
                </a:lnTo>
                <a:lnTo>
                  <a:pt x="103" y="383"/>
                </a:lnTo>
                <a:lnTo>
                  <a:pt x="113" y="379"/>
                </a:lnTo>
                <a:lnTo>
                  <a:pt x="116" y="381"/>
                </a:lnTo>
                <a:lnTo>
                  <a:pt x="116" y="386"/>
                </a:lnTo>
                <a:lnTo>
                  <a:pt x="113" y="388"/>
                </a:lnTo>
                <a:lnTo>
                  <a:pt x="108" y="394"/>
                </a:lnTo>
                <a:lnTo>
                  <a:pt x="103" y="405"/>
                </a:lnTo>
                <a:lnTo>
                  <a:pt x="101" y="411"/>
                </a:lnTo>
                <a:lnTo>
                  <a:pt x="91" y="422"/>
                </a:lnTo>
                <a:lnTo>
                  <a:pt x="91" y="426"/>
                </a:lnTo>
                <a:lnTo>
                  <a:pt x="93" y="430"/>
                </a:lnTo>
                <a:lnTo>
                  <a:pt x="96" y="424"/>
                </a:lnTo>
                <a:lnTo>
                  <a:pt x="98" y="426"/>
                </a:lnTo>
                <a:lnTo>
                  <a:pt x="98" y="430"/>
                </a:lnTo>
                <a:lnTo>
                  <a:pt x="96" y="433"/>
                </a:lnTo>
                <a:lnTo>
                  <a:pt x="103" y="439"/>
                </a:lnTo>
                <a:lnTo>
                  <a:pt x="103" y="454"/>
                </a:lnTo>
                <a:lnTo>
                  <a:pt x="111" y="460"/>
                </a:lnTo>
                <a:lnTo>
                  <a:pt x="113" y="467"/>
                </a:lnTo>
                <a:lnTo>
                  <a:pt x="113" y="471"/>
                </a:lnTo>
                <a:lnTo>
                  <a:pt x="123" y="471"/>
                </a:lnTo>
                <a:lnTo>
                  <a:pt x="121" y="463"/>
                </a:lnTo>
                <a:lnTo>
                  <a:pt x="116" y="458"/>
                </a:lnTo>
                <a:lnTo>
                  <a:pt x="111" y="445"/>
                </a:lnTo>
                <a:lnTo>
                  <a:pt x="108" y="439"/>
                </a:lnTo>
                <a:lnTo>
                  <a:pt x="103" y="435"/>
                </a:lnTo>
                <a:lnTo>
                  <a:pt x="103" y="426"/>
                </a:lnTo>
                <a:lnTo>
                  <a:pt x="103" y="420"/>
                </a:lnTo>
                <a:lnTo>
                  <a:pt x="113" y="420"/>
                </a:lnTo>
                <a:lnTo>
                  <a:pt x="121" y="415"/>
                </a:lnTo>
                <a:lnTo>
                  <a:pt x="121" y="394"/>
                </a:lnTo>
                <a:lnTo>
                  <a:pt x="121" y="381"/>
                </a:lnTo>
                <a:lnTo>
                  <a:pt x="118" y="377"/>
                </a:lnTo>
                <a:lnTo>
                  <a:pt x="118" y="371"/>
                </a:lnTo>
                <a:lnTo>
                  <a:pt x="121" y="364"/>
                </a:lnTo>
                <a:lnTo>
                  <a:pt x="128" y="358"/>
                </a:lnTo>
                <a:lnTo>
                  <a:pt x="128" y="351"/>
                </a:lnTo>
                <a:lnTo>
                  <a:pt x="133" y="349"/>
                </a:lnTo>
                <a:lnTo>
                  <a:pt x="136" y="345"/>
                </a:lnTo>
                <a:lnTo>
                  <a:pt x="136" y="332"/>
                </a:lnTo>
                <a:lnTo>
                  <a:pt x="131" y="326"/>
                </a:lnTo>
                <a:lnTo>
                  <a:pt x="121" y="321"/>
                </a:lnTo>
                <a:lnTo>
                  <a:pt x="121" y="315"/>
                </a:lnTo>
                <a:lnTo>
                  <a:pt x="116" y="306"/>
                </a:lnTo>
                <a:lnTo>
                  <a:pt x="118" y="300"/>
                </a:lnTo>
                <a:lnTo>
                  <a:pt x="106" y="289"/>
                </a:lnTo>
                <a:lnTo>
                  <a:pt x="98" y="283"/>
                </a:lnTo>
                <a:lnTo>
                  <a:pt x="96" y="268"/>
                </a:lnTo>
                <a:lnTo>
                  <a:pt x="96" y="261"/>
                </a:lnTo>
                <a:lnTo>
                  <a:pt x="103" y="251"/>
                </a:lnTo>
                <a:lnTo>
                  <a:pt x="103" y="242"/>
                </a:lnTo>
                <a:lnTo>
                  <a:pt x="101" y="238"/>
                </a:lnTo>
                <a:lnTo>
                  <a:pt x="103" y="231"/>
                </a:lnTo>
                <a:lnTo>
                  <a:pt x="108" y="231"/>
                </a:lnTo>
                <a:lnTo>
                  <a:pt x="103" y="227"/>
                </a:lnTo>
                <a:lnTo>
                  <a:pt x="106" y="221"/>
                </a:lnTo>
                <a:lnTo>
                  <a:pt x="111" y="216"/>
                </a:lnTo>
                <a:lnTo>
                  <a:pt x="121" y="214"/>
                </a:lnTo>
                <a:lnTo>
                  <a:pt x="141" y="214"/>
                </a:lnTo>
                <a:lnTo>
                  <a:pt x="171" y="219"/>
                </a:lnTo>
                <a:lnTo>
                  <a:pt x="189" y="219"/>
                </a:lnTo>
                <a:lnTo>
                  <a:pt x="201" y="219"/>
                </a:lnTo>
                <a:lnTo>
                  <a:pt x="196" y="225"/>
                </a:lnTo>
                <a:lnTo>
                  <a:pt x="201" y="225"/>
                </a:lnTo>
                <a:lnTo>
                  <a:pt x="206" y="223"/>
                </a:lnTo>
                <a:lnTo>
                  <a:pt x="209" y="221"/>
                </a:lnTo>
                <a:lnTo>
                  <a:pt x="214" y="219"/>
                </a:lnTo>
                <a:lnTo>
                  <a:pt x="219" y="216"/>
                </a:lnTo>
                <a:lnTo>
                  <a:pt x="221" y="214"/>
                </a:lnTo>
                <a:lnTo>
                  <a:pt x="221" y="219"/>
                </a:lnTo>
                <a:lnTo>
                  <a:pt x="224" y="221"/>
                </a:lnTo>
                <a:lnTo>
                  <a:pt x="229" y="216"/>
                </a:lnTo>
                <a:lnTo>
                  <a:pt x="232" y="223"/>
                </a:lnTo>
                <a:lnTo>
                  <a:pt x="237" y="225"/>
                </a:lnTo>
                <a:lnTo>
                  <a:pt x="237" y="214"/>
                </a:lnTo>
                <a:lnTo>
                  <a:pt x="242" y="212"/>
                </a:lnTo>
                <a:lnTo>
                  <a:pt x="234" y="208"/>
                </a:lnTo>
                <a:lnTo>
                  <a:pt x="232" y="204"/>
                </a:lnTo>
                <a:lnTo>
                  <a:pt x="232" y="197"/>
                </a:lnTo>
                <a:lnTo>
                  <a:pt x="224" y="195"/>
                </a:lnTo>
                <a:lnTo>
                  <a:pt x="219" y="193"/>
                </a:lnTo>
                <a:lnTo>
                  <a:pt x="221" y="189"/>
                </a:lnTo>
                <a:lnTo>
                  <a:pt x="232" y="184"/>
                </a:lnTo>
                <a:lnTo>
                  <a:pt x="237" y="191"/>
                </a:lnTo>
                <a:lnTo>
                  <a:pt x="239" y="195"/>
                </a:lnTo>
                <a:lnTo>
                  <a:pt x="242" y="191"/>
                </a:lnTo>
                <a:lnTo>
                  <a:pt x="239" y="189"/>
                </a:lnTo>
                <a:lnTo>
                  <a:pt x="237" y="182"/>
                </a:lnTo>
                <a:lnTo>
                  <a:pt x="234" y="176"/>
                </a:lnTo>
                <a:lnTo>
                  <a:pt x="227" y="174"/>
                </a:lnTo>
                <a:lnTo>
                  <a:pt x="224" y="169"/>
                </a:lnTo>
                <a:lnTo>
                  <a:pt x="227" y="167"/>
                </a:lnTo>
                <a:lnTo>
                  <a:pt x="227" y="159"/>
                </a:lnTo>
                <a:lnTo>
                  <a:pt x="232" y="163"/>
                </a:lnTo>
                <a:lnTo>
                  <a:pt x="232" y="169"/>
                </a:lnTo>
                <a:lnTo>
                  <a:pt x="237" y="169"/>
                </a:lnTo>
                <a:lnTo>
                  <a:pt x="237" y="176"/>
                </a:lnTo>
                <a:lnTo>
                  <a:pt x="242" y="178"/>
                </a:lnTo>
                <a:lnTo>
                  <a:pt x="242" y="169"/>
                </a:lnTo>
                <a:lnTo>
                  <a:pt x="247" y="169"/>
                </a:lnTo>
                <a:lnTo>
                  <a:pt x="249" y="163"/>
                </a:lnTo>
                <a:lnTo>
                  <a:pt x="254" y="157"/>
                </a:lnTo>
                <a:lnTo>
                  <a:pt x="259" y="159"/>
                </a:lnTo>
                <a:lnTo>
                  <a:pt x="259" y="152"/>
                </a:lnTo>
                <a:lnTo>
                  <a:pt x="254" y="150"/>
                </a:lnTo>
                <a:lnTo>
                  <a:pt x="249" y="148"/>
                </a:lnTo>
                <a:lnTo>
                  <a:pt x="252" y="146"/>
                </a:lnTo>
                <a:lnTo>
                  <a:pt x="257" y="146"/>
                </a:lnTo>
                <a:lnTo>
                  <a:pt x="264" y="148"/>
                </a:lnTo>
                <a:lnTo>
                  <a:pt x="269" y="150"/>
                </a:lnTo>
                <a:lnTo>
                  <a:pt x="272" y="144"/>
                </a:lnTo>
                <a:lnTo>
                  <a:pt x="284" y="137"/>
                </a:lnTo>
                <a:lnTo>
                  <a:pt x="287" y="133"/>
                </a:lnTo>
                <a:lnTo>
                  <a:pt x="294" y="131"/>
                </a:lnTo>
                <a:lnTo>
                  <a:pt x="297" y="135"/>
                </a:lnTo>
                <a:lnTo>
                  <a:pt x="307" y="129"/>
                </a:lnTo>
                <a:lnTo>
                  <a:pt x="310" y="124"/>
                </a:lnTo>
                <a:lnTo>
                  <a:pt x="322" y="122"/>
                </a:lnTo>
                <a:lnTo>
                  <a:pt x="325" y="124"/>
                </a:lnTo>
                <a:lnTo>
                  <a:pt x="335" y="124"/>
                </a:lnTo>
                <a:lnTo>
                  <a:pt x="340" y="120"/>
                </a:lnTo>
                <a:lnTo>
                  <a:pt x="352" y="122"/>
                </a:lnTo>
                <a:lnTo>
                  <a:pt x="355" y="120"/>
                </a:lnTo>
                <a:lnTo>
                  <a:pt x="360" y="118"/>
                </a:lnTo>
                <a:lnTo>
                  <a:pt x="362" y="120"/>
                </a:lnTo>
                <a:lnTo>
                  <a:pt x="367" y="120"/>
                </a:lnTo>
                <a:lnTo>
                  <a:pt x="372" y="118"/>
                </a:lnTo>
                <a:lnTo>
                  <a:pt x="377" y="118"/>
                </a:lnTo>
                <a:lnTo>
                  <a:pt x="380" y="112"/>
                </a:lnTo>
                <a:lnTo>
                  <a:pt x="377" y="114"/>
                </a:lnTo>
                <a:lnTo>
                  <a:pt x="367" y="116"/>
                </a:lnTo>
                <a:lnTo>
                  <a:pt x="367" y="112"/>
                </a:lnTo>
                <a:lnTo>
                  <a:pt x="360" y="114"/>
                </a:lnTo>
                <a:lnTo>
                  <a:pt x="360" y="107"/>
                </a:lnTo>
                <a:lnTo>
                  <a:pt x="362" y="103"/>
                </a:lnTo>
                <a:lnTo>
                  <a:pt x="367" y="99"/>
                </a:lnTo>
                <a:lnTo>
                  <a:pt x="370" y="105"/>
                </a:lnTo>
                <a:lnTo>
                  <a:pt x="380" y="105"/>
                </a:lnTo>
                <a:lnTo>
                  <a:pt x="377" y="101"/>
                </a:lnTo>
                <a:lnTo>
                  <a:pt x="377" y="97"/>
                </a:lnTo>
                <a:lnTo>
                  <a:pt x="385" y="99"/>
                </a:lnTo>
                <a:lnTo>
                  <a:pt x="385" y="103"/>
                </a:lnTo>
                <a:lnTo>
                  <a:pt x="390" y="103"/>
                </a:lnTo>
                <a:lnTo>
                  <a:pt x="395" y="103"/>
                </a:lnTo>
                <a:lnTo>
                  <a:pt x="400" y="103"/>
                </a:lnTo>
                <a:lnTo>
                  <a:pt x="405" y="103"/>
                </a:lnTo>
                <a:lnTo>
                  <a:pt x="410" y="103"/>
                </a:lnTo>
                <a:lnTo>
                  <a:pt x="418" y="105"/>
                </a:lnTo>
                <a:lnTo>
                  <a:pt x="415" y="109"/>
                </a:lnTo>
                <a:lnTo>
                  <a:pt x="410" y="114"/>
                </a:lnTo>
                <a:lnTo>
                  <a:pt x="410" y="118"/>
                </a:lnTo>
                <a:lnTo>
                  <a:pt x="415" y="116"/>
                </a:lnTo>
                <a:lnTo>
                  <a:pt x="423" y="112"/>
                </a:lnTo>
                <a:lnTo>
                  <a:pt x="423" y="118"/>
                </a:lnTo>
                <a:lnTo>
                  <a:pt x="430" y="116"/>
                </a:lnTo>
                <a:lnTo>
                  <a:pt x="435" y="112"/>
                </a:lnTo>
                <a:lnTo>
                  <a:pt x="438" y="114"/>
                </a:lnTo>
                <a:lnTo>
                  <a:pt x="445" y="112"/>
                </a:lnTo>
                <a:lnTo>
                  <a:pt x="445" y="107"/>
                </a:lnTo>
                <a:lnTo>
                  <a:pt x="448" y="105"/>
                </a:lnTo>
                <a:lnTo>
                  <a:pt x="448" y="101"/>
                </a:lnTo>
                <a:lnTo>
                  <a:pt x="455" y="101"/>
                </a:lnTo>
                <a:lnTo>
                  <a:pt x="463" y="94"/>
                </a:lnTo>
                <a:lnTo>
                  <a:pt x="470" y="101"/>
                </a:lnTo>
                <a:lnTo>
                  <a:pt x="476" y="105"/>
                </a:lnTo>
                <a:lnTo>
                  <a:pt x="481" y="107"/>
                </a:lnTo>
                <a:lnTo>
                  <a:pt x="481" y="101"/>
                </a:lnTo>
                <a:lnTo>
                  <a:pt x="473" y="97"/>
                </a:lnTo>
                <a:lnTo>
                  <a:pt x="470" y="90"/>
                </a:lnTo>
                <a:lnTo>
                  <a:pt x="465" y="86"/>
                </a:lnTo>
                <a:lnTo>
                  <a:pt x="465" y="79"/>
                </a:lnTo>
                <a:lnTo>
                  <a:pt x="473" y="79"/>
                </a:lnTo>
                <a:lnTo>
                  <a:pt x="478" y="82"/>
                </a:lnTo>
                <a:lnTo>
                  <a:pt x="486" y="82"/>
                </a:lnTo>
                <a:lnTo>
                  <a:pt x="493" y="82"/>
                </a:lnTo>
                <a:lnTo>
                  <a:pt x="498" y="79"/>
                </a:lnTo>
                <a:lnTo>
                  <a:pt x="503" y="82"/>
                </a:lnTo>
                <a:lnTo>
                  <a:pt x="508" y="84"/>
                </a:lnTo>
                <a:lnTo>
                  <a:pt x="513" y="86"/>
                </a:lnTo>
                <a:lnTo>
                  <a:pt x="521" y="88"/>
                </a:lnTo>
                <a:lnTo>
                  <a:pt x="516" y="84"/>
                </a:lnTo>
                <a:lnTo>
                  <a:pt x="511" y="77"/>
                </a:lnTo>
                <a:lnTo>
                  <a:pt x="503" y="77"/>
                </a:lnTo>
                <a:lnTo>
                  <a:pt x="506" y="62"/>
                </a:lnTo>
                <a:lnTo>
                  <a:pt x="501" y="62"/>
                </a:lnTo>
                <a:lnTo>
                  <a:pt x="498" y="56"/>
                </a:lnTo>
                <a:lnTo>
                  <a:pt x="501" y="52"/>
                </a:lnTo>
                <a:lnTo>
                  <a:pt x="508" y="52"/>
                </a:lnTo>
                <a:lnTo>
                  <a:pt x="508" y="47"/>
                </a:lnTo>
                <a:lnTo>
                  <a:pt x="506" y="41"/>
                </a:lnTo>
                <a:lnTo>
                  <a:pt x="506" y="37"/>
                </a:lnTo>
                <a:lnTo>
                  <a:pt x="511" y="35"/>
                </a:lnTo>
                <a:lnTo>
                  <a:pt x="518" y="24"/>
                </a:lnTo>
                <a:lnTo>
                  <a:pt x="523" y="26"/>
                </a:lnTo>
                <a:lnTo>
                  <a:pt x="523" y="17"/>
                </a:lnTo>
                <a:lnTo>
                  <a:pt x="528" y="15"/>
                </a:lnTo>
                <a:lnTo>
                  <a:pt x="531" y="9"/>
                </a:lnTo>
                <a:lnTo>
                  <a:pt x="536" y="7"/>
                </a:lnTo>
                <a:lnTo>
                  <a:pt x="543" y="7"/>
                </a:lnTo>
                <a:lnTo>
                  <a:pt x="546" y="0"/>
                </a:lnTo>
                <a:lnTo>
                  <a:pt x="548" y="0"/>
                </a:lnTo>
                <a:lnTo>
                  <a:pt x="551" y="5"/>
                </a:lnTo>
                <a:lnTo>
                  <a:pt x="559" y="5"/>
                </a:lnTo>
                <a:lnTo>
                  <a:pt x="564" y="11"/>
                </a:lnTo>
                <a:lnTo>
                  <a:pt x="571" y="11"/>
                </a:lnTo>
                <a:lnTo>
                  <a:pt x="576" y="9"/>
                </a:lnTo>
                <a:lnTo>
                  <a:pt x="579" y="17"/>
                </a:lnTo>
                <a:lnTo>
                  <a:pt x="581" y="22"/>
                </a:lnTo>
                <a:lnTo>
                  <a:pt x="576" y="22"/>
                </a:lnTo>
                <a:lnTo>
                  <a:pt x="574" y="26"/>
                </a:lnTo>
                <a:lnTo>
                  <a:pt x="566" y="32"/>
                </a:lnTo>
                <a:lnTo>
                  <a:pt x="559" y="35"/>
                </a:lnTo>
                <a:lnTo>
                  <a:pt x="556" y="41"/>
                </a:lnTo>
                <a:lnTo>
                  <a:pt x="571" y="39"/>
                </a:lnTo>
                <a:lnTo>
                  <a:pt x="579" y="39"/>
                </a:lnTo>
                <a:lnTo>
                  <a:pt x="574" y="43"/>
                </a:lnTo>
                <a:lnTo>
                  <a:pt x="574" y="47"/>
                </a:lnTo>
                <a:lnTo>
                  <a:pt x="579" y="43"/>
                </a:lnTo>
                <a:lnTo>
                  <a:pt x="586" y="41"/>
                </a:lnTo>
                <a:lnTo>
                  <a:pt x="594" y="43"/>
                </a:lnTo>
                <a:lnTo>
                  <a:pt x="604" y="43"/>
                </a:lnTo>
                <a:lnTo>
                  <a:pt x="606" y="52"/>
                </a:lnTo>
                <a:lnTo>
                  <a:pt x="601" y="58"/>
                </a:lnTo>
                <a:lnTo>
                  <a:pt x="596" y="62"/>
                </a:lnTo>
                <a:lnTo>
                  <a:pt x="596" y="69"/>
                </a:lnTo>
                <a:lnTo>
                  <a:pt x="591" y="71"/>
                </a:lnTo>
                <a:lnTo>
                  <a:pt x="594" y="75"/>
                </a:lnTo>
                <a:lnTo>
                  <a:pt x="599" y="73"/>
                </a:lnTo>
                <a:lnTo>
                  <a:pt x="606" y="71"/>
                </a:lnTo>
                <a:lnTo>
                  <a:pt x="616" y="71"/>
                </a:lnTo>
                <a:lnTo>
                  <a:pt x="616" y="67"/>
                </a:lnTo>
                <a:lnTo>
                  <a:pt x="614" y="60"/>
                </a:lnTo>
                <a:lnTo>
                  <a:pt x="619" y="54"/>
                </a:lnTo>
                <a:lnTo>
                  <a:pt x="626" y="56"/>
                </a:lnTo>
                <a:lnTo>
                  <a:pt x="631" y="56"/>
                </a:lnTo>
                <a:lnTo>
                  <a:pt x="639" y="54"/>
                </a:lnTo>
                <a:lnTo>
                  <a:pt x="644" y="56"/>
                </a:lnTo>
                <a:lnTo>
                  <a:pt x="649" y="56"/>
                </a:lnTo>
                <a:lnTo>
                  <a:pt x="657" y="52"/>
                </a:lnTo>
                <a:lnTo>
                  <a:pt x="662" y="52"/>
                </a:lnTo>
                <a:lnTo>
                  <a:pt x="667" y="52"/>
                </a:lnTo>
                <a:lnTo>
                  <a:pt x="669" y="54"/>
                </a:lnTo>
                <a:lnTo>
                  <a:pt x="674" y="56"/>
                </a:lnTo>
                <a:lnTo>
                  <a:pt x="677" y="60"/>
                </a:lnTo>
                <a:lnTo>
                  <a:pt x="682" y="60"/>
                </a:lnTo>
                <a:lnTo>
                  <a:pt x="687" y="64"/>
                </a:lnTo>
                <a:lnTo>
                  <a:pt x="689" y="69"/>
                </a:lnTo>
                <a:lnTo>
                  <a:pt x="697" y="69"/>
                </a:lnTo>
                <a:lnTo>
                  <a:pt x="699" y="75"/>
                </a:lnTo>
                <a:lnTo>
                  <a:pt x="697" y="77"/>
                </a:lnTo>
                <a:lnTo>
                  <a:pt x="697" y="82"/>
                </a:lnTo>
                <a:lnTo>
                  <a:pt x="702" y="82"/>
                </a:lnTo>
                <a:lnTo>
                  <a:pt x="704" y="90"/>
                </a:lnTo>
                <a:lnTo>
                  <a:pt x="707" y="86"/>
                </a:lnTo>
                <a:lnTo>
                  <a:pt x="709" y="82"/>
                </a:lnTo>
                <a:lnTo>
                  <a:pt x="704" y="77"/>
                </a:lnTo>
                <a:lnTo>
                  <a:pt x="707" y="73"/>
                </a:lnTo>
                <a:lnTo>
                  <a:pt x="712" y="75"/>
                </a:lnTo>
                <a:lnTo>
                  <a:pt x="714" y="82"/>
                </a:lnTo>
                <a:lnTo>
                  <a:pt x="714" y="88"/>
                </a:lnTo>
                <a:lnTo>
                  <a:pt x="717" y="90"/>
                </a:lnTo>
                <a:lnTo>
                  <a:pt x="719" y="97"/>
                </a:lnTo>
                <a:lnTo>
                  <a:pt x="724" y="94"/>
                </a:lnTo>
                <a:lnTo>
                  <a:pt x="727" y="103"/>
                </a:lnTo>
                <a:lnTo>
                  <a:pt x="727" y="116"/>
                </a:lnTo>
                <a:lnTo>
                  <a:pt x="722" y="116"/>
                </a:lnTo>
                <a:lnTo>
                  <a:pt x="719" y="109"/>
                </a:lnTo>
                <a:lnTo>
                  <a:pt x="712" y="109"/>
                </a:lnTo>
                <a:lnTo>
                  <a:pt x="709" y="103"/>
                </a:lnTo>
                <a:lnTo>
                  <a:pt x="702" y="103"/>
                </a:lnTo>
                <a:lnTo>
                  <a:pt x="704" y="107"/>
                </a:lnTo>
                <a:lnTo>
                  <a:pt x="707" y="112"/>
                </a:lnTo>
                <a:lnTo>
                  <a:pt x="712" y="116"/>
                </a:lnTo>
                <a:lnTo>
                  <a:pt x="712" y="122"/>
                </a:lnTo>
                <a:lnTo>
                  <a:pt x="717" y="116"/>
                </a:lnTo>
                <a:lnTo>
                  <a:pt x="722" y="120"/>
                </a:lnTo>
                <a:lnTo>
                  <a:pt x="727" y="122"/>
                </a:lnTo>
                <a:lnTo>
                  <a:pt x="732" y="129"/>
                </a:lnTo>
                <a:lnTo>
                  <a:pt x="730" y="137"/>
                </a:lnTo>
                <a:lnTo>
                  <a:pt x="727" y="144"/>
                </a:lnTo>
                <a:lnTo>
                  <a:pt x="724" y="150"/>
                </a:lnTo>
                <a:lnTo>
                  <a:pt x="719" y="159"/>
                </a:lnTo>
                <a:lnTo>
                  <a:pt x="709" y="163"/>
                </a:lnTo>
                <a:lnTo>
                  <a:pt x="707" y="169"/>
                </a:lnTo>
                <a:lnTo>
                  <a:pt x="707" y="178"/>
                </a:lnTo>
                <a:lnTo>
                  <a:pt x="694" y="178"/>
                </a:lnTo>
                <a:lnTo>
                  <a:pt x="692" y="184"/>
                </a:lnTo>
                <a:lnTo>
                  <a:pt x="684" y="189"/>
                </a:lnTo>
                <a:lnTo>
                  <a:pt x="682" y="195"/>
                </a:lnTo>
                <a:lnTo>
                  <a:pt x="677" y="199"/>
                </a:lnTo>
                <a:lnTo>
                  <a:pt x="669" y="201"/>
                </a:lnTo>
                <a:lnTo>
                  <a:pt x="667" y="206"/>
                </a:lnTo>
                <a:lnTo>
                  <a:pt x="674" y="206"/>
                </a:lnTo>
                <a:lnTo>
                  <a:pt x="677" y="210"/>
                </a:lnTo>
                <a:lnTo>
                  <a:pt x="669" y="219"/>
                </a:lnTo>
                <a:lnTo>
                  <a:pt x="659" y="225"/>
                </a:lnTo>
                <a:lnTo>
                  <a:pt x="654" y="234"/>
                </a:lnTo>
                <a:lnTo>
                  <a:pt x="649" y="240"/>
                </a:lnTo>
                <a:lnTo>
                  <a:pt x="647" y="246"/>
                </a:lnTo>
                <a:lnTo>
                  <a:pt x="636" y="251"/>
                </a:lnTo>
                <a:lnTo>
                  <a:pt x="631" y="251"/>
                </a:lnTo>
                <a:lnTo>
                  <a:pt x="626" y="253"/>
                </a:lnTo>
                <a:lnTo>
                  <a:pt x="626" y="259"/>
                </a:lnTo>
                <a:lnTo>
                  <a:pt x="624" y="266"/>
                </a:lnTo>
                <a:lnTo>
                  <a:pt x="619" y="272"/>
                </a:lnTo>
                <a:lnTo>
                  <a:pt x="611" y="272"/>
                </a:lnTo>
                <a:lnTo>
                  <a:pt x="606" y="276"/>
                </a:lnTo>
                <a:lnTo>
                  <a:pt x="604" y="289"/>
                </a:lnTo>
                <a:lnTo>
                  <a:pt x="601" y="298"/>
                </a:lnTo>
                <a:lnTo>
                  <a:pt x="589" y="308"/>
                </a:lnTo>
                <a:lnTo>
                  <a:pt x="599" y="308"/>
                </a:lnTo>
                <a:lnTo>
                  <a:pt x="604" y="306"/>
                </a:lnTo>
                <a:lnTo>
                  <a:pt x="606" y="300"/>
                </a:lnTo>
                <a:lnTo>
                  <a:pt x="611" y="298"/>
                </a:lnTo>
                <a:lnTo>
                  <a:pt x="611" y="287"/>
                </a:lnTo>
                <a:lnTo>
                  <a:pt x="611" y="281"/>
                </a:lnTo>
                <a:lnTo>
                  <a:pt x="631" y="281"/>
                </a:lnTo>
                <a:lnTo>
                  <a:pt x="641" y="281"/>
                </a:lnTo>
                <a:lnTo>
                  <a:pt x="644" y="276"/>
                </a:lnTo>
                <a:lnTo>
                  <a:pt x="649" y="276"/>
                </a:lnTo>
                <a:lnTo>
                  <a:pt x="652" y="270"/>
                </a:lnTo>
                <a:lnTo>
                  <a:pt x="654" y="268"/>
                </a:lnTo>
                <a:lnTo>
                  <a:pt x="662" y="266"/>
                </a:lnTo>
                <a:lnTo>
                  <a:pt x="667" y="264"/>
                </a:lnTo>
                <a:lnTo>
                  <a:pt x="667" y="253"/>
                </a:lnTo>
                <a:lnTo>
                  <a:pt x="677" y="257"/>
                </a:lnTo>
                <a:lnTo>
                  <a:pt x="682" y="255"/>
                </a:lnTo>
                <a:lnTo>
                  <a:pt x="687" y="249"/>
                </a:lnTo>
                <a:lnTo>
                  <a:pt x="689" y="244"/>
                </a:lnTo>
                <a:lnTo>
                  <a:pt x="694" y="242"/>
                </a:lnTo>
                <a:lnTo>
                  <a:pt x="694" y="234"/>
                </a:lnTo>
                <a:lnTo>
                  <a:pt x="689" y="236"/>
                </a:lnTo>
                <a:lnTo>
                  <a:pt x="684" y="240"/>
                </a:lnTo>
                <a:lnTo>
                  <a:pt x="677" y="244"/>
                </a:lnTo>
                <a:lnTo>
                  <a:pt x="672" y="240"/>
                </a:lnTo>
                <a:lnTo>
                  <a:pt x="669" y="234"/>
                </a:lnTo>
                <a:lnTo>
                  <a:pt x="677" y="229"/>
                </a:lnTo>
                <a:lnTo>
                  <a:pt x="677" y="221"/>
                </a:lnTo>
                <a:lnTo>
                  <a:pt x="684" y="219"/>
                </a:lnTo>
                <a:lnTo>
                  <a:pt x="689" y="221"/>
                </a:lnTo>
                <a:lnTo>
                  <a:pt x="692" y="225"/>
                </a:lnTo>
                <a:lnTo>
                  <a:pt x="697" y="225"/>
                </a:lnTo>
                <a:lnTo>
                  <a:pt x="702" y="227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ap="flat" cmpd="sng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78" name="Freeform 109"/>
          <p:cNvSpPr>
            <a:spLocks/>
          </p:cNvSpPr>
          <p:nvPr/>
        </p:nvSpPr>
        <p:spPr bwMode="gray">
          <a:xfrm>
            <a:off x="6657060" y="3134102"/>
            <a:ext cx="774670" cy="990113"/>
          </a:xfrm>
          <a:custGeom>
            <a:avLst/>
            <a:gdLst/>
            <a:ahLst/>
            <a:cxnLst>
              <a:cxn ang="0">
                <a:pos x="493" y="92"/>
              </a:cxn>
              <a:cxn ang="0">
                <a:pos x="488" y="163"/>
              </a:cxn>
              <a:cxn ang="0">
                <a:pos x="483" y="184"/>
              </a:cxn>
              <a:cxn ang="0">
                <a:pos x="488" y="214"/>
              </a:cxn>
              <a:cxn ang="0">
                <a:pos x="503" y="257"/>
              </a:cxn>
              <a:cxn ang="0">
                <a:pos x="506" y="287"/>
              </a:cxn>
              <a:cxn ang="0">
                <a:pos x="491" y="336"/>
              </a:cxn>
              <a:cxn ang="0">
                <a:pos x="518" y="336"/>
              </a:cxn>
              <a:cxn ang="0">
                <a:pos x="563" y="345"/>
              </a:cxn>
              <a:cxn ang="0">
                <a:pos x="584" y="362"/>
              </a:cxn>
              <a:cxn ang="0">
                <a:pos x="528" y="368"/>
              </a:cxn>
              <a:cxn ang="0">
                <a:pos x="521" y="372"/>
              </a:cxn>
              <a:cxn ang="0">
                <a:pos x="523" y="402"/>
              </a:cxn>
              <a:cxn ang="0">
                <a:pos x="516" y="432"/>
              </a:cxn>
              <a:cxn ang="0">
                <a:pos x="526" y="488"/>
              </a:cxn>
              <a:cxn ang="0">
                <a:pos x="501" y="527"/>
              </a:cxn>
              <a:cxn ang="0">
                <a:pos x="483" y="548"/>
              </a:cxn>
              <a:cxn ang="0">
                <a:pos x="480" y="574"/>
              </a:cxn>
              <a:cxn ang="0">
                <a:pos x="498" y="601"/>
              </a:cxn>
              <a:cxn ang="0">
                <a:pos x="498" y="631"/>
              </a:cxn>
              <a:cxn ang="0">
                <a:pos x="506" y="655"/>
              </a:cxn>
              <a:cxn ang="0">
                <a:pos x="496" y="687"/>
              </a:cxn>
              <a:cxn ang="0">
                <a:pos x="478" y="700"/>
              </a:cxn>
              <a:cxn ang="0">
                <a:pos x="435" y="679"/>
              </a:cxn>
              <a:cxn ang="0">
                <a:pos x="408" y="668"/>
              </a:cxn>
              <a:cxn ang="0">
                <a:pos x="395" y="646"/>
              </a:cxn>
              <a:cxn ang="0">
                <a:pos x="342" y="636"/>
              </a:cxn>
              <a:cxn ang="0">
                <a:pos x="294" y="636"/>
              </a:cxn>
              <a:cxn ang="0">
                <a:pos x="242" y="634"/>
              </a:cxn>
              <a:cxn ang="0">
                <a:pos x="194" y="640"/>
              </a:cxn>
              <a:cxn ang="0">
                <a:pos x="164" y="640"/>
              </a:cxn>
              <a:cxn ang="0">
                <a:pos x="174" y="584"/>
              </a:cxn>
              <a:cxn ang="0">
                <a:pos x="149" y="548"/>
              </a:cxn>
              <a:cxn ang="0">
                <a:pos x="108" y="537"/>
              </a:cxn>
              <a:cxn ang="0">
                <a:pos x="98" y="542"/>
              </a:cxn>
              <a:cxn ang="0">
                <a:pos x="81" y="554"/>
              </a:cxn>
              <a:cxn ang="0">
                <a:pos x="58" y="567"/>
              </a:cxn>
              <a:cxn ang="0">
                <a:pos x="30" y="542"/>
              </a:cxn>
              <a:cxn ang="0">
                <a:pos x="8" y="465"/>
              </a:cxn>
              <a:cxn ang="0">
                <a:pos x="76" y="428"/>
              </a:cxn>
              <a:cxn ang="0">
                <a:pos x="76" y="387"/>
              </a:cxn>
              <a:cxn ang="0">
                <a:pos x="88" y="345"/>
              </a:cxn>
              <a:cxn ang="0">
                <a:pos x="60" y="330"/>
              </a:cxn>
              <a:cxn ang="0">
                <a:pos x="43" y="328"/>
              </a:cxn>
              <a:cxn ang="0">
                <a:pos x="20" y="308"/>
              </a:cxn>
              <a:cxn ang="0">
                <a:pos x="10" y="236"/>
              </a:cxn>
              <a:cxn ang="0">
                <a:pos x="50" y="197"/>
              </a:cxn>
              <a:cxn ang="0">
                <a:pos x="86" y="163"/>
              </a:cxn>
              <a:cxn ang="0">
                <a:pos x="118" y="131"/>
              </a:cxn>
              <a:cxn ang="0">
                <a:pos x="143" y="103"/>
              </a:cxn>
              <a:cxn ang="0">
                <a:pos x="176" y="92"/>
              </a:cxn>
              <a:cxn ang="0">
                <a:pos x="199" y="49"/>
              </a:cxn>
              <a:cxn ang="0">
                <a:pos x="244" y="17"/>
              </a:cxn>
              <a:cxn ang="0">
                <a:pos x="279" y="4"/>
              </a:cxn>
              <a:cxn ang="0">
                <a:pos x="335" y="13"/>
              </a:cxn>
              <a:cxn ang="0">
                <a:pos x="360" y="26"/>
              </a:cxn>
              <a:cxn ang="0">
                <a:pos x="390" y="36"/>
              </a:cxn>
              <a:cxn ang="0">
                <a:pos x="430" y="26"/>
              </a:cxn>
              <a:cxn ang="0">
                <a:pos x="468" y="22"/>
              </a:cxn>
            </a:cxnLst>
            <a:rect l="0" t="0" r="r" b="b"/>
            <a:pathLst>
              <a:path w="584" h="709">
                <a:moveTo>
                  <a:pt x="470" y="30"/>
                </a:moveTo>
                <a:lnTo>
                  <a:pt x="483" y="39"/>
                </a:lnTo>
                <a:lnTo>
                  <a:pt x="488" y="56"/>
                </a:lnTo>
                <a:lnTo>
                  <a:pt x="493" y="92"/>
                </a:lnTo>
                <a:lnTo>
                  <a:pt x="496" y="124"/>
                </a:lnTo>
                <a:lnTo>
                  <a:pt x="501" y="156"/>
                </a:lnTo>
                <a:lnTo>
                  <a:pt x="496" y="163"/>
                </a:lnTo>
                <a:lnTo>
                  <a:pt x="488" y="163"/>
                </a:lnTo>
                <a:lnTo>
                  <a:pt x="483" y="169"/>
                </a:lnTo>
                <a:lnTo>
                  <a:pt x="480" y="176"/>
                </a:lnTo>
                <a:lnTo>
                  <a:pt x="473" y="184"/>
                </a:lnTo>
                <a:lnTo>
                  <a:pt x="483" y="184"/>
                </a:lnTo>
                <a:lnTo>
                  <a:pt x="486" y="193"/>
                </a:lnTo>
                <a:lnTo>
                  <a:pt x="491" y="193"/>
                </a:lnTo>
                <a:lnTo>
                  <a:pt x="493" y="201"/>
                </a:lnTo>
                <a:lnTo>
                  <a:pt x="488" y="214"/>
                </a:lnTo>
                <a:lnTo>
                  <a:pt x="491" y="223"/>
                </a:lnTo>
                <a:lnTo>
                  <a:pt x="501" y="231"/>
                </a:lnTo>
                <a:lnTo>
                  <a:pt x="503" y="240"/>
                </a:lnTo>
                <a:lnTo>
                  <a:pt x="503" y="257"/>
                </a:lnTo>
                <a:lnTo>
                  <a:pt x="508" y="265"/>
                </a:lnTo>
                <a:lnTo>
                  <a:pt x="516" y="270"/>
                </a:lnTo>
                <a:lnTo>
                  <a:pt x="516" y="276"/>
                </a:lnTo>
                <a:lnTo>
                  <a:pt x="506" y="287"/>
                </a:lnTo>
                <a:lnTo>
                  <a:pt x="496" y="300"/>
                </a:lnTo>
                <a:lnTo>
                  <a:pt x="493" y="315"/>
                </a:lnTo>
                <a:lnTo>
                  <a:pt x="491" y="328"/>
                </a:lnTo>
                <a:lnTo>
                  <a:pt x="491" y="336"/>
                </a:lnTo>
                <a:lnTo>
                  <a:pt x="498" y="338"/>
                </a:lnTo>
                <a:lnTo>
                  <a:pt x="508" y="340"/>
                </a:lnTo>
                <a:lnTo>
                  <a:pt x="511" y="336"/>
                </a:lnTo>
                <a:lnTo>
                  <a:pt x="518" y="336"/>
                </a:lnTo>
                <a:lnTo>
                  <a:pt x="521" y="340"/>
                </a:lnTo>
                <a:lnTo>
                  <a:pt x="536" y="345"/>
                </a:lnTo>
                <a:lnTo>
                  <a:pt x="543" y="340"/>
                </a:lnTo>
                <a:lnTo>
                  <a:pt x="563" y="345"/>
                </a:lnTo>
                <a:lnTo>
                  <a:pt x="563" y="340"/>
                </a:lnTo>
                <a:lnTo>
                  <a:pt x="569" y="340"/>
                </a:lnTo>
                <a:lnTo>
                  <a:pt x="576" y="349"/>
                </a:lnTo>
                <a:lnTo>
                  <a:pt x="584" y="362"/>
                </a:lnTo>
                <a:lnTo>
                  <a:pt x="553" y="360"/>
                </a:lnTo>
                <a:lnTo>
                  <a:pt x="543" y="368"/>
                </a:lnTo>
                <a:lnTo>
                  <a:pt x="536" y="366"/>
                </a:lnTo>
                <a:lnTo>
                  <a:pt x="528" y="368"/>
                </a:lnTo>
                <a:lnTo>
                  <a:pt x="521" y="362"/>
                </a:lnTo>
                <a:lnTo>
                  <a:pt x="516" y="362"/>
                </a:lnTo>
                <a:lnTo>
                  <a:pt x="518" y="368"/>
                </a:lnTo>
                <a:lnTo>
                  <a:pt x="521" y="372"/>
                </a:lnTo>
                <a:lnTo>
                  <a:pt x="521" y="392"/>
                </a:lnTo>
                <a:lnTo>
                  <a:pt x="531" y="400"/>
                </a:lnTo>
                <a:lnTo>
                  <a:pt x="528" y="407"/>
                </a:lnTo>
                <a:lnTo>
                  <a:pt x="523" y="402"/>
                </a:lnTo>
                <a:lnTo>
                  <a:pt x="521" y="409"/>
                </a:lnTo>
                <a:lnTo>
                  <a:pt x="521" y="420"/>
                </a:lnTo>
                <a:lnTo>
                  <a:pt x="516" y="426"/>
                </a:lnTo>
                <a:lnTo>
                  <a:pt x="516" y="432"/>
                </a:lnTo>
                <a:lnTo>
                  <a:pt x="526" y="439"/>
                </a:lnTo>
                <a:lnTo>
                  <a:pt x="533" y="456"/>
                </a:lnTo>
                <a:lnTo>
                  <a:pt x="526" y="465"/>
                </a:lnTo>
                <a:lnTo>
                  <a:pt x="526" y="488"/>
                </a:lnTo>
                <a:lnTo>
                  <a:pt x="513" y="497"/>
                </a:lnTo>
                <a:lnTo>
                  <a:pt x="508" y="503"/>
                </a:lnTo>
                <a:lnTo>
                  <a:pt x="516" y="516"/>
                </a:lnTo>
                <a:lnTo>
                  <a:pt x="501" y="527"/>
                </a:lnTo>
                <a:lnTo>
                  <a:pt x="488" y="533"/>
                </a:lnTo>
                <a:lnTo>
                  <a:pt x="483" y="533"/>
                </a:lnTo>
                <a:lnTo>
                  <a:pt x="480" y="537"/>
                </a:lnTo>
                <a:lnTo>
                  <a:pt x="483" y="548"/>
                </a:lnTo>
                <a:lnTo>
                  <a:pt x="475" y="557"/>
                </a:lnTo>
                <a:lnTo>
                  <a:pt x="475" y="565"/>
                </a:lnTo>
                <a:lnTo>
                  <a:pt x="480" y="567"/>
                </a:lnTo>
                <a:lnTo>
                  <a:pt x="480" y="574"/>
                </a:lnTo>
                <a:lnTo>
                  <a:pt x="478" y="578"/>
                </a:lnTo>
                <a:lnTo>
                  <a:pt x="478" y="589"/>
                </a:lnTo>
                <a:lnTo>
                  <a:pt x="488" y="601"/>
                </a:lnTo>
                <a:lnTo>
                  <a:pt x="498" y="601"/>
                </a:lnTo>
                <a:lnTo>
                  <a:pt x="506" y="606"/>
                </a:lnTo>
                <a:lnTo>
                  <a:pt x="508" y="616"/>
                </a:lnTo>
                <a:lnTo>
                  <a:pt x="508" y="627"/>
                </a:lnTo>
                <a:lnTo>
                  <a:pt x="498" y="631"/>
                </a:lnTo>
                <a:lnTo>
                  <a:pt x="488" y="638"/>
                </a:lnTo>
                <a:lnTo>
                  <a:pt x="488" y="646"/>
                </a:lnTo>
                <a:lnTo>
                  <a:pt x="496" y="649"/>
                </a:lnTo>
                <a:lnTo>
                  <a:pt x="506" y="655"/>
                </a:lnTo>
                <a:lnTo>
                  <a:pt x="506" y="664"/>
                </a:lnTo>
                <a:lnTo>
                  <a:pt x="508" y="670"/>
                </a:lnTo>
                <a:lnTo>
                  <a:pt x="508" y="676"/>
                </a:lnTo>
                <a:lnTo>
                  <a:pt x="496" y="687"/>
                </a:lnTo>
                <a:lnTo>
                  <a:pt x="491" y="696"/>
                </a:lnTo>
                <a:lnTo>
                  <a:pt x="496" y="704"/>
                </a:lnTo>
                <a:lnTo>
                  <a:pt x="486" y="709"/>
                </a:lnTo>
                <a:lnTo>
                  <a:pt x="478" y="700"/>
                </a:lnTo>
                <a:lnTo>
                  <a:pt x="463" y="700"/>
                </a:lnTo>
                <a:lnTo>
                  <a:pt x="460" y="691"/>
                </a:lnTo>
                <a:lnTo>
                  <a:pt x="445" y="689"/>
                </a:lnTo>
                <a:lnTo>
                  <a:pt x="435" y="679"/>
                </a:lnTo>
                <a:lnTo>
                  <a:pt x="435" y="681"/>
                </a:lnTo>
                <a:lnTo>
                  <a:pt x="425" y="687"/>
                </a:lnTo>
                <a:lnTo>
                  <a:pt x="418" y="694"/>
                </a:lnTo>
                <a:lnTo>
                  <a:pt x="408" y="668"/>
                </a:lnTo>
                <a:lnTo>
                  <a:pt x="410" y="659"/>
                </a:lnTo>
                <a:lnTo>
                  <a:pt x="413" y="646"/>
                </a:lnTo>
                <a:lnTo>
                  <a:pt x="405" y="642"/>
                </a:lnTo>
                <a:lnTo>
                  <a:pt x="395" y="646"/>
                </a:lnTo>
                <a:lnTo>
                  <a:pt x="387" y="640"/>
                </a:lnTo>
                <a:lnTo>
                  <a:pt x="375" y="638"/>
                </a:lnTo>
                <a:lnTo>
                  <a:pt x="355" y="634"/>
                </a:lnTo>
                <a:lnTo>
                  <a:pt x="342" y="636"/>
                </a:lnTo>
                <a:lnTo>
                  <a:pt x="320" y="621"/>
                </a:lnTo>
                <a:lnTo>
                  <a:pt x="312" y="621"/>
                </a:lnTo>
                <a:lnTo>
                  <a:pt x="304" y="631"/>
                </a:lnTo>
                <a:lnTo>
                  <a:pt x="294" y="636"/>
                </a:lnTo>
                <a:lnTo>
                  <a:pt x="279" y="634"/>
                </a:lnTo>
                <a:lnTo>
                  <a:pt x="262" y="634"/>
                </a:lnTo>
                <a:lnTo>
                  <a:pt x="249" y="638"/>
                </a:lnTo>
                <a:lnTo>
                  <a:pt x="242" y="634"/>
                </a:lnTo>
                <a:lnTo>
                  <a:pt x="237" y="640"/>
                </a:lnTo>
                <a:lnTo>
                  <a:pt x="226" y="646"/>
                </a:lnTo>
                <a:lnTo>
                  <a:pt x="196" y="646"/>
                </a:lnTo>
                <a:lnTo>
                  <a:pt x="194" y="640"/>
                </a:lnTo>
                <a:lnTo>
                  <a:pt x="184" y="640"/>
                </a:lnTo>
                <a:lnTo>
                  <a:pt x="179" y="646"/>
                </a:lnTo>
                <a:lnTo>
                  <a:pt x="176" y="638"/>
                </a:lnTo>
                <a:lnTo>
                  <a:pt x="164" y="640"/>
                </a:lnTo>
                <a:lnTo>
                  <a:pt x="161" y="636"/>
                </a:lnTo>
                <a:lnTo>
                  <a:pt x="164" y="604"/>
                </a:lnTo>
                <a:lnTo>
                  <a:pt x="169" y="597"/>
                </a:lnTo>
                <a:lnTo>
                  <a:pt x="174" y="584"/>
                </a:lnTo>
                <a:lnTo>
                  <a:pt x="174" y="574"/>
                </a:lnTo>
                <a:lnTo>
                  <a:pt x="169" y="563"/>
                </a:lnTo>
                <a:lnTo>
                  <a:pt x="159" y="554"/>
                </a:lnTo>
                <a:lnTo>
                  <a:pt x="149" y="548"/>
                </a:lnTo>
                <a:lnTo>
                  <a:pt x="136" y="548"/>
                </a:lnTo>
                <a:lnTo>
                  <a:pt x="121" y="544"/>
                </a:lnTo>
                <a:lnTo>
                  <a:pt x="108" y="544"/>
                </a:lnTo>
                <a:lnTo>
                  <a:pt x="108" y="537"/>
                </a:lnTo>
                <a:lnTo>
                  <a:pt x="111" y="529"/>
                </a:lnTo>
                <a:lnTo>
                  <a:pt x="101" y="529"/>
                </a:lnTo>
                <a:lnTo>
                  <a:pt x="98" y="533"/>
                </a:lnTo>
                <a:lnTo>
                  <a:pt x="98" y="542"/>
                </a:lnTo>
                <a:lnTo>
                  <a:pt x="93" y="546"/>
                </a:lnTo>
                <a:lnTo>
                  <a:pt x="83" y="544"/>
                </a:lnTo>
                <a:lnTo>
                  <a:pt x="83" y="548"/>
                </a:lnTo>
                <a:lnTo>
                  <a:pt x="81" y="554"/>
                </a:lnTo>
                <a:lnTo>
                  <a:pt x="78" y="552"/>
                </a:lnTo>
                <a:lnTo>
                  <a:pt x="68" y="554"/>
                </a:lnTo>
                <a:lnTo>
                  <a:pt x="66" y="561"/>
                </a:lnTo>
                <a:lnTo>
                  <a:pt x="58" y="567"/>
                </a:lnTo>
                <a:lnTo>
                  <a:pt x="48" y="565"/>
                </a:lnTo>
                <a:lnTo>
                  <a:pt x="45" y="559"/>
                </a:lnTo>
                <a:lnTo>
                  <a:pt x="43" y="548"/>
                </a:lnTo>
                <a:lnTo>
                  <a:pt x="30" y="542"/>
                </a:lnTo>
                <a:lnTo>
                  <a:pt x="20" y="520"/>
                </a:lnTo>
                <a:lnTo>
                  <a:pt x="28" y="501"/>
                </a:lnTo>
                <a:lnTo>
                  <a:pt x="33" y="486"/>
                </a:lnTo>
                <a:lnTo>
                  <a:pt x="8" y="465"/>
                </a:lnTo>
                <a:lnTo>
                  <a:pt x="40" y="452"/>
                </a:lnTo>
                <a:lnTo>
                  <a:pt x="48" y="445"/>
                </a:lnTo>
                <a:lnTo>
                  <a:pt x="58" y="430"/>
                </a:lnTo>
                <a:lnTo>
                  <a:pt x="76" y="428"/>
                </a:lnTo>
                <a:lnTo>
                  <a:pt x="81" y="405"/>
                </a:lnTo>
                <a:lnTo>
                  <a:pt x="81" y="396"/>
                </a:lnTo>
                <a:lnTo>
                  <a:pt x="73" y="394"/>
                </a:lnTo>
                <a:lnTo>
                  <a:pt x="76" y="387"/>
                </a:lnTo>
                <a:lnTo>
                  <a:pt x="86" y="381"/>
                </a:lnTo>
                <a:lnTo>
                  <a:pt x="91" y="368"/>
                </a:lnTo>
                <a:lnTo>
                  <a:pt x="91" y="358"/>
                </a:lnTo>
                <a:lnTo>
                  <a:pt x="88" y="345"/>
                </a:lnTo>
                <a:lnTo>
                  <a:pt x="81" y="338"/>
                </a:lnTo>
                <a:lnTo>
                  <a:pt x="71" y="338"/>
                </a:lnTo>
                <a:lnTo>
                  <a:pt x="63" y="334"/>
                </a:lnTo>
                <a:lnTo>
                  <a:pt x="60" y="330"/>
                </a:lnTo>
                <a:lnTo>
                  <a:pt x="58" y="321"/>
                </a:lnTo>
                <a:lnTo>
                  <a:pt x="50" y="317"/>
                </a:lnTo>
                <a:lnTo>
                  <a:pt x="48" y="323"/>
                </a:lnTo>
                <a:lnTo>
                  <a:pt x="43" y="328"/>
                </a:lnTo>
                <a:lnTo>
                  <a:pt x="43" y="321"/>
                </a:lnTo>
                <a:lnTo>
                  <a:pt x="43" y="315"/>
                </a:lnTo>
                <a:lnTo>
                  <a:pt x="38" y="313"/>
                </a:lnTo>
                <a:lnTo>
                  <a:pt x="20" y="308"/>
                </a:lnTo>
                <a:lnTo>
                  <a:pt x="10" y="304"/>
                </a:lnTo>
                <a:lnTo>
                  <a:pt x="20" y="263"/>
                </a:lnTo>
                <a:lnTo>
                  <a:pt x="0" y="255"/>
                </a:lnTo>
                <a:lnTo>
                  <a:pt x="10" y="236"/>
                </a:lnTo>
                <a:lnTo>
                  <a:pt x="23" y="227"/>
                </a:lnTo>
                <a:lnTo>
                  <a:pt x="30" y="206"/>
                </a:lnTo>
                <a:lnTo>
                  <a:pt x="35" y="203"/>
                </a:lnTo>
                <a:lnTo>
                  <a:pt x="50" y="197"/>
                </a:lnTo>
                <a:lnTo>
                  <a:pt x="60" y="193"/>
                </a:lnTo>
                <a:lnTo>
                  <a:pt x="71" y="182"/>
                </a:lnTo>
                <a:lnTo>
                  <a:pt x="78" y="173"/>
                </a:lnTo>
                <a:lnTo>
                  <a:pt x="86" y="163"/>
                </a:lnTo>
                <a:lnTo>
                  <a:pt x="93" y="154"/>
                </a:lnTo>
                <a:lnTo>
                  <a:pt x="98" y="146"/>
                </a:lnTo>
                <a:lnTo>
                  <a:pt x="101" y="146"/>
                </a:lnTo>
                <a:lnTo>
                  <a:pt x="118" y="131"/>
                </a:lnTo>
                <a:lnTo>
                  <a:pt x="123" y="122"/>
                </a:lnTo>
                <a:lnTo>
                  <a:pt x="128" y="118"/>
                </a:lnTo>
                <a:lnTo>
                  <a:pt x="136" y="111"/>
                </a:lnTo>
                <a:lnTo>
                  <a:pt x="143" y="103"/>
                </a:lnTo>
                <a:lnTo>
                  <a:pt x="146" y="94"/>
                </a:lnTo>
                <a:lnTo>
                  <a:pt x="151" y="90"/>
                </a:lnTo>
                <a:lnTo>
                  <a:pt x="159" y="90"/>
                </a:lnTo>
                <a:lnTo>
                  <a:pt x="176" y="92"/>
                </a:lnTo>
                <a:lnTo>
                  <a:pt x="184" y="81"/>
                </a:lnTo>
                <a:lnTo>
                  <a:pt x="191" y="69"/>
                </a:lnTo>
                <a:lnTo>
                  <a:pt x="199" y="62"/>
                </a:lnTo>
                <a:lnTo>
                  <a:pt x="199" y="49"/>
                </a:lnTo>
                <a:lnTo>
                  <a:pt x="206" y="39"/>
                </a:lnTo>
                <a:lnTo>
                  <a:pt x="214" y="34"/>
                </a:lnTo>
                <a:lnTo>
                  <a:pt x="229" y="32"/>
                </a:lnTo>
                <a:lnTo>
                  <a:pt x="244" y="17"/>
                </a:lnTo>
                <a:lnTo>
                  <a:pt x="257" y="17"/>
                </a:lnTo>
                <a:lnTo>
                  <a:pt x="264" y="9"/>
                </a:lnTo>
                <a:lnTo>
                  <a:pt x="272" y="11"/>
                </a:lnTo>
                <a:lnTo>
                  <a:pt x="279" y="4"/>
                </a:lnTo>
                <a:lnTo>
                  <a:pt x="299" y="11"/>
                </a:lnTo>
                <a:lnTo>
                  <a:pt x="315" y="0"/>
                </a:lnTo>
                <a:lnTo>
                  <a:pt x="325" y="2"/>
                </a:lnTo>
                <a:lnTo>
                  <a:pt x="335" y="13"/>
                </a:lnTo>
                <a:lnTo>
                  <a:pt x="330" y="26"/>
                </a:lnTo>
                <a:lnTo>
                  <a:pt x="332" y="28"/>
                </a:lnTo>
                <a:lnTo>
                  <a:pt x="342" y="22"/>
                </a:lnTo>
                <a:lnTo>
                  <a:pt x="360" y="26"/>
                </a:lnTo>
                <a:lnTo>
                  <a:pt x="370" y="22"/>
                </a:lnTo>
                <a:lnTo>
                  <a:pt x="377" y="24"/>
                </a:lnTo>
                <a:lnTo>
                  <a:pt x="380" y="30"/>
                </a:lnTo>
                <a:lnTo>
                  <a:pt x="390" y="36"/>
                </a:lnTo>
                <a:lnTo>
                  <a:pt x="403" y="34"/>
                </a:lnTo>
                <a:lnTo>
                  <a:pt x="415" y="41"/>
                </a:lnTo>
                <a:lnTo>
                  <a:pt x="430" y="32"/>
                </a:lnTo>
                <a:lnTo>
                  <a:pt x="430" y="26"/>
                </a:lnTo>
                <a:lnTo>
                  <a:pt x="448" y="24"/>
                </a:lnTo>
                <a:lnTo>
                  <a:pt x="450" y="32"/>
                </a:lnTo>
                <a:lnTo>
                  <a:pt x="458" y="34"/>
                </a:lnTo>
                <a:lnTo>
                  <a:pt x="468" y="22"/>
                </a:lnTo>
                <a:lnTo>
                  <a:pt x="475" y="22"/>
                </a:lnTo>
                <a:lnTo>
                  <a:pt x="470" y="30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79" name="Freeform 110"/>
          <p:cNvSpPr>
            <a:spLocks/>
          </p:cNvSpPr>
          <p:nvPr/>
        </p:nvSpPr>
        <p:spPr bwMode="gray">
          <a:xfrm>
            <a:off x="8824650" y="4475916"/>
            <a:ext cx="243945" cy="175464"/>
          </a:xfrm>
          <a:custGeom>
            <a:avLst/>
            <a:gdLst/>
            <a:ahLst/>
            <a:cxnLst>
              <a:cxn ang="0">
                <a:pos x="2" y="69"/>
              </a:cxn>
              <a:cxn ang="0">
                <a:pos x="0" y="58"/>
              </a:cxn>
              <a:cxn ang="0">
                <a:pos x="2" y="50"/>
              </a:cxn>
              <a:cxn ang="0">
                <a:pos x="7" y="41"/>
              </a:cxn>
              <a:cxn ang="0">
                <a:pos x="12" y="37"/>
              </a:cxn>
              <a:cxn ang="0">
                <a:pos x="20" y="35"/>
              </a:cxn>
              <a:cxn ang="0">
                <a:pos x="25" y="30"/>
              </a:cxn>
              <a:cxn ang="0">
                <a:pos x="25" y="26"/>
              </a:cxn>
              <a:cxn ang="0">
                <a:pos x="40" y="24"/>
              </a:cxn>
              <a:cxn ang="0">
                <a:pos x="40" y="13"/>
              </a:cxn>
              <a:cxn ang="0">
                <a:pos x="48" y="13"/>
              </a:cxn>
              <a:cxn ang="0">
                <a:pos x="53" y="15"/>
              </a:cxn>
              <a:cxn ang="0">
                <a:pos x="55" y="22"/>
              </a:cxn>
              <a:cxn ang="0">
                <a:pos x="63" y="13"/>
              </a:cxn>
              <a:cxn ang="0">
                <a:pos x="70" y="11"/>
              </a:cxn>
              <a:cxn ang="0">
                <a:pos x="80" y="9"/>
              </a:cxn>
              <a:cxn ang="0">
                <a:pos x="88" y="13"/>
              </a:cxn>
              <a:cxn ang="0">
                <a:pos x="95" y="11"/>
              </a:cxn>
              <a:cxn ang="0">
                <a:pos x="101" y="15"/>
              </a:cxn>
              <a:cxn ang="0">
                <a:pos x="106" y="20"/>
              </a:cxn>
              <a:cxn ang="0">
                <a:pos x="116" y="15"/>
              </a:cxn>
              <a:cxn ang="0">
                <a:pos x="131" y="18"/>
              </a:cxn>
              <a:cxn ang="0">
                <a:pos x="141" y="18"/>
              </a:cxn>
              <a:cxn ang="0">
                <a:pos x="148" y="13"/>
              </a:cxn>
              <a:cxn ang="0">
                <a:pos x="151" y="7"/>
              </a:cxn>
              <a:cxn ang="0">
                <a:pos x="156" y="7"/>
              </a:cxn>
              <a:cxn ang="0">
                <a:pos x="163" y="9"/>
              </a:cxn>
              <a:cxn ang="0">
                <a:pos x="173" y="3"/>
              </a:cxn>
              <a:cxn ang="0">
                <a:pos x="178" y="0"/>
              </a:cxn>
              <a:cxn ang="0">
                <a:pos x="181" y="9"/>
              </a:cxn>
              <a:cxn ang="0">
                <a:pos x="181" y="15"/>
              </a:cxn>
              <a:cxn ang="0">
                <a:pos x="171" y="15"/>
              </a:cxn>
              <a:cxn ang="0">
                <a:pos x="166" y="20"/>
              </a:cxn>
              <a:cxn ang="0">
                <a:pos x="166" y="24"/>
              </a:cxn>
              <a:cxn ang="0">
                <a:pos x="158" y="28"/>
              </a:cxn>
              <a:cxn ang="0">
                <a:pos x="148" y="39"/>
              </a:cxn>
              <a:cxn ang="0">
                <a:pos x="141" y="56"/>
              </a:cxn>
              <a:cxn ang="0">
                <a:pos x="128" y="60"/>
              </a:cxn>
              <a:cxn ang="0">
                <a:pos x="118" y="71"/>
              </a:cxn>
              <a:cxn ang="0">
                <a:pos x="113" y="82"/>
              </a:cxn>
              <a:cxn ang="0">
                <a:pos x="108" y="99"/>
              </a:cxn>
              <a:cxn ang="0">
                <a:pos x="95" y="105"/>
              </a:cxn>
              <a:cxn ang="0">
                <a:pos x="85" y="114"/>
              </a:cxn>
              <a:cxn ang="0">
                <a:pos x="75" y="118"/>
              </a:cxn>
              <a:cxn ang="0">
                <a:pos x="65" y="118"/>
              </a:cxn>
              <a:cxn ang="0">
                <a:pos x="55" y="125"/>
              </a:cxn>
              <a:cxn ang="0">
                <a:pos x="45" y="122"/>
              </a:cxn>
              <a:cxn ang="0">
                <a:pos x="40" y="116"/>
              </a:cxn>
              <a:cxn ang="0">
                <a:pos x="33" y="116"/>
              </a:cxn>
              <a:cxn ang="0">
                <a:pos x="25" y="112"/>
              </a:cxn>
              <a:cxn ang="0">
                <a:pos x="23" y="95"/>
              </a:cxn>
              <a:cxn ang="0">
                <a:pos x="12" y="86"/>
              </a:cxn>
              <a:cxn ang="0">
                <a:pos x="5" y="80"/>
              </a:cxn>
              <a:cxn ang="0">
                <a:pos x="5" y="69"/>
              </a:cxn>
              <a:cxn ang="0">
                <a:pos x="2" y="69"/>
              </a:cxn>
            </a:cxnLst>
            <a:rect l="0" t="0" r="r" b="b"/>
            <a:pathLst>
              <a:path w="181" h="125">
                <a:moveTo>
                  <a:pt x="2" y="69"/>
                </a:moveTo>
                <a:lnTo>
                  <a:pt x="0" y="58"/>
                </a:lnTo>
                <a:lnTo>
                  <a:pt x="2" y="50"/>
                </a:lnTo>
                <a:lnTo>
                  <a:pt x="7" y="41"/>
                </a:lnTo>
                <a:lnTo>
                  <a:pt x="12" y="37"/>
                </a:lnTo>
                <a:lnTo>
                  <a:pt x="20" y="35"/>
                </a:lnTo>
                <a:lnTo>
                  <a:pt x="25" y="30"/>
                </a:lnTo>
                <a:lnTo>
                  <a:pt x="25" y="26"/>
                </a:lnTo>
                <a:lnTo>
                  <a:pt x="40" y="24"/>
                </a:lnTo>
                <a:lnTo>
                  <a:pt x="40" y="13"/>
                </a:lnTo>
                <a:lnTo>
                  <a:pt x="48" y="13"/>
                </a:lnTo>
                <a:lnTo>
                  <a:pt x="53" y="15"/>
                </a:lnTo>
                <a:lnTo>
                  <a:pt x="55" y="22"/>
                </a:lnTo>
                <a:lnTo>
                  <a:pt x="63" y="13"/>
                </a:lnTo>
                <a:lnTo>
                  <a:pt x="70" y="11"/>
                </a:lnTo>
                <a:lnTo>
                  <a:pt x="80" y="9"/>
                </a:lnTo>
                <a:lnTo>
                  <a:pt x="88" y="13"/>
                </a:lnTo>
                <a:lnTo>
                  <a:pt x="95" y="11"/>
                </a:lnTo>
                <a:lnTo>
                  <a:pt x="101" y="15"/>
                </a:lnTo>
                <a:lnTo>
                  <a:pt x="106" y="20"/>
                </a:lnTo>
                <a:lnTo>
                  <a:pt x="116" y="15"/>
                </a:lnTo>
                <a:lnTo>
                  <a:pt x="131" y="18"/>
                </a:lnTo>
                <a:lnTo>
                  <a:pt x="141" y="18"/>
                </a:lnTo>
                <a:lnTo>
                  <a:pt x="148" y="13"/>
                </a:lnTo>
                <a:lnTo>
                  <a:pt x="151" y="7"/>
                </a:lnTo>
                <a:lnTo>
                  <a:pt x="156" y="7"/>
                </a:lnTo>
                <a:lnTo>
                  <a:pt x="163" y="9"/>
                </a:lnTo>
                <a:lnTo>
                  <a:pt x="173" y="3"/>
                </a:lnTo>
                <a:lnTo>
                  <a:pt x="178" y="0"/>
                </a:lnTo>
                <a:lnTo>
                  <a:pt x="181" y="9"/>
                </a:lnTo>
                <a:lnTo>
                  <a:pt x="181" y="15"/>
                </a:lnTo>
                <a:lnTo>
                  <a:pt x="171" y="15"/>
                </a:lnTo>
                <a:lnTo>
                  <a:pt x="166" y="20"/>
                </a:lnTo>
                <a:lnTo>
                  <a:pt x="166" y="24"/>
                </a:lnTo>
                <a:lnTo>
                  <a:pt x="158" y="28"/>
                </a:lnTo>
                <a:lnTo>
                  <a:pt x="148" y="39"/>
                </a:lnTo>
                <a:lnTo>
                  <a:pt x="141" y="56"/>
                </a:lnTo>
                <a:lnTo>
                  <a:pt x="128" y="60"/>
                </a:lnTo>
                <a:lnTo>
                  <a:pt x="118" y="71"/>
                </a:lnTo>
                <a:lnTo>
                  <a:pt x="113" y="82"/>
                </a:lnTo>
                <a:lnTo>
                  <a:pt x="108" y="99"/>
                </a:lnTo>
                <a:lnTo>
                  <a:pt x="95" y="105"/>
                </a:lnTo>
                <a:lnTo>
                  <a:pt x="85" y="114"/>
                </a:lnTo>
                <a:lnTo>
                  <a:pt x="75" y="118"/>
                </a:lnTo>
                <a:lnTo>
                  <a:pt x="65" y="118"/>
                </a:lnTo>
                <a:lnTo>
                  <a:pt x="55" y="125"/>
                </a:lnTo>
                <a:lnTo>
                  <a:pt x="45" y="122"/>
                </a:lnTo>
                <a:lnTo>
                  <a:pt x="40" y="116"/>
                </a:lnTo>
                <a:lnTo>
                  <a:pt x="33" y="116"/>
                </a:lnTo>
                <a:lnTo>
                  <a:pt x="25" y="112"/>
                </a:lnTo>
                <a:lnTo>
                  <a:pt x="23" y="95"/>
                </a:lnTo>
                <a:lnTo>
                  <a:pt x="12" y="86"/>
                </a:lnTo>
                <a:lnTo>
                  <a:pt x="5" y="80"/>
                </a:lnTo>
                <a:lnTo>
                  <a:pt x="5" y="69"/>
                </a:lnTo>
                <a:lnTo>
                  <a:pt x="2" y="69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80" name="Freeform 111"/>
          <p:cNvSpPr>
            <a:spLocks/>
          </p:cNvSpPr>
          <p:nvPr/>
        </p:nvSpPr>
        <p:spPr bwMode="gray">
          <a:xfrm>
            <a:off x="8824650" y="4475916"/>
            <a:ext cx="243945" cy="175464"/>
          </a:xfrm>
          <a:custGeom>
            <a:avLst/>
            <a:gdLst/>
            <a:ahLst/>
            <a:cxnLst>
              <a:cxn ang="0">
                <a:pos x="1" y="32"/>
              </a:cxn>
              <a:cxn ang="0">
                <a:pos x="0" y="27"/>
              </a:cxn>
              <a:cxn ang="0">
                <a:pos x="1" y="23"/>
              </a:cxn>
              <a:cxn ang="0">
                <a:pos x="3" y="19"/>
              </a:cxn>
              <a:cxn ang="0">
                <a:pos x="5" y="17"/>
              </a:cxn>
              <a:cxn ang="0">
                <a:pos x="8" y="16"/>
              </a:cxn>
              <a:cxn ang="0">
                <a:pos x="10" y="14"/>
              </a:cxn>
              <a:cxn ang="0">
                <a:pos x="10" y="12"/>
              </a:cxn>
              <a:cxn ang="0">
                <a:pos x="16" y="11"/>
              </a:cxn>
              <a:cxn ang="0">
                <a:pos x="16" y="6"/>
              </a:cxn>
              <a:cxn ang="0">
                <a:pos x="19" y="6"/>
              </a:cxn>
              <a:cxn ang="0">
                <a:pos x="21" y="7"/>
              </a:cxn>
              <a:cxn ang="0">
                <a:pos x="22" y="10"/>
              </a:cxn>
              <a:cxn ang="0">
                <a:pos x="25" y="6"/>
              </a:cxn>
              <a:cxn ang="0">
                <a:pos x="28" y="5"/>
              </a:cxn>
              <a:cxn ang="0">
                <a:pos x="32" y="4"/>
              </a:cxn>
              <a:cxn ang="0">
                <a:pos x="35" y="6"/>
              </a:cxn>
              <a:cxn ang="0">
                <a:pos x="38" y="5"/>
              </a:cxn>
              <a:cxn ang="0">
                <a:pos x="40" y="7"/>
              </a:cxn>
              <a:cxn ang="0">
                <a:pos x="42" y="9"/>
              </a:cxn>
              <a:cxn ang="0">
                <a:pos x="46" y="7"/>
              </a:cxn>
              <a:cxn ang="0">
                <a:pos x="52" y="8"/>
              </a:cxn>
              <a:cxn ang="0">
                <a:pos x="56" y="8"/>
              </a:cxn>
              <a:cxn ang="0">
                <a:pos x="59" y="6"/>
              </a:cxn>
              <a:cxn ang="0">
                <a:pos x="60" y="3"/>
              </a:cxn>
              <a:cxn ang="0">
                <a:pos x="62" y="3"/>
              </a:cxn>
              <a:cxn ang="0">
                <a:pos x="65" y="4"/>
              </a:cxn>
              <a:cxn ang="0">
                <a:pos x="69" y="1"/>
              </a:cxn>
              <a:cxn ang="0">
                <a:pos x="71" y="0"/>
              </a:cxn>
              <a:cxn ang="0">
                <a:pos x="72" y="4"/>
              </a:cxn>
              <a:cxn ang="0">
                <a:pos x="72" y="7"/>
              </a:cxn>
              <a:cxn ang="0">
                <a:pos x="68" y="7"/>
              </a:cxn>
              <a:cxn ang="0">
                <a:pos x="66" y="9"/>
              </a:cxn>
              <a:cxn ang="0">
                <a:pos x="66" y="11"/>
              </a:cxn>
              <a:cxn ang="0">
                <a:pos x="63" y="13"/>
              </a:cxn>
              <a:cxn ang="0">
                <a:pos x="59" y="18"/>
              </a:cxn>
              <a:cxn ang="0">
                <a:pos x="56" y="26"/>
              </a:cxn>
              <a:cxn ang="0">
                <a:pos x="51" y="28"/>
              </a:cxn>
              <a:cxn ang="0">
                <a:pos x="47" y="33"/>
              </a:cxn>
              <a:cxn ang="0">
                <a:pos x="45" y="38"/>
              </a:cxn>
              <a:cxn ang="0">
                <a:pos x="43" y="46"/>
              </a:cxn>
              <a:cxn ang="0">
                <a:pos x="38" y="49"/>
              </a:cxn>
              <a:cxn ang="0">
                <a:pos x="34" y="53"/>
              </a:cxn>
              <a:cxn ang="0">
                <a:pos x="30" y="55"/>
              </a:cxn>
              <a:cxn ang="0">
                <a:pos x="26" y="55"/>
              </a:cxn>
              <a:cxn ang="0">
                <a:pos x="22" y="58"/>
              </a:cxn>
              <a:cxn ang="0">
                <a:pos x="18" y="57"/>
              </a:cxn>
              <a:cxn ang="0">
                <a:pos x="16" y="54"/>
              </a:cxn>
              <a:cxn ang="0">
                <a:pos x="13" y="54"/>
              </a:cxn>
              <a:cxn ang="0">
                <a:pos x="10" y="52"/>
              </a:cxn>
              <a:cxn ang="0">
                <a:pos x="9" y="44"/>
              </a:cxn>
              <a:cxn ang="0">
                <a:pos x="5" y="40"/>
              </a:cxn>
              <a:cxn ang="0">
                <a:pos x="2" y="37"/>
              </a:cxn>
              <a:cxn ang="0">
                <a:pos x="2" y="32"/>
              </a:cxn>
              <a:cxn ang="0">
                <a:pos x="1" y="32"/>
              </a:cxn>
            </a:cxnLst>
            <a:rect l="0" t="0" r="r" b="b"/>
            <a:pathLst>
              <a:path w="72" h="58">
                <a:moveTo>
                  <a:pt x="1" y="32"/>
                </a:moveTo>
                <a:lnTo>
                  <a:pt x="0" y="27"/>
                </a:lnTo>
                <a:lnTo>
                  <a:pt x="1" y="23"/>
                </a:lnTo>
                <a:lnTo>
                  <a:pt x="3" y="19"/>
                </a:lnTo>
                <a:lnTo>
                  <a:pt x="5" y="17"/>
                </a:lnTo>
                <a:lnTo>
                  <a:pt x="8" y="16"/>
                </a:lnTo>
                <a:lnTo>
                  <a:pt x="10" y="14"/>
                </a:lnTo>
                <a:lnTo>
                  <a:pt x="10" y="12"/>
                </a:lnTo>
                <a:lnTo>
                  <a:pt x="16" y="11"/>
                </a:lnTo>
                <a:lnTo>
                  <a:pt x="16" y="6"/>
                </a:lnTo>
                <a:lnTo>
                  <a:pt x="19" y="6"/>
                </a:lnTo>
                <a:lnTo>
                  <a:pt x="21" y="7"/>
                </a:lnTo>
                <a:lnTo>
                  <a:pt x="22" y="10"/>
                </a:lnTo>
                <a:lnTo>
                  <a:pt x="25" y="6"/>
                </a:lnTo>
                <a:lnTo>
                  <a:pt x="28" y="5"/>
                </a:lnTo>
                <a:lnTo>
                  <a:pt x="32" y="4"/>
                </a:lnTo>
                <a:lnTo>
                  <a:pt x="35" y="6"/>
                </a:lnTo>
                <a:lnTo>
                  <a:pt x="38" y="5"/>
                </a:lnTo>
                <a:lnTo>
                  <a:pt x="40" y="7"/>
                </a:lnTo>
                <a:lnTo>
                  <a:pt x="42" y="9"/>
                </a:lnTo>
                <a:lnTo>
                  <a:pt x="46" y="7"/>
                </a:lnTo>
                <a:lnTo>
                  <a:pt x="52" y="8"/>
                </a:lnTo>
                <a:lnTo>
                  <a:pt x="56" y="8"/>
                </a:lnTo>
                <a:lnTo>
                  <a:pt x="59" y="6"/>
                </a:lnTo>
                <a:lnTo>
                  <a:pt x="60" y="3"/>
                </a:lnTo>
                <a:lnTo>
                  <a:pt x="62" y="3"/>
                </a:lnTo>
                <a:lnTo>
                  <a:pt x="65" y="4"/>
                </a:lnTo>
                <a:lnTo>
                  <a:pt x="69" y="1"/>
                </a:lnTo>
                <a:lnTo>
                  <a:pt x="71" y="0"/>
                </a:lnTo>
                <a:lnTo>
                  <a:pt x="72" y="4"/>
                </a:lnTo>
                <a:lnTo>
                  <a:pt x="72" y="7"/>
                </a:lnTo>
                <a:lnTo>
                  <a:pt x="68" y="7"/>
                </a:lnTo>
                <a:lnTo>
                  <a:pt x="66" y="9"/>
                </a:lnTo>
                <a:lnTo>
                  <a:pt x="66" y="11"/>
                </a:lnTo>
                <a:lnTo>
                  <a:pt x="63" y="13"/>
                </a:lnTo>
                <a:lnTo>
                  <a:pt x="59" y="18"/>
                </a:lnTo>
                <a:lnTo>
                  <a:pt x="56" y="26"/>
                </a:lnTo>
                <a:lnTo>
                  <a:pt x="51" y="28"/>
                </a:lnTo>
                <a:lnTo>
                  <a:pt x="47" y="33"/>
                </a:lnTo>
                <a:lnTo>
                  <a:pt x="45" y="38"/>
                </a:lnTo>
                <a:lnTo>
                  <a:pt x="43" y="46"/>
                </a:lnTo>
                <a:lnTo>
                  <a:pt x="38" y="49"/>
                </a:lnTo>
                <a:lnTo>
                  <a:pt x="34" y="53"/>
                </a:lnTo>
                <a:lnTo>
                  <a:pt x="30" y="55"/>
                </a:lnTo>
                <a:lnTo>
                  <a:pt x="26" y="55"/>
                </a:lnTo>
                <a:lnTo>
                  <a:pt x="22" y="58"/>
                </a:lnTo>
                <a:lnTo>
                  <a:pt x="18" y="57"/>
                </a:lnTo>
                <a:lnTo>
                  <a:pt x="16" y="54"/>
                </a:lnTo>
                <a:lnTo>
                  <a:pt x="13" y="54"/>
                </a:lnTo>
                <a:lnTo>
                  <a:pt x="10" y="52"/>
                </a:lnTo>
                <a:lnTo>
                  <a:pt x="9" y="44"/>
                </a:lnTo>
                <a:lnTo>
                  <a:pt x="5" y="40"/>
                </a:lnTo>
                <a:lnTo>
                  <a:pt x="2" y="37"/>
                </a:lnTo>
                <a:lnTo>
                  <a:pt x="2" y="32"/>
                </a:lnTo>
                <a:lnTo>
                  <a:pt x="1" y="32"/>
                </a:lnTo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82" name="Freeform 112"/>
          <p:cNvSpPr>
            <a:spLocks/>
          </p:cNvSpPr>
          <p:nvPr/>
        </p:nvSpPr>
        <p:spPr bwMode="gray">
          <a:xfrm>
            <a:off x="9139360" y="2316321"/>
            <a:ext cx="525138" cy="999511"/>
          </a:xfrm>
          <a:custGeom>
            <a:avLst/>
            <a:gdLst/>
            <a:ahLst/>
            <a:cxnLst>
              <a:cxn ang="0">
                <a:pos x="50" y="135"/>
              </a:cxn>
              <a:cxn ang="0">
                <a:pos x="98" y="87"/>
              </a:cxn>
              <a:cxn ang="0">
                <a:pos x="153" y="70"/>
              </a:cxn>
              <a:cxn ang="0">
                <a:pos x="191" y="120"/>
              </a:cxn>
              <a:cxn ang="0">
                <a:pos x="251" y="100"/>
              </a:cxn>
              <a:cxn ang="0">
                <a:pos x="276" y="47"/>
              </a:cxn>
              <a:cxn ang="0">
                <a:pos x="304" y="2"/>
              </a:cxn>
              <a:cxn ang="0">
                <a:pos x="342" y="6"/>
              </a:cxn>
              <a:cxn ang="0">
                <a:pos x="347" y="30"/>
              </a:cxn>
              <a:cxn ang="0">
                <a:pos x="352" y="49"/>
              </a:cxn>
              <a:cxn ang="0">
                <a:pos x="354" y="64"/>
              </a:cxn>
              <a:cxn ang="0">
                <a:pos x="357" y="85"/>
              </a:cxn>
              <a:cxn ang="0">
                <a:pos x="364" y="98"/>
              </a:cxn>
              <a:cxn ang="0">
                <a:pos x="370" y="120"/>
              </a:cxn>
              <a:cxn ang="0">
                <a:pos x="372" y="152"/>
              </a:cxn>
              <a:cxn ang="0">
                <a:pos x="395" y="171"/>
              </a:cxn>
              <a:cxn ang="0">
                <a:pos x="354" y="179"/>
              </a:cxn>
              <a:cxn ang="0">
                <a:pos x="324" y="205"/>
              </a:cxn>
              <a:cxn ang="0">
                <a:pos x="314" y="244"/>
              </a:cxn>
              <a:cxn ang="0">
                <a:pos x="324" y="269"/>
              </a:cxn>
              <a:cxn ang="0">
                <a:pos x="314" y="276"/>
              </a:cxn>
              <a:cxn ang="0">
                <a:pos x="297" y="301"/>
              </a:cxn>
              <a:cxn ang="0">
                <a:pos x="304" y="325"/>
              </a:cxn>
              <a:cxn ang="0">
                <a:pos x="287" y="331"/>
              </a:cxn>
              <a:cxn ang="0">
                <a:pos x="276" y="349"/>
              </a:cxn>
              <a:cxn ang="0">
                <a:pos x="287" y="374"/>
              </a:cxn>
              <a:cxn ang="0">
                <a:pos x="312" y="391"/>
              </a:cxn>
              <a:cxn ang="0">
                <a:pos x="312" y="408"/>
              </a:cxn>
              <a:cxn ang="0">
                <a:pos x="344" y="464"/>
              </a:cxn>
              <a:cxn ang="0">
                <a:pos x="367" y="456"/>
              </a:cxn>
              <a:cxn ang="0">
                <a:pos x="387" y="436"/>
              </a:cxn>
              <a:cxn ang="0">
                <a:pos x="387" y="475"/>
              </a:cxn>
              <a:cxn ang="0">
                <a:pos x="342" y="513"/>
              </a:cxn>
              <a:cxn ang="0">
                <a:pos x="362" y="560"/>
              </a:cxn>
              <a:cxn ang="0">
                <a:pos x="327" y="608"/>
              </a:cxn>
              <a:cxn ang="0">
                <a:pos x="347" y="633"/>
              </a:cxn>
              <a:cxn ang="0">
                <a:pos x="342" y="682"/>
              </a:cxn>
              <a:cxn ang="0">
                <a:pos x="309" y="717"/>
              </a:cxn>
              <a:cxn ang="0">
                <a:pos x="276" y="665"/>
              </a:cxn>
              <a:cxn ang="0">
                <a:pos x="274" y="631"/>
              </a:cxn>
              <a:cxn ang="0">
                <a:pos x="239" y="597"/>
              </a:cxn>
              <a:cxn ang="0">
                <a:pos x="249" y="569"/>
              </a:cxn>
              <a:cxn ang="0">
                <a:pos x="259" y="513"/>
              </a:cxn>
              <a:cxn ang="0">
                <a:pos x="241" y="479"/>
              </a:cxn>
              <a:cxn ang="0">
                <a:pos x="231" y="428"/>
              </a:cxn>
              <a:cxn ang="0">
                <a:pos x="214" y="372"/>
              </a:cxn>
              <a:cxn ang="0">
                <a:pos x="216" y="327"/>
              </a:cxn>
              <a:cxn ang="0">
                <a:pos x="209" y="301"/>
              </a:cxn>
              <a:cxn ang="0">
                <a:pos x="183" y="282"/>
              </a:cxn>
              <a:cxn ang="0">
                <a:pos x="153" y="248"/>
              </a:cxn>
              <a:cxn ang="0">
                <a:pos x="158" y="220"/>
              </a:cxn>
              <a:cxn ang="0">
                <a:pos x="136" y="246"/>
              </a:cxn>
              <a:cxn ang="0">
                <a:pos x="138" y="272"/>
              </a:cxn>
              <a:cxn ang="0">
                <a:pos x="168" y="293"/>
              </a:cxn>
              <a:cxn ang="0">
                <a:pos x="161" y="310"/>
              </a:cxn>
              <a:cxn ang="0">
                <a:pos x="131" y="293"/>
              </a:cxn>
              <a:cxn ang="0">
                <a:pos x="85" y="261"/>
              </a:cxn>
              <a:cxn ang="0">
                <a:pos x="60" y="222"/>
              </a:cxn>
              <a:cxn ang="0">
                <a:pos x="27" y="207"/>
              </a:cxn>
              <a:cxn ang="0">
                <a:pos x="0" y="169"/>
              </a:cxn>
            </a:cxnLst>
            <a:rect l="0" t="0" r="r" b="b"/>
            <a:pathLst>
              <a:path w="397" h="717">
                <a:moveTo>
                  <a:pt x="27" y="135"/>
                </a:moveTo>
                <a:lnTo>
                  <a:pt x="33" y="128"/>
                </a:lnTo>
                <a:lnTo>
                  <a:pt x="40" y="128"/>
                </a:lnTo>
                <a:lnTo>
                  <a:pt x="43" y="124"/>
                </a:lnTo>
                <a:lnTo>
                  <a:pt x="48" y="124"/>
                </a:lnTo>
                <a:lnTo>
                  <a:pt x="50" y="135"/>
                </a:lnTo>
                <a:lnTo>
                  <a:pt x="58" y="132"/>
                </a:lnTo>
                <a:lnTo>
                  <a:pt x="58" y="120"/>
                </a:lnTo>
                <a:lnTo>
                  <a:pt x="73" y="111"/>
                </a:lnTo>
                <a:lnTo>
                  <a:pt x="75" y="98"/>
                </a:lnTo>
                <a:lnTo>
                  <a:pt x="88" y="94"/>
                </a:lnTo>
                <a:lnTo>
                  <a:pt x="98" y="87"/>
                </a:lnTo>
                <a:lnTo>
                  <a:pt x="100" y="81"/>
                </a:lnTo>
                <a:lnTo>
                  <a:pt x="108" y="75"/>
                </a:lnTo>
                <a:lnTo>
                  <a:pt x="121" y="75"/>
                </a:lnTo>
                <a:lnTo>
                  <a:pt x="136" y="77"/>
                </a:lnTo>
                <a:lnTo>
                  <a:pt x="146" y="77"/>
                </a:lnTo>
                <a:lnTo>
                  <a:pt x="153" y="70"/>
                </a:lnTo>
                <a:lnTo>
                  <a:pt x="171" y="70"/>
                </a:lnTo>
                <a:lnTo>
                  <a:pt x="176" y="72"/>
                </a:lnTo>
                <a:lnTo>
                  <a:pt x="176" y="85"/>
                </a:lnTo>
                <a:lnTo>
                  <a:pt x="183" y="107"/>
                </a:lnTo>
                <a:lnTo>
                  <a:pt x="183" y="120"/>
                </a:lnTo>
                <a:lnTo>
                  <a:pt x="191" y="120"/>
                </a:lnTo>
                <a:lnTo>
                  <a:pt x="193" y="113"/>
                </a:lnTo>
                <a:lnTo>
                  <a:pt x="209" y="105"/>
                </a:lnTo>
                <a:lnTo>
                  <a:pt x="226" y="98"/>
                </a:lnTo>
                <a:lnTo>
                  <a:pt x="234" y="92"/>
                </a:lnTo>
                <a:lnTo>
                  <a:pt x="244" y="96"/>
                </a:lnTo>
                <a:lnTo>
                  <a:pt x="251" y="100"/>
                </a:lnTo>
                <a:lnTo>
                  <a:pt x="261" y="102"/>
                </a:lnTo>
                <a:lnTo>
                  <a:pt x="264" y="94"/>
                </a:lnTo>
                <a:lnTo>
                  <a:pt x="266" y="81"/>
                </a:lnTo>
                <a:lnTo>
                  <a:pt x="266" y="70"/>
                </a:lnTo>
                <a:lnTo>
                  <a:pt x="274" y="60"/>
                </a:lnTo>
                <a:lnTo>
                  <a:pt x="276" y="47"/>
                </a:lnTo>
                <a:lnTo>
                  <a:pt x="281" y="38"/>
                </a:lnTo>
                <a:lnTo>
                  <a:pt x="289" y="36"/>
                </a:lnTo>
                <a:lnTo>
                  <a:pt x="292" y="25"/>
                </a:lnTo>
                <a:lnTo>
                  <a:pt x="294" y="10"/>
                </a:lnTo>
                <a:lnTo>
                  <a:pt x="297" y="6"/>
                </a:lnTo>
                <a:lnTo>
                  <a:pt x="304" y="2"/>
                </a:lnTo>
                <a:lnTo>
                  <a:pt x="309" y="0"/>
                </a:lnTo>
                <a:lnTo>
                  <a:pt x="309" y="8"/>
                </a:lnTo>
                <a:lnTo>
                  <a:pt x="314" y="8"/>
                </a:lnTo>
                <a:lnTo>
                  <a:pt x="327" y="4"/>
                </a:lnTo>
                <a:lnTo>
                  <a:pt x="334" y="4"/>
                </a:lnTo>
                <a:lnTo>
                  <a:pt x="342" y="6"/>
                </a:lnTo>
                <a:lnTo>
                  <a:pt x="349" y="6"/>
                </a:lnTo>
                <a:lnTo>
                  <a:pt x="347" y="13"/>
                </a:lnTo>
                <a:lnTo>
                  <a:pt x="344" y="17"/>
                </a:lnTo>
                <a:lnTo>
                  <a:pt x="342" y="19"/>
                </a:lnTo>
                <a:lnTo>
                  <a:pt x="347" y="23"/>
                </a:lnTo>
                <a:lnTo>
                  <a:pt x="347" y="30"/>
                </a:lnTo>
                <a:lnTo>
                  <a:pt x="342" y="32"/>
                </a:lnTo>
                <a:lnTo>
                  <a:pt x="342" y="36"/>
                </a:lnTo>
                <a:lnTo>
                  <a:pt x="344" y="40"/>
                </a:lnTo>
                <a:lnTo>
                  <a:pt x="349" y="43"/>
                </a:lnTo>
                <a:lnTo>
                  <a:pt x="349" y="47"/>
                </a:lnTo>
                <a:lnTo>
                  <a:pt x="352" y="49"/>
                </a:lnTo>
                <a:lnTo>
                  <a:pt x="354" y="53"/>
                </a:lnTo>
                <a:lnTo>
                  <a:pt x="352" y="57"/>
                </a:lnTo>
                <a:lnTo>
                  <a:pt x="347" y="60"/>
                </a:lnTo>
                <a:lnTo>
                  <a:pt x="344" y="64"/>
                </a:lnTo>
                <a:lnTo>
                  <a:pt x="352" y="64"/>
                </a:lnTo>
                <a:lnTo>
                  <a:pt x="354" y="64"/>
                </a:lnTo>
                <a:lnTo>
                  <a:pt x="357" y="66"/>
                </a:lnTo>
                <a:lnTo>
                  <a:pt x="357" y="72"/>
                </a:lnTo>
                <a:lnTo>
                  <a:pt x="359" y="75"/>
                </a:lnTo>
                <a:lnTo>
                  <a:pt x="357" y="79"/>
                </a:lnTo>
                <a:lnTo>
                  <a:pt x="354" y="83"/>
                </a:lnTo>
                <a:lnTo>
                  <a:pt x="357" y="85"/>
                </a:lnTo>
                <a:lnTo>
                  <a:pt x="364" y="85"/>
                </a:lnTo>
                <a:lnTo>
                  <a:pt x="364" y="87"/>
                </a:lnTo>
                <a:lnTo>
                  <a:pt x="359" y="92"/>
                </a:lnTo>
                <a:lnTo>
                  <a:pt x="364" y="94"/>
                </a:lnTo>
                <a:lnTo>
                  <a:pt x="370" y="96"/>
                </a:lnTo>
                <a:lnTo>
                  <a:pt x="364" y="98"/>
                </a:lnTo>
                <a:lnTo>
                  <a:pt x="364" y="102"/>
                </a:lnTo>
                <a:lnTo>
                  <a:pt x="367" y="107"/>
                </a:lnTo>
                <a:lnTo>
                  <a:pt x="364" y="109"/>
                </a:lnTo>
                <a:lnTo>
                  <a:pt x="364" y="113"/>
                </a:lnTo>
                <a:lnTo>
                  <a:pt x="370" y="113"/>
                </a:lnTo>
                <a:lnTo>
                  <a:pt x="370" y="120"/>
                </a:lnTo>
                <a:lnTo>
                  <a:pt x="372" y="124"/>
                </a:lnTo>
                <a:lnTo>
                  <a:pt x="372" y="130"/>
                </a:lnTo>
                <a:lnTo>
                  <a:pt x="372" y="135"/>
                </a:lnTo>
                <a:lnTo>
                  <a:pt x="370" y="143"/>
                </a:lnTo>
                <a:lnTo>
                  <a:pt x="375" y="147"/>
                </a:lnTo>
                <a:lnTo>
                  <a:pt x="372" y="152"/>
                </a:lnTo>
                <a:lnTo>
                  <a:pt x="377" y="152"/>
                </a:lnTo>
                <a:lnTo>
                  <a:pt x="380" y="156"/>
                </a:lnTo>
                <a:lnTo>
                  <a:pt x="382" y="158"/>
                </a:lnTo>
                <a:lnTo>
                  <a:pt x="385" y="164"/>
                </a:lnTo>
                <a:lnTo>
                  <a:pt x="392" y="167"/>
                </a:lnTo>
                <a:lnTo>
                  <a:pt x="395" y="171"/>
                </a:lnTo>
                <a:lnTo>
                  <a:pt x="395" y="175"/>
                </a:lnTo>
                <a:lnTo>
                  <a:pt x="387" y="177"/>
                </a:lnTo>
                <a:lnTo>
                  <a:pt x="380" y="179"/>
                </a:lnTo>
                <a:lnTo>
                  <a:pt x="372" y="179"/>
                </a:lnTo>
                <a:lnTo>
                  <a:pt x="364" y="177"/>
                </a:lnTo>
                <a:lnTo>
                  <a:pt x="354" y="179"/>
                </a:lnTo>
                <a:lnTo>
                  <a:pt x="349" y="182"/>
                </a:lnTo>
                <a:lnTo>
                  <a:pt x="342" y="179"/>
                </a:lnTo>
                <a:lnTo>
                  <a:pt x="337" y="182"/>
                </a:lnTo>
                <a:lnTo>
                  <a:pt x="337" y="190"/>
                </a:lnTo>
                <a:lnTo>
                  <a:pt x="332" y="197"/>
                </a:lnTo>
                <a:lnTo>
                  <a:pt x="324" y="205"/>
                </a:lnTo>
                <a:lnTo>
                  <a:pt x="322" y="220"/>
                </a:lnTo>
                <a:lnTo>
                  <a:pt x="319" y="220"/>
                </a:lnTo>
                <a:lnTo>
                  <a:pt x="322" y="224"/>
                </a:lnTo>
                <a:lnTo>
                  <a:pt x="319" y="235"/>
                </a:lnTo>
                <a:lnTo>
                  <a:pt x="319" y="244"/>
                </a:lnTo>
                <a:lnTo>
                  <a:pt x="314" y="244"/>
                </a:lnTo>
                <a:lnTo>
                  <a:pt x="314" y="248"/>
                </a:lnTo>
                <a:lnTo>
                  <a:pt x="317" y="250"/>
                </a:lnTo>
                <a:lnTo>
                  <a:pt x="317" y="254"/>
                </a:lnTo>
                <a:lnTo>
                  <a:pt x="319" y="261"/>
                </a:lnTo>
                <a:lnTo>
                  <a:pt x="322" y="265"/>
                </a:lnTo>
                <a:lnTo>
                  <a:pt x="324" y="269"/>
                </a:lnTo>
                <a:lnTo>
                  <a:pt x="324" y="276"/>
                </a:lnTo>
                <a:lnTo>
                  <a:pt x="329" y="280"/>
                </a:lnTo>
                <a:lnTo>
                  <a:pt x="332" y="286"/>
                </a:lnTo>
                <a:lnTo>
                  <a:pt x="327" y="289"/>
                </a:lnTo>
                <a:lnTo>
                  <a:pt x="319" y="282"/>
                </a:lnTo>
                <a:lnTo>
                  <a:pt x="314" y="276"/>
                </a:lnTo>
                <a:lnTo>
                  <a:pt x="304" y="272"/>
                </a:lnTo>
                <a:lnTo>
                  <a:pt x="299" y="267"/>
                </a:lnTo>
                <a:lnTo>
                  <a:pt x="299" y="263"/>
                </a:lnTo>
                <a:lnTo>
                  <a:pt x="294" y="263"/>
                </a:lnTo>
                <a:lnTo>
                  <a:pt x="294" y="293"/>
                </a:lnTo>
                <a:lnTo>
                  <a:pt x="297" y="301"/>
                </a:lnTo>
                <a:lnTo>
                  <a:pt x="292" y="306"/>
                </a:lnTo>
                <a:lnTo>
                  <a:pt x="299" y="306"/>
                </a:lnTo>
                <a:lnTo>
                  <a:pt x="304" y="308"/>
                </a:lnTo>
                <a:lnTo>
                  <a:pt x="307" y="316"/>
                </a:lnTo>
                <a:lnTo>
                  <a:pt x="307" y="323"/>
                </a:lnTo>
                <a:lnTo>
                  <a:pt x="304" y="325"/>
                </a:lnTo>
                <a:lnTo>
                  <a:pt x="297" y="321"/>
                </a:lnTo>
                <a:lnTo>
                  <a:pt x="289" y="321"/>
                </a:lnTo>
                <a:lnTo>
                  <a:pt x="284" y="319"/>
                </a:lnTo>
                <a:lnTo>
                  <a:pt x="279" y="325"/>
                </a:lnTo>
                <a:lnTo>
                  <a:pt x="281" y="329"/>
                </a:lnTo>
                <a:lnTo>
                  <a:pt x="287" y="331"/>
                </a:lnTo>
                <a:lnTo>
                  <a:pt x="287" y="334"/>
                </a:lnTo>
                <a:lnTo>
                  <a:pt x="279" y="336"/>
                </a:lnTo>
                <a:lnTo>
                  <a:pt x="271" y="340"/>
                </a:lnTo>
                <a:lnTo>
                  <a:pt x="269" y="344"/>
                </a:lnTo>
                <a:lnTo>
                  <a:pt x="279" y="344"/>
                </a:lnTo>
                <a:lnTo>
                  <a:pt x="276" y="349"/>
                </a:lnTo>
                <a:lnTo>
                  <a:pt x="276" y="355"/>
                </a:lnTo>
                <a:lnTo>
                  <a:pt x="276" y="359"/>
                </a:lnTo>
                <a:lnTo>
                  <a:pt x="281" y="364"/>
                </a:lnTo>
                <a:lnTo>
                  <a:pt x="284" y="364"/>
                </a:lnTo>
                <a:lnTo>
                  <a:pt x="287" y="368"/>
                </a:lnTo>
                <a:lnTo>
                  <a:pt x="287" y="374"/>
                </a:lnTo>
                <a:lnTo>
                  <a:pt x="297" y="374"/>
                </a:lnTo>
                <a:lnTo>
                  <a:pt x="302" y="381"/>
                </a:lnTo>
                <a:lnTo>
                  <a:pt x="299" y="383"/>
                </a:lnTo>
                <a:lnTo>
                  <a:pt x="299" y="387"/>
                </a:lnTo>
                <a:lnTo>
                  <a:pt x="307" y="387"/>
                </a:lnTo>
                <a:lnTo>
                  <a:pt x="312" y="391"/>
                </a:lnTo>
                <a:lnTo>
                  <a:pt x="304" y="391"/>
                </a:lnTo>
                <a:lnTo>
                  <a:pt x="302" y="396"/>
                </a:lnTo>
                <a:lnTo>
                  <a:pt x="314" y="398"/>
                </a:lnTo>
                <a:lnTo>
                  <a:pt x="314" y="400"/>
                </a:lnTo>
                <a:lnTo>
                  <a:pt x="312" y="404"/>
                </a:lnTo>
                <a:lnTo>
                  <a:pt x="312" y="408"/>
                </a:lnTo>
                <a:lnTo>
                  <a:pt x="317" y="413"/>
                </a:lnTo>
                <a:lnTo>
                  <a:pt x="317" y="419"/>
                </a:lnTo>
                <a:lnTo>
                  <a:pt x="322" y="432"/>
                </a:lnTo>
                <a:lnTo>
                  <a:pt x="329" y="449"/>
                </a:lnTo>
                <a:lnTo>
                  <a:pt x="337" y="458"/>
                </a:lnTo>
                <a:lnTo>
                  <a:pt x="344" y="464"/>
                </a:lnTo>
                <a:lnTo>
                  <a:pt x="352" y="466"/>
                </a:lnTo>
                <a:lnTo>
                  <a:pt x="357" y="466"/>
                </a:lnTo>
                <a:lnTo>
                  <a:pt x="364" y="462"/>
                </a:lnTo>
                <a:lnTo>
                  <a:pt x="370" y="466"/>
                </a:lnTo>
                <a:lnTo>
                  <a:pt x="372" y="462"/>
                </a:lnTo>
                <a:lnTo>
                  <a:pt x="367" y="456"/>
                </a:lnTo>
                <a:lnTo>
                  <a:pt x="362" y="453"/>
                </a:lnTo>
                <a:lnTo>
                  <a:pt x="359" y="447"/>
                </a:lnTo>
                <a:lnTo>
                  <a:pt x="364" y="443"/>
                </a:lnTo>
                <a:lnTo>
                  <a:pt x="372" y="443"/>
                </a:lnTo>
                <a:lnTo>
                  <a:pt x="382" y="434"/>
                </a:lnTo>
                <a:lnTo>
                  <a:pt x="387" y="436"/>
                </a:lnTo>
                <a:lnTo>
                  <a:pt x="387" y="441"/>
                </a:lnTo>
                <a:lnTo>
                  <a:pt x="395" y="445"/>
                </a:lnTo>
                <a:lnTo>
                  <a:pt x="395" y="451"/>
                </a:lnTo>
                <a:lnTo>
                  <a:pt x="397" y="456"/>
                </a:lnTo>
                <a:lnTo>
                  <a:pt x="397" y="468"/>
                </a:lnTo>
                <a:lnTo>
                  <a:pt x="387" y="475"/>
                </a:lnTo>
                <a:lnTo>
                  <a:pt x="382" y="481"/>
                </a:lnTo>
                <a:lnTo>
                  <a:pt x="377" y="486"/>
                </a:lnTo>
                <a:lnTo>
                  <a:pt x="375" y="496"/>
                </a:lnTo>
                <a:lnTo>
                  <a:pt x="367" y="498"/>
                </a:lnTo>
                <a:lnTo>
                  <a:pt x="352" y="505"/>
                </a:lnTo>
                <a:lnTo>
                  <a:pt x="342" y="513"/>
                </a:lnTo>
                <a:lnTo>
                  <a:pt x="342" y="518"/>
                </a:lnTo>
                <a:lnTo>
                  <a:pt x="342" y="526"/>
                </a:lnTo>
                <a:lnTo>
                  <a:pt x="349" y="535"/>
                </a:lnTo>
                <a:lnTo>
                  <a:pt x="349" y="548"/>
                </a:lnTo>
                <a:lnTo>
                  <a:pt x="354" y="554"/>
                </a:lnTo>
                <a:lnTo>
                  <a:pt x="362" y="560"/>
                </a:lnTo>
                <a:lnTo>
                  <a:pt x="362" y="569"/>
                </a:lnTo>
                <a:lnTo>
                  <a:pt x="354" y="586"/>
                </a:lnTo>
                <a:lnTo>
                  <a:pt x="349" y="599"/>
                </a:lnTo>
                <a:lnTo>
                  <a:pt x="344" y="601"/>
                </a:lnTo>
                <a:lnTo>
                  <a:pt x="329" y="603"/>
                </a:lnTo>
                <a:lnTo>
                  <a:pt x="327" y="608"/>
                </a:lnTo>
                <a:lnTo>
                  <a:pt x="327" y="616"/>
                </a:lnTo>
                <a:lnTo>
                  <a:pt x="324" y="625"/>
                </a:lnTo>
                <a:lnTo>
                  <a:pt x="327" y="633"/>
                </a:lnTo>
                <a:lnTo>
                  <a:pt x="332" y="637"/>
                </a:lnTo>
                <a:lnTo>
                  <a:pt x="337" y="637"/>
                </a:lnTo>
                <a:lnTo>
                  <a:pt x="347" y="633"/>
                </a:lnTo>
                <a:lnTo>
                  <a:pt x="357" y="625"/>
                </a:lnTo>
                <a:lnTo>
                  <a:pt x="362" y="625"/>
                </a:lnTo>
                <a:lnTo>
                  <a:pt x="364" y="667"/>
                </a:lnTo>
                <a:lnTo>
                  <a:pt x="354" y="670"/>
                </a:lnTo>
                <a:lnTo>
                  <a:pt x="349" y="678"/>
                </a:lnTo>
                <a:lnTo>
                  <a:pt x="342" y="682"/>
                </a:lnTo>
                <a:lnTo>
                  <a:pt x="337" y="689"/>
                </a:lnTo>
                <a:lnTo>
                  <a:pt x="334" y="702"/>
                </a:lnTo>
                <a:lnTo>
                  <a:pt x="329" y="706"/>
                </a:lnTo>
                <a:lnTo>
                  <a:pt x="322" y="710"/>
                </a:lnTo>
                <a:lnTo>
                  <a:pt x="314" y="712"/>
                </a:lnTo>
                <a:lnTo>
                  <a:pt x="309" y="717"/>
                </a:lnTo>
                <a:lnTo>
                  <a:pt x="299" y="710"/>
                </a:lnTo>
                <a:lnTo>
                  <a:pt x="297" y="702"/>
                </a:lnTo>
                <a:lnTo>
                  <a:pt x="294" y="693"/>
                </a:lnTo>
                <a:lnTo>
                  <a:pt x="287" y="685"/>
                </a:lnTo>
                <a:lnTo>
                  <a:pt x="279" y="674"/>
                </a:lnTo>
                <a:lnTo>
                  <a:pt x="276" y="665"/>
                </a:lnTo>
                <a:lnTo>
                  <a:pt x="276" y="661"/>
                </a:lnTo>
                <a:lnTo>
                  <a:pt x="274" y="652"/>
                </a:lnTo>
                <a:lnTo>
                  <a:pt x="271" y="646"/>
                </a:lnTo>
                <a:lnTo>
                  <a:pt x="266" y="637"/>
                </a:lnTo>
                <a:lnTo>
                  <a:pt x="274" y="635"/>
                </a:lnTo>
                <a:lnTo>
                  <a:pt x="274" y="631"/>
                </a:lnTo>
                <a:lnTo>
                  <a:pt x="266" y="629"/>
                </a:lnTo>
                <a:lnTo>
                  <a:pt x="266" y="618"/>
                </a:lnTo>
                <a:lnTo>
                  <a:pt x="261" y="610"/>
                </a:lnTo>
                <a:lnTo>
                  <a:pt x="246" y="605"/>
                </a:lnTo>
                <a:lnTo>
                  <a:pt x="241" y="603"/>
                </a:lnTo>
                <a:lnTo>
                  <a:pt x="239" y="597"/>
                </a:lnTo>
                <a:lnTo>
                  <a:pt x="244" y="593"/>
                </a:lnTo>
                <a:lnTo>
                  <a:pt x="249" y="590"/>
                </a:lnTo>
                <a:lnTo>
                  <a:pt x="254" y="588"/>
                </a:lnTo>
                <a:lnTo>
                  <a:pt x="254" y="580"/>
                </a:lnTo>
                <a:lnTo>
                  <a:pt x="249" y="575"/>
                </a:lnTo>
                <a:lnTo>
                  <a:pt x="249" y="569"/>
                </a:lnTo>
                <a:lnTo>
                  <a:pt x="256" y="563"/>
                </a:lnTo>
                <a:lnTo>
                  <a:pt x="261" y="556"/>
                </a:lnTo>
                <a:lnTo>
                  <a:pt x="256" y="548"/>
                </a:lnTo>
                <a:lnTo>
                  <a:pt x="256" y="539"/>
                </a:lnTo>
                <a:lnTo>
                  <a:pt x="256" y="520"/>
                </a:lnTo>
                <a:lnTo>
                  <a:pt x="259" y="513"/>
                </a:lnTo>
                <a:lnTo>
                  <a:pt x="256" y="507"/>
                </a:lnTo>
                <a:lnTo>
                  <a:pt x="256" y="501"/>
                </a:lnTo>
                <a:lnTo>
                  <a:pt x="254" y="494"/>
                </a:lnTo>
                <a:lnTo>
                  <a:pt x="251" y="488"/>
                </a:lnTo>
                <a:lnTo>
                  <a:pt x="244" y="483"/>
                </a:lnTo>
                <a:lnTo>
                  <a:pt x="241" y="479"/>
                </a:lnTo>
                <a:lnTo>
                  <a:pt x="239" y="466"/>
                </a:lnTo>
                <a:lnTo>
                  <a:pt x="236" y="460"/>
                </a:lnTo>
                <a:lnTo>
                  <a:pt x="236" y="449"/>
                </a:lnTo>
                <a:lnTo>
                  <a:pt x="234" y="447"/>
                </a:lnTo>
                <a:lnTo>
                  <a:pt x="234" y="438"/>
                </a:lnTo>
                <a:lnTo>
                  <a:pt x="231" y="428"/>
                </a:lnTo>
                <a:lnTo>
                  <a:pt x="231" y="419"/>
                </a:lnTo>
                <a:lnTo>
                  <a:pt x="229" y="411"/>
                </a:lnTo>
                <a:lnTo>
                  <a:pt x="226" y="406"/>
                </a:lnTo>
                <a:lnTo>
                  <a:pt x="226" y="393"/>
                </a:lnTo>
                <a:lnTo>
                  <a:pt x="224" y="383"/>
                </a:lnTo>
                <a:lnTo>
                  <a:pt x="214" y="372"/>
                </a:lnTo>
                <a:lnTo>
                  <a:pt x="211" y="361"/>
                </a:lnTo>
                <a:lnTo>
                  <a:pt x="214" y="349"/>
                </a:lnTo>
                <a:lnTo>
                  <a:pt x="216" y="342"/>
                </a:lnTo>
                <a:lnTo>
                  <a:pt x="214" y="336"/>
                </a:lnTo>
                <a:lnTo>
                  <a:pt x="214" y="331"/>
                </a:lnTo>
                <a:lnTo>
                  <a:pt x="216" y="327"/>
                </a:lnTo>
                <a:lnTo>
                  <a:pt x="221" y="325"/>
                </a:lnTo>
                <a:lnTo>
                  <a:pt x="221" y="319"/>
                </a:lnTo>
                <a:lnTo>
                  <a:pt x="221" y="310"/>
                </a:lnTo>
                <a:lnTo>
                  <a:pt x="211" y="312"/>
                </a:lnTo>
                <a:lnTo>
                  <a:pt x="211" y="306"/>
                </a:lnTo>
                <a:lnTo>
                  <a:pt x="209" y="301"/>
                </a:lnTo>
                <a:lnTo>
                  <a:pt x="209" y="293"/>
                </a:lnTo>
                <a:lnTo>
                  <a:pt x="204" y="289"/>
                </a:lnTo>
                <a:lnTo>
                  <a:pt x="196" y="289"/>
                </a:lnTo>
                <a:lnTo>
                  <a:pt x="193" y="289"/>
                </a:lnTo>
                <a:lnTo>
                  <a:pt x="188" y="284"/>
                </a:lnTo>
                <a:lnTo>
                  <a:pt x="183" y="282"/>
                </a:lnTo>
                <a:lnTo>
                  <a:pt x="183" y="274"/>
                </a:lnTo>
                <a:lnTo>
                  <a:pt x="178" y="272"/>
                </a:lnTo>
                <a:lnTo>
                  <a:pt x="171" y="265"/>
                </a:lnTo>
                <a:lnTo>
                  <a:pt x="166" y="263"/>
                </a:lnTo>
                <a:lnTo>
                  <a:pt x="156" y="254"/>
                </a:lnTo>
                <a:lnTo>
                  <a:pt x="153" y="248"/>
                </a:lnTo>
                <a:lnTo>
                  <a:pt x="153" y="235"/>
                </a:lnTo>
                <a:lnTo>
                  <a:pt x="158" y="227"/>
                </a:lnTo>
                <a:lnTo>
                  <a:pt x="163" y="224"/>
                </a:lnTo>
                <a:lnTo>
                  <a:pt x="166" y="220"/>
                </a:lnTo>
                <a:lnTo>
                  <a:pt x="166" y="216"/>
                </a:lnTo>
                <a:lnTo>
                  <a:pt x="158" y="220"/>
                </a:lnTo>
                <a:lnTo>
                  <a:pt x="156" y="224"/>
                </a:lnTo>
                <a:lnTo>
                  <a:pt x="148" y="224"/>
                </a:lnTo>
                <a:lnTo>
                  <a:pt x="141" y="227"/>
                </a:lnTo>
                <a:lnTo>
                  <a:pt x="136" y="233"/>
                </a:lnTo>
                <a:lnTo>
                  <a:pt x="136" y="235"/>
                </a:lnTo>
                <a:lnTo>
                  <a:pt x="136" y="246"/>
                </a:lnTo>
                <a:lnTo>
                  <a:pt x="131" y="250"/>
                </a:lnTo>
                <a:lnTo>
                  <a:pt x="128" y="254"/>
                </a:lnTo>
                <a:lnTo>
                  <a:pt x="128" y="263"/>
                </a:lnTo>
                <a:lnTo>
                  <a:pt x="131" y="267"/>
                </a:lnTo>
                <a:lnTo>
                  <a:pt x="136" y="267"/>
                </a:lnTo>
                <a:lnTo>
                  <a:pt x="138" y="272"/>
                </a:lnTo>
                <a:lnTo>
                  <a:pt x="141" y="276"/>
                </a:lnTo>
                <a:lnTo>
                  <a:pt x="148" y="280"/>
                </a:lnTo>
                <a:lnTo>
                  <a:pt x="153" y="284"/>
                </a:lnTo>
                <a:lnTo>
                  <a:pt x="156" y="289"/>
                </a:lnTo>
                <a:lnTo>
                  <a:pt x="158" y="293"/>
                </a:lnTo>
                <a:lnTo>
                  <a:pt x="168" y="293"/>
                </a:lnTo>
                <a:lnTo>
                  <a:pt x="173" y="293"/>
                </a:lnTo>
                <a:lnTo>
                  <a:pt x="176" y="295"/>
                </a:lnTo>
                <a:lnTo>
                  <a:pt x="176" y="306"/>
                </a:lnTo>
                <a:lnTo>
                  <a:pt x="168" y="304"/>
                </a:lnTo>
                <a:lnTo>
                  <a:pt x="163" y="304"/>
                </a:lnTo>
                <a:lnTo>
                  <a:pt x="161" y="310"/>
                </a:lnTo>
                <a:lnTo>
                  <a:pt x="158" y="314"/>
                </a:lnTo>
                <a:lnTo>
                  <a:pt x="143" y="306"/>
                </a:lnTo>
                <a:lnTo>
                  <a:pt x="146" y="297"/>
                </a:lnTo>
                <a:lnTo>
                  <a:pt x="141" y="293"/>
                </a:lnTo>
                <a:lnTo>
                  <a:pt x="133" y="297"/>
                </a:lnTo>
                <a:lnTo>
                  <a:pt x="131" y="293"/>
                </a:lnTo>
                <a:lnTo>
                  <a:pt x="133" y="289"/>
                </a:lnTo>
                <a:lnTo>
                  <a:pt x="128" y="282"/>
                </a:lnTo>
                <a:lnTo>
                  <a:pt x="118" y="272"/>
                </a:lnTo>
                <a:lnTo>
                  <a:pt x="108" y="265"/>
                </a:lnTo>
                <a:lnTo>
                  <a:pt x="90" y="263"/>
                </a:lnTo>
                <a:lnTo>
                  <a:pt x="85" y="261"/>
                </a:lnTo>
                <a:lnTo>
                  <a:pt x="85" y="248"/>
                </a:lnTo>
                <a:lnTo>
                  <a:pt x="73" y="246"/>
                </a:lnTo>
                <a:lnTo>
                  <a:pt x="70" y="242"/>
                </a:lnTo>
                <a:lnTo>
                  <a:pt x="70" y="233"/>
                </a:lnTo>
                <a:lnTo>
                  <a:pt x="68" y="227"/>
                </a:lnTo>
                <a:lnTo>
                  <a:pt x="60" y="222"/>
                </a:lnTo>
                <a:lnTo>
                  <a:pt x="53" y="227"/>
                </a:lnTo>
                <a:lnTo>
                  <a:pt x="45" y="227"/>
                </a:lnTo>
                <a:lnTo>
                  <a:pt x="45" y="220"/>
                </a:lnTo>
                <a:lnTo>
                  <a:pt x="45" y="216"/>
                </a:lnTo>
                <a:lnTo>
                  <a:pt x="35" y="209"/>
                </a:lnTo>
                <a:lnTo>
                  <a:pt x="27" y="207"/>
                </a:lnTo>
                <a:lnTo>
                  <a:pt x="30" y="201"/>
                </a:lnTo>
                <a:lnTo>
                  <a:pt x="25" y="192"/>
                </a:lnTo>
                <a:lnTo>
                  <a:pt x="15" y="192"/>
                </a:lnTo>
                <a:lnTo>
                  <a:pt x="10" y="184"/>
                </a:lnTo>
                <a:lnTo>
                  <a:pt x="2" y="177"/>
                </a:lnTo>
                <a:lnTo>
                  <a:pt x="0" y="169"/>
                </a:lnTo>
                <a:lnTo>
                  <a:pt x="10" y="162"/>
                </a:lnTo>
                <a:lnTo>
                  <a:pt x="15" y="150"/>
                </a:lnTo>
                <a:lnTo>
                  <a:pt x="20" y="145"/>
                </a:lnTo>
                <a:lnTo>
                  <a:pt x="33" y="143"/>
                </a:lnTo>
                <a:lnTo>
                  <a:pt x="27" y="135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83" name="Freeform 113"/>
          <p:cNvSpPr>
            <a:spLocks/>
          </p:cNvSpPr>
          <p:nvPr/>
        </p:nvSpPr>
        <p:spPr bwMode="gray">
          <a:xfrm>
            <a:off x="9139360" y="2316321"/>
            <a:ext cx="525138" cy="999511"/>
          </a:xfrm>
          <a:custGeom>
            <a:avLst/>
            <a:gdLst/>
            <a:ahLst/>
            <a:cxnLst>
              <a:cxn ang="0">
                <a:pos x="20" y="63"/>
              </a:cxn>
              <a:cxn ang="0">
                <a:pos x="39" y="41"/>
              </a:cxn>
              <a:cxn ang="0">
                <a:pos x="61" y="33"/>
              </a:cxn>
              <a:cxn ang="0">
                <a:pos x="76" y="56"/>
              </a:cxn>
              <a:cxn ang="0">
                <a:pos x="100" y="47"/>
              </a:cxn>
              <a:cxn ang="0">
                <a:pos x="110" y="22"/>
              </a:cxn>
              <a:cxn ang="0">
                <a:pos x="121" y="1"/>
              </a:cxn>
              <a:cxn ang="0">
                <a:pos x="136" y="3"/>
              </a:cxn>
              <a:cxn ang="0">
                <a:pos x="138" y="14"/>
              </a:cxn>
              <a:cxn ang="0">
                <a:pos x="140" y="23"/>
              </a:cxn>
              <a:cxn ang="0">
                <a:pos x="141" y="30"/>
              </a:cxn>
              <a:cxn ang="0">
                <a:pos x="142" y="40"/>
              </a:cxn>
              <a:cxn ang="0">
                <a:pos x="145" y="46"/>
              </a:cxn>
              <a:cxn ang="0">
                <a:pos x="147" y="56"/>
              </a:cxn>
              <a:cxn ang="0">
                <a:pos x="148" y="71"/>
              </a:cxn>
              <a:cxn ang="0">
                <a:pos x="157" y="80"/>
              </a:cxn>
              <a:cxn ang="0">
                <a:pos x="141" y="84"/>
              </a:cxn>
              <a:cxn ang="0">
                <a:pos x="129" y="96"/>
              </a:cxn>
              <a:cxn ang="0">
                <a:pos x="125" y="114"/>
              </a:cxn>
              <a:cxn ang="0">
                <a:pos x="129" y="126"/>
              </a:cxn>
              <a:cxn ang="0">
                <a:pos x="125" y="129"/>
              </a:cxn>
              <a:cxn ang="0">
                <a:pos x="118" y="141"/>
              </a:cxn>
              <a:cxn ang="0">
                <a:pos x="121" y="152"/>
              </a:cxn>
              <a:cxn ang="0">
                <a:pos x="114" y="155"/>
              </a:cxn>
              <a:cxn ang="0">
                <a:pos x="110" y="163"/>
              </a:cxn>
              <a:cxn ang="0">
                <a:pos x="114" y="175"/>
              </a:cxn>
              <a:cxn ang="0">
                <a:pos x="124" y="183"/>
              </a:cxn>
              <a:cxn ang="0">
                <a:pos x="124" y="191"/>
              </a:cxn>
              <a:cxn ang="0">
                <a:pos x="137" y="217"/>
              </a:cxn>
              <a:cxn ang="0">
                <a:pos x="146" y="213"/>
              </a:cxn>
              <a:cxn ang="0">
                <a:pos x="154" y="204"/>
              </a:cxn>
              <a:cxn ang="0">
                <a:pos x="154" y="222"/>
              </a:cxn>
              <a:cxn ang="0">
                <a:pos x="136" y="240"/>
              </a:cxn>
              <a:cxn ang="0">
                <a:pos x="144" y="262"/>
              </a:cxn>
              <a:cxn ang="0">
                <a:pos x="130" y="284"/>
              </a:cxn>
              <a:cxn ang="0">
                <a:pos x="138" y="296"/>
              </a:cxn>
              <a:cxn ang="0">
                <a:pos x="136" y="319"/>
              </a:cxn>
              <a:cxn ang="0">
                <a:pos x="123" y="335"/>
              </a:cxn>
              <a:cxn ang="0">
                <a:pos x="110" y="311"/>
              </a:cxn>
              <a:cxn ang="0">
                <a:pos x="109" y="295"/>
              </a:cxn>
              <a:cxn ang="0">
                <a:pos x="95" y="279"/>
              </a:cxn>
              <a:cxn ang="0">
                <a:pos x="99" y="266"/>
              </a:cxn>
              <a:cxn ang="0">
                <a:pos x="103" y="240"/>
              </a:cxn>
              <a:cxn ang="0">
                <a:pos x="96" y="224"/>
              </a:cxn>
              <a:cxn ang="0">
                <a:pos x="92" y="200"/>
              </a:cxn>
              <a:cxn ang="0">
                <a:pos x="85" y="174"/>
              </a:cxn>
              <a:cxn ang="0">
                <a:pos x="86" y="153"/>
              </a:cxn>
              <a:cxn ang="0">
                <a:pos x="83" y="141"/>
              </a:cxn>
              <a:cxn ang="0">
                <a:pos x="73" y="132"/>
              </a:cxn>
              <a:cxn ang="0">
                <a:pos x="61" y="116"/>
              </a:cxn>
              <a:cxn ang="0">
                <a:pos x="63" y="103"/>
              </a:cxn>
              <a:cxn ang="0">
                <a:pos x="54" y="115"/>
              </a:cxn>
              <a:cxn ang="0">
                <a:pos x="55" y="127"/>
              </a:cxn>
              <a:cxn ang="0">
                <a:pos x="67" y="137"/>
              </a:cxn>
              <a:cxn ang="0">
                <a:pos x="64" y="145"/>
              </a:cxn>
              <a:cxn ang="0">
                <a:pos x="52" y="137"/>
              </a:cxn>
              <a:cxn ang="0">
                <a:pos x="34" y="122"/>
              </a:cxn>
              <a:cxn ang="0">
                <a:pos x="24" y="104"/>
              </a:cxn>
              <a:cxn ang="0">
                <a:pos x="11" y="97"/>
              </a:cxn>
              <a:cxn ang="0">
                <a:pos x="0" y="79"/>
              </a:cxn>
            </a:cxnLst>
            <a:rect l="0" t="0" r="r" b="b"/>
            <a:pathLst>
              <a:path w="158" h="335">
                <a:moveTo>
                  <a:pt x="11" y="63"/>
                </a:moveTo>
                <a:lnTo>
                  <a:pt x="13" y="60"/>
                </a:lnTo>
                <a:lnTo>
                  <a:pt x="16" y="60"/>
                </a:lnTo>
                <a:lnTo>
                  <a:pt x="17" y="58"/>
                </a:lnTo>
                <a:lnTo>
                  <a:pt x="19" y="58"/>
                </a:lnTo>
                <a:lnTo>
                  <a:pt x="20" y="63"/>
                </a:lnTo>
                <a:lnTo>
                  <a:pt x="23" y="62"/>
                </a:lnTo>
                <a:lnTo>
                  <a:pt x="23" y="56"/>
                </a:lnTo>
                <a:lnTo>
                  <a:pt x="29" y="52"/>
                </a:lnTo>
                <a:lnTo>
                  <a:pt x="30" y="46"/>
                </a:lnTo>
                <a:lnTo>
                  <a:pt x="35" y="44"/>
                </a:lnTo>
                <a:lnTo>
                  <a:pt x="39" y="41"/>
                </a:lnTo>
                <a:lnTo>
                  <a:pt x="40" y="38"/>
                </a:lnTo>
                <a:lnTo>
                  <a:pt x="43" y="35"/>
                </a:lnTo>
                <a:lnTo>
                  <a:pt x="48" y="35"/>
                </a:lnTo>
                <a:lnTo>
                  <a:pt x="54" y="36"/>
                </a:lnTo>
                <a:lnTo>
                  <a:pt x="58" y="36"/>
                </a:lnTo>
                <a:lnTo>
                  <a:pt x="61" y="33"/>
                </a:lnTo>
                <a:lnTo>
                  <a:pt x="68" y="33"/>
                </a:lnTo>
                <a:lnTo>
                  <a:pt x="70" y="34"/>
                </a:lnTo>
                <a:lnTo>
                  <a:pt x="70" y="40"/>
                </a:lnTo>
                <a:lnTo>
                  <a:pt x="73" y="50"/>
                </a:lnTo>
                <a:lnTo>
                  <a:pt x="73" y="56"/>
                </a:lnTo>
                <a:lnTo>
                  <a:pt x="76" y="56"/>
                </a:lnTo>
                <a:lnTo>
                  <a:pt x="77" y="53"/>
                </a:lnTo>
                <a:lnTo>
                  <a:pt x="83" y="49"/>
                </a:lnTo>
                <a:lnTo>
                  <a:pt x="90" y="46"/>
                </a:lnTo>
                <a:lnTo>
                  <a:pt x="93" y="43"/>
                </a:lnTo>
                <a:lnTo>
                  <a:pt x="97" y="45"/>
                </a:lnTo>
                <a:lnTo>
                  <a:pt x="100" y="47"/>
                </a:lnTo>
                <a:lnTo>
                  <a:pt x="104" y="48"/>
                </a:lnTo>
                <a:lnTo>
                  <a:pt x="105" y="44"/>
                </a:lnTo>
                <a:lnTo>
                  <a:pt x="106" y="38"/>
                </a:lnTo>
                <a:lnTo>
                  <a:pt x="106" y="33"/>
                </a:lnTo>
                <a:lnTo>
                  <a:pt x="109" y="28"/>
                </a:lnTo>
                <a:lnTo>
                  <a:pt x="110" y="22"/>
                </a:lnTo>
                <a:lnTo>
                  <a:pt x="112" y="18"/>
                </a:lnTo>
                <a:lnTo>
                  <a:pt x="115" y="17"/>
                </a:lnTo>
                <a:lnTo>
                  <a:pt x="116" y="12"/>
                </a:lnTo>
                <a:lnTo>
                  <a:pt x="117" y="5"/>
                </a:lnTo>
                <a:lnTo>
                  <a:pt x="118" y="3"/>
                </a:lnTo>
                <a:lnTo>
                  <a:pt x="121" y="1"/>
                </a:lnTo>
                <a:lnTo>
                  <a:pt x="123" y="0"/>
                </a:lnTo>
                <a:lnTo>
                  <a:pt x="123" y="4"/>
                </a:lnTo>
                <a:lnTo>
                  <a:pt x="125" y="4"/>
                </a:lnTo>
                <a:lnTo>
                  <a:pt x="130" y="2"/>
                </a:lnTo>
                <a:lnTo>
                  <a:pt x="133" y="2"/>
                </a:lnTo>
                <a:lnTo>
                  <a:pt x="136" y="3"/>
                </a:lnTo>
                <a:lnTo>
                  <a:pt x="139" y="3"/>
                </a:lnTo>
                <a:lnTo>
                  <a:pt x="138" y="6"/>
                </a:lnTo>
                <a:lnTo>
                  <a:pt x="137" y="8"/>
                </a:lnTo>
                <a:lnTo>
                  <a:pt x="136" y="9"/>
                </a:lnTo>
                <a:lnTo>
                  <a:pt x="138" y="11"/>
                </a:lnTo>
                <a:lnTo>
                  <a:pt x="138" y="14"/>
                </a:lnTo>
                <a:lnTo>
                  <a:pt x="136" y="15"/>
                </a:lnTo>
                <a:lnTo>
                  <a:pt x="136" y="17"/>
                </a:lnTo>
                <a:lnTo>
                  <a:pt x="137" y="19"/>
                </a:lnTo>
                <a:lnTo>
                  <a:pt x="139" y="20"/>
                </a:lnTo>
                <a:lnTo>
                  <a:pt x="139" y="22"/>
                </a:lnTo>
                <a:lnTo>
                  <a:pt x="140" y="23"/>
                </a:lnTo>
                <a:lnTo>
                  <a:pt x="141" y="25"/>
                </a:lnTo>
                <a:lnTo>
                  <a:pt x="140" y="27"/>
                </a:lnTo>
                <a:lnTo>
                  <a:pt x="138" y="28"/>
                </a:lnTo>
                <a:lnTo>
                  <a:pt x="137" y="30"/>
                </a:lnTo>
                <a:lnTo>
                  <a:pt x="140" y="30"/>
                </a:lnTo>
                <a:lnTo>
                  <a:pt x="141" y="30"/>
                </a:lnTo>
                <a:lnTo>
                  <a:pt x="142" y="31"/>
                </a:lnTo>
                <a:lnTo>
                  <a:pt x="142" y="34"/>
                </a:lnTo>
                <a:lnTo>
                  <a:pt x="143" y="35"/>
                </a:lnTo>
                <a:lnTo>
                  <a:pt x="142" y="37"/>
                </a:lnTo>
                <a:lnTo>
                  <a:pt x="141" y="39"/>
                </a:lnTo>
                <a:lnTo>
                  <a:pt x="142" y="40"/>
                </a:lnTo>
                <a:lnTo>
                  <a:pt x="145" y="40"/>
                </a:lnTo>
                <a:lnTo>
                  <a:pt x="145" y="41"/>
                </a:lnTo>
                <a:lnTo>
                  <a:pt x="143" y="43"/>
                </a:lnTo>
                <a:lnTo>
                  <a:pt x="145" y="44"/>
                </a:lnTo>
                <a:lnTo>
                  <a:pt x="147" y="45"/>
                </a:lnTo>
                <a:lnTo>
                  <a:pt x="145" y="46"/>
                </a:lnTo>
                <a:lnTo>
                  <a:pt x="145" y="48"/>
                </a:lnTo>
                <a:lnTo>
                  <a:pt x="146" y="50"/>
                </a:lnTo>
                <a:lnTo>
                  <a:pt x="145" y="51"/>
                </a:lnTo>
                <a:lnTo>
                  <a:pt x="145" y="53"/>
                </a:lnTo>
                <a:lnTo>
                  <a:pt x="147" y="53"/>
                </a:lnTo>
                <a:lnTo>
                  <a:pt x="147" y="56"/>
                </a:lnTo>
                <a:lnTo>
                  <a:pt x="148" y="58"/>
                </a:lnTo>
                <a:lnTo>
                  <a:pt x="148" y="61"/>
                </a:lnTo>
                <a:lnTo>
                  <a:pt x="148" y="63"/>
                </a:lnTo>
                <a:lnTo>
                  <a:pt x="147" y="67"/>
                </a:lnTo>
                <a:lnTo>
                  <a:pt x="149" y="69"/>
                </a:lnTo>
                <a:lnTo>
                  <a:pt x="148" y="71"/>
                </a:lnTo>
                <a:lnTo>
                  <a:pt x="150" y="71"/>
                </a:lnTo>
                <a:lnTo>
                  <a:pt x="151" y="73"/>
                </a:lnTo>
                <a:lnTo>
                  <a:pt x="152" y="74"/>
                </a:lnTo>
                <a:lnTo>
                  <a:pt x="153" y="77"/>
                </a:lnTo>
                <a:lnTo>
                  <a:pt x="156" y="78"/>
                </a:lnTo>
                <a:lnTo>
                  <a:pt x="157" y="80"/>
                </a:lnTo>
                <a:lnTo>
                  <a:pt x="157" y="82"/>
                </a:lnTo>
                <a:lnTo>
                  <a:pt x="154" y="83"/>
                </a:lnTo>
                <a:lnTo>
                  <a:pt x="151" y="84"/>
                </a:lnTo>
                <a:lnTo>
                  <a:pt x="148" y="84"/>
                </a:lnTo>
                <a:lnTo>
                  <a:pt x="145" y="83"/>
                </a:lnTo>
                <a:lnTo>
                  <a:pt x="141" y="84"/>
                </a:lnTo>
                <a:lnTo>
                  <a:pt x="139" y="85"/>
                </a:lnTo>
                <a:lnTo>
                  <a:pt x="136" y="84"/>
                </a:lnTo>
                <a:lnTo>
                  <a:pt x="134" y="85"/>
                </a:lnTo>
                <a:lnTo>
                  <a:pt x="134" y="89"/>
                </a:lnTo>
                <a:lnTo>
                  <a:pt x="132" y="92"/>
                </a:lnTo>
                <a:lnTo>
                  <a:pt x="129" y="96"/>
                </a:lnTo>
                <a:lnTo>
                  <a:pt x="128" y="103"/>
                </a:lnTo>
                <a:lnTo>
                  <a:pt x="127" y="103"/>
                </a:lnTo>
                <a:lnTo>
                  <a:pt x="128" y="105"/>
                </a:lnTo>
                <a:lnTo>
                  <a:pt x="127" y="110"/>
                </a:lnTo>
                <a:lnTo>
                  <a:pt x="127" y="114"/>
                </a:lnTo>
                <a:lnTo>
                  <a:pt x="125" y="114"/>
                </a:lnTo>
                <a:lnTo>
                  <a:pt x="125" y="116"/>
                </a:lnTo>
                <a:lnTo>
                  <a:pt x="126" y="117"/>
                </a:lnTo>
                <a:lnTo>
                  <a:pt x="126" y="119"/>
                </a:lnTo>
                <a:lnTo>
                  <a:pt x="127" y="122"/>
                </a:lnTo>
                <a:lnTo>
                  <a:pt x="128" y="124"/>
                </a:lnTo>
                <a:lnTo>
                  <a:pt x="129" y="126"/>
                </a:lnTo>
                <a:lnTo>
                  <a:pt x="129" y="129"/>
                </a:lnTo>
                <a:lnTo>
                  <a:pt x="131" y="131"/>
                </a:lnTo>
                <a:lnTo>
                  <a:pt x="132" y="134"/>
                </a:lnTo>
                <a:lnTo>
                  <a:pt x="130" y="135"/>
                </a:lnTo>
                <a:lnTo>
                  <a:pt x="127" y="132"/>
                </a:lnTo>
                <a:lnTo>
                  <a:pt x="125" y="129"/>
                </a:lnTo>
                <a:lnTo>
                  <a:pt x="121" y="127"/>
                </a:lnTo>
                <a:lnTo>
                  <a:pt x="119" y="125"/>
                </a:lnTo>
                <a:lnTo>
                  <a:pt x="119" y="123"/>
                </a:lnTo>
                <a:lnTo>
                  <a:pt x="117" y="123"/>
                </a:lnTo>
                <a:lnTo>
                  <a:pt x="117" y="137"/>
                </a:lnTo>
                <a:lnTo>
                  <a:pt x="118" y="141"/>
                </a:lnTo>
                <a:lnTo>
                  <a:pt x="116" y="143"/>
                </a:lnTo>
                <a:lnTo>
                  <a:pt x="119" y="143"/>
                </a:lnTo>
                <a:lnTo>
                  <a:pt x="121" y="144"/>
                </a:lnTo>
                <a:lnTo>
                  <a:pt x="122" y="148"/>
                </a:lnTo>
                <a:lnTo>
                  <a:pt x="122" y="151"/>
                </a:lnTo>
                <a:lnTo>
                  <a:pt x="121" y="152"/>
                </a:lnTo>
                <a:lnTo>
                  <a:pt x="118" y="150"/>
                </a:lnTo>
                <a:lnTo>
                  <a:pt x="115" y="150"/>
                </a:lnTo>
                <a:lnTo>
                  <a:pt x="113" y="149"/>
                </a:lnTo>
                <a:lnTo>
                  <a:pt x="111" y="152"/>
                </a:lnTo>
                <a:lnTo>
                  <a:pt x="112" y="154"/>
                </a:lnTo>
                <a:lnTo>
                  <a:pt x="114" y="155"/>
                </a:lnTo>
                <a:lnTo>
                  <a:pt x="114" y="156"/>
                </a:lnTo>
                <a:lnTo>
                  <a:pt x="111" y="157"/>
                </a:lnTo>
                <a:lnTo>
                  <a:pt x="108" y="159"/>
                </a:lnTo>
                <a:lnTo>
                  <a:pt x="107" y="161"/>
                </a:lnTo>
                <a:lnTo>
                  <a:pt x="111" y="161"/>
                </a:lnTo>
                <a:lnTo>
                  <a:pt x="110" y="163"/>
                </a:lnTo>
                <a:lnTo>
                  <a:pt x="110" y="166"/>
                </a:lnTo>
                <a:lnTo>
                  <a:pt x="110" y="168"/>
                </a:lnTo>
                <a:lnTo>
                  <a:pt x="112" y="170"/>
                </a:lnTo>
                <a:lnTo>
                  <a:pt x="113" y="170"/>
                </a:lnTo>
                <a:lnTo>
                  <a:pt x="114" y="172"/>
                </a:lnTo>
                <a:lnTo>
                  <a:pt x="114" y="175"/>
                </a:lnTo>
                <a:lnTo>
                  <a:pt x="118" y="175"/>
                </a:lnTo>
                <a:lnTo>
                  <a:pt x="120" y="178"/>
                </a:lnTo>
                <a:lnTo>
                  <a:pt x="119" y="179"/>
                </a:lnTo>
                <a:lnTo>
                  <a:pt x="119" y="181"/>
                </a:lnTo>
                <a:lnTo>
                  <a:pt x="122" y="181"/>
                </a:lnTo>
                <a:lnTo>
                  <a:pt x="124" y="183"/>
                </a:lnTo>
                <a:lnTo>
                  <a:pt x="121" y="183"/>
                </a:lnTo>
                <a:lnTo>
                  <a:pt x="120" y="185"/>
                </a:lnTo>
                <a:lnTo>
                  <a:pt x="125" y="186"/>
                </a:lnTo>
                <a:lnTo>
                  <a:pt x="125" y="187"/>
                </a:lnTo>
                <a:lnTo>
                  <a:pt x="124" y="189"/>
                </a:lnTo>
                <a:lnTo>
                  <a:pt x="124" y="191"/>
                </a:lnTo>
                <a:lnTo>
                  <a:pt x="126" y="193"/>
                </a:lnTo>
                <a:lnTo>
                  <a:pt x="126" y="196"/>
                </a:lnTo>
                <a:lnTo>
                  <a:pt x="128" y="202"/>
                </a:lnTo>
                <a:lnTo>
                  <a:pt x="131" y="210"/>
                </a:lnTo>
                <a:lnTo>
                  <a:pt x="134" y="214"/>
                </a:lnTo>
                <a:lnTo>
                  <a:pt x="137" y="217"/>
                </a:lnTo>
                <a:lnTo>
                  <a:pt x="140" y="218"/>
                </a:lnTo>
                <a:lnTo>
                  <a:pt x="142" y="218"/>
                </a:lnTo>
                <a:lnTo>
                  <a:pt x="145" y="216"/>
                </a:lnTo>
                <a:lnTo>
                  <a:pt x="147" y="218"/>
                </a:lnTo>
                <a:lnTo>
                  <a:pt x="148" y="216"/>
                </a:lnTo>
                <a:lnTo>
                  <a:pt x="146" y="213"/>
                </a:lnTo>
                <a:lnTo>
                  <a:pt x="144" y="212"/>
                </a:lnTo>
                <a:lnTo>
                  <a:pt x="143" y="209"/>
                </a:lnTo>
                <a:lnTo>
                  <a:pt x="145" y="207"/>
                </a:lnTo>
                <a:lnTo>
                  <a:pt x="148" y="207"/>
                </a:lnTo>
                <a:lnTo>
                  <a:pt x="152" y="203"/>
                </a:lnTo>
                <a:lnTo>
                  <a:pt x="154" y="204"/>
                </a:lnTo>
                <a:lnTo>
                  <a:pt x="154" y="206"/>
                </a:lnTo>
                <a:lnTo>
                  <a:pt x="157" y="208"/>
                </a:lnTo>
                <a:lnTo>
                  <a:pt x="157" y="211"/>
                </a:lnTo>
                <a:lnTo>
                  <a:pt x="158" y="213"/>
                </a:lnTo>
                <a:lnTo>
                  <a:pt x="158" y="219"/>
                </a:lnTo>
                <a:lnTo>
                  <a:pt x="154" y="222"/>
                </a:lnTo>
                <a:lnTo>
                  <a:pt x="152" y="225"/>
                </a:lnTo>
                <a:lnTo>
                  <a:pt x="150" y="227"/>
                </a:lnTo>
                <a:lnTo>
                  <a:pt x="149" y="232"/>
                </a:lnTo>
                <a:lnTo>
                  <a:pt x="146" y="233"/>
                </a:lnTo>
                <a:lnTo>
                  <a:pt x="140" y="236"/>
                </a:lnTo>
                <a:lnTo>
                  <a:pt x="136" y="240"/>
                </a:lnTo>
                <a:lnTo>
                  <a:pt x="136" y="242"/>
                </a:lnTo>
                <a:lnTo>
                  <a:pt x="136" y="246"/>
                </a:lnTo>
                <a:lnTo>
                  <a:pt x="139" y="250"/>
                </a:lnTo>
                <a:lnTo>
                  <a:pt x="139" y="256"/>
                </a:lnTo>
                <a:lnTo>
                  <a:pt x="141" y="259"/>
                </a:lnTo>
                <a:lnTo>
                  <a:pt x="144" y="262"/>
                </a:lnTo>
                <a:lnTo>
                  <a:pt x="144" y="266"/>
                </a:lnTo>
                <a:lnTo>
                  <a:pt x="141" y="274"/>
                </a:lnTo>
                <a:lnTo>
                  <a:pt x="139" y="280"/>
                </a:lnTo>
                <a:lnTo>
                  <a:pt x="137" y="281"/>
                </a:lnTo>
                <a:lnTo>
                  <a:pt x="131" y="282"/>
                </a:lnTo>
                <a:lnTo>
                  <a:pt x="130" y="284"/>
                </a:lnTo>
                <a:lnTo>
                  <a:pt x="130" y="288"/>
                </a:lnTo>
                <a:lnTo>
                  <a:pt x="129" y="292"/>
                </a:lnTo>
                <a:lnTo>
                  <a:pt x="130" y="296"/>
                </a:lnTo>
                <a:lnTo>
                  <a:pt x="132" y="298"/>
                </a:lnTo>
                <a:lnTo>
                  <a:pt x="134" y="298"/>
                </a:lnTo>
                <a:lnTo>
                  <a:pt x="138" y="296"/>
                </a:lnTo>
                <a:lnTo>
                  <a:pt x="142" y="292"/>
                </a:lnTo>
                <a:lnTo>
                  <a:pt x="144" y="292"/>
                </a:lnTo>
                <a:lnTo>
                  <a:pt x="145" y="312"/>
                </a:lnTo>
                <a:lnTo>
                  <a:pt x="141" y="313"/>
                </a:lnTo>
                <a:lnTo>
                  <a:pt x="139" y="317"/>
                </a:lnTo>
                <a:lnTo>
                  <a:pt x="136" y="319"/>
                </a:lnTo>
                <a:lnTo>
                  <a:pt x="134" y="322"/>
                </a:lnTo>
                <a:lnTo>
                  <a:pt x="133" y="328"/>
                </a:lnTo>
                <a:lnTo>
                  <a:pt x="131" y="330"/>
                </a:lnTo>
                <a:lnTo>
                  <a:pt x="128" y="332"/>
                </a:lnTo>
                <a:lnTo>
                  <a:pt x="125" y="333"/>
                </a:lnTo>
                <a:lnTo>
                  <a:pt x="123" y="335"/>
                </a:lnTo>
                <a:lnTo>
                  <a:pt x="119" y="332"/>
                </a:lnTo>
                <a:lnTo>
                  <a:pt x="118" y="328"/>
                </a:lnTo>
                <a:lnTo>
                  <a:pt x="117" y="324"/>
                </a:lnTo>
                <a:lnTo>
                  <a:pt x="114" y="320"/>
                </a:lnTo>
                <a:lnTo>
                  <a:pt x="111" y="315"/>
                </a:lnTo>
                <a:lnTo>
                  <a:pt x="110" y="311"/>
                </a:lnTo>
                <a:lnTo>
                  <a:pt x="110" y="309"/>
                </a:lnTo>
                <a:lnTo>
                  <a:pt x="109" y="305"/>
                </a:lnTo>
                <a:lnTo>
                  <a:pt x="108" y="302"/>
                </a:lnTo>
                <a:lnTo>
                  <a:pt x="106" y="298"/>
                </a:lnTo>
                <a:lnTo>
                  <a:pt x="109" y="297"/>
                </a:lnTo>
                <a:lnTo>
                  <a:pt x="109" y="295"/>
                </a:lnTo>
                <a:lnTo>
                  <a:pt x="106" y="294"/>
                </a:lnTo>
                <a:lnTo>
                  <a:pt x="106" y="289"/>
                </a:lnTo>
                <a:lnTo>
                  <a:pt x="104" y="285"/>
                </a:lnTo>
                <a:lnTo>
                  <a:pt x="98" y="283"/>
                </a:lnTo>
                <a:lnTo>
                  <a:pt x="96" y="282"/>
                </a:lnTo>
                <a:lnTo>
                  <a:pt x="95" y="279"/>
                </a:lnTo>
                <a:lnTo>
                  <a:pt x="97" y="277"/>
                </a:lnTo>
                <a:lnTo>
                  <a:pt x="99" y="276"/>
                </a:lnTo>
                <a:lnTo>
                  <a:pt x="101" y="275"/>
                </a:lnTo>
                <a:lnTo>
                  <a:pt x="101" y="271"/>
                </a:lnTo>
                <a:lnTo>
                  <a:pt x="99" y="269"/>
                </a:lnTo>
                <a:lnTo>
                  <a:pt x="99" y="266"/>
                </a:lnTo>
                <a:lnTo>
                  <a:pt x="102" y="263"/>
                </a:lnTo>
                <a:lnTo>
                  <a:pt x="104" y="260"/>
                </a:lnTo>
                <a:lnTo>
                  <a:pt x="102" y="256"/>
                </a:lnTo>
                <a:lnTo>
                  <a:pt x="102" y="252"/>
                </a:lnTo>
                <a:lnTo>
                  <a:pt x="102" y="243"/>
                </a:lnTo>
                <a:lnTo>
                  <a:pt x="103" y="240"/>
                </a:lnTo>
                <a:lnTo>
                  <a:pt x="102" y="237"/>
                </a:lnTo>
                <a:lnTo>
                  <a:pt x="102" y="234"/>
                </a:lnTo>
                <a:lnTo>
                  <a:pt x="101" y="231"/>
                </a:lnTo>
                <a:lnTo>
                  <a:pt x="100" y="228"/>
                </a:lnTo>
                <a:lnTo>
                  <a:pt x="97" y="226"/>
                </a:lnTo>
                <a:lnTo>
                  <a:pt x="96" y="224"/>
                </a:lnTo>
                <a:lnTo>
                  <a:pt x="95" y="218"/>
                </a:lnTo>
                <a:lnTo>
                  <a:pt x="94" y="215"/>
                </a:lnTo>
                <a:lnTo>
                  <a:pt x="94" y="210"/>
                </a:lnTo>
                <a:lnTo>
                  <a:pt x="93" y="209"/>
                </a:lnTo>
                <a:lnTo>
                  <a:pt x="93" y="205"/>
                </a:lnTo>
                <a:lnTo>
                  <a:pt x="92" y="200"/>
                </a:lnTo>
                <a:lnTo>
                  <a:pt x="92" y="196"/>
                </a:lnTo>
                <a:lnTo>
                  <a:pt x="91" y="192"/>
                </a:lnTo>
                <a:lnTo>
                  <a:pt x="90" y="190"/>
                </a:lnTo>
                <a:lnTo>
                  <a:pt x="90" y="184"/>
                </a:lnTo>
                <a:lnTo>
                  <a:pt x="89" y="179"/>
                </a:lnTo>
                <a:lnTo>
                  <a:pt x="85" y="174"/>
                </a:lnTo>
                <a:lnTo>
                  <a:pt x="84" y="169"/>
                </a:lnTo>
                <a:lnTo>
                  <a:pt x="85" y="163"/>
                </a:lnTo>
                <a:lnTo>
                  <a:pt x="86" y="160"/>
                </a:lnTo>
                <a:lnTo>
                  <a:pt x="85" y="157"/>
                </a:lnTo>
                <a:lnTo>
                  <a:pt x="85" y="155"/>
                </a:lnTo>
                <a:lnTo>
                  <a:pt x="86" y="153"/>
                </a:lnTo>
                <a:lnTo>
                  <a:pt x="88" y="152"/>
                </a:lnTo>
                <a:lnTo>
                  <a:pt x="88" y="149"/>
                </a:lnTo>
                <a:lnTo>
                  <a:pt x="88" y="145"/>
                </a:lnTo>
                <a:lnTo>
                  <a:pt x="84" y="146"/>
                </a:lnTo>
                <a:lnTo>
                  <a:pt x="84" y="143"/>
                </a:lnTo>
                <a:lnTo>
                  <a:pt x="83" y="141"/>
                </a:lnTo>
                <a:lnTo>
                  <a:pt x="83" y="137"/>
                </a:lnTo>
                <a:lnTo>
                  <a:pt x="81" y="135"/>
                </a:lnTo>
                <a:lnTo>
                  <a:pt x="78" y="135"/>
                </a:lnTo>
                <a:lnTo>
                  <a:pt x="77" y="135"/>
                </a:lnTo>
                <a:lnTo>
                  <a:pt x="75" y="133"/>
                </a:lnTo>
                <a:lnTo>
                  <a:pt x="73" y="132"/>
                </a:lnTo>
                <a:lnTo>
                  <a:pt x="73" y="128"/>
                </a:lnTo>
                <a:lnTo>
                  <a:pt x="71" y="127"/>
                </a:lnTo>
                <a:lnTo>
                  <a:pt x="68" y="124"/>
                </a:lnTo>
                <a:lnTo>
                  <a:pt x="66" y="123"/>
                </a:lnTo>
                <a:lnTo>
                  <a:pt x="62" y="119"/>
                </a:lnTo>
                <a:lnTo>
                  <a:pt x="61" y="116"/>
                </a:lnTo>
                <a:lnTo>
                  <a:pt x="61" y="110"/>
                </a:lnTo>
                <a:lnTo>
                  <a:pt x="63" y="106"/>
                </a:lnTo>
                <a:lnTo>
                  <a:pt x="65" y="105"/>
                </a:lnTo>
                <a:lnTo>
                  <a:pt x="66" y="103"/>
                </a:lnTo>
                <a:lnTo>
                  <a:pt x="66" y="101"/>
                </a:lnTo>
                <a:lnTo>
                  <a:pt x="63" y="103"/>
                </a:lnTo>
                <a:lnTo>
                  <a:pt x="62" y="105"/>
                </a:lnTo>
                <a:lnTo>
                  <a:pt x="59" y="105"/>
                </a:lnTo>
                <a:lnTo>
                  <a:pt x="56" y="106"/>
                </a:lnTo>
                <a:lnTo>
                  <a:pt x="54" y="109"/>
                </a:lnTo>
                <a:lnTo>
                  <a:pt x="54" y="110"/>
                </a:lnTo>
                <a:lnTo>
                  <a:pt x="54" y="115"/>
                </a:lnTo>
                <a:lnTo>
                  <a:pt x="52" y="117"/>
                </a:lnTo>
                <a:lnTo>
                  <a:pt x="51" y="119"/>
                </a:lnTo>
                <a:lnTo>
                  <a:pt x="51" y="123"/>
                </a:lnTo>
                <a:lnTo>
                  <a:pt x="52" y="125"/>
                </a:lnTo>
                <a:lnTo>
                  <a:pt x="54" y="125"/>
                </a:lnTo>
                <a:lnTo>
                  <a:pt x="55" y="127"/>
                </a:lnTo>
                <a:lnTo>
                  <a:pt x="56" y="129"/>
                </a:lnTo>
                <a:lnTo>
                  <a:pt x="59" y="131"/>
                </a:lnTo>
                <a:lnTo>
                  <a:pt x="61" y="133"/>
                </a:lnTo>
                <a:lnTo>
                  <a:pt x="62" y="135"/>
                </a:lnTo>
                <a:lnTo>
                  <a:pt x="63" y="137"/>
                </a:lnTo>
                <a:lnTo>
                  <a:pt x="67" y="137"/>
                </a:lnTo>
                <a:lnTo>
                  <a:pt x="69" y="137"/>
                </a:lnTo>
                <a:lnTo>
                  <a:pt x="70" y="138"/>
                </a:lnTo>
                <a:lnTo>
                  <a:pt x="70" y="143"/>
                </a:lnTo>
                <a:lnTo>
                  <a:pt x="67" y="142"/>
                </a:lnTo>
                <a:lnTo>
                  <a:pt x="65" y="142"/>
                </a:lnTo>
                <a:lnTo>
                  <a:pt x="64" y="145"/>
                </a:lnTo>
                <a:lnTo>
                  <a:pt x="63" y="147"/>
                </a:lnTo>
                <a:lnTo>
                  <a:pt x="57" y="143"/>
                </a:lnTo>
                <a:lnTo>
                  <a:pt x="58" y="139"/>
                </a:lnTo>
                <a:lnTo>
                  <a:pt x="56" y="137"/>
                </a:lnTo>
                <a:lnTo>
                  <a:pt x="53" y="139"/>
                </a:lnTo>
                <a:lnTo>
                  <a:pt x="52" y="137"/>
                </a:lnTo>
                <a:lnTo>
                  <a:pt x="53" y="135"/>
                </a:lnTo>
                <a:lnTo>
                  <a:pt x="51" y="132"/>
                </a:lnTo>
                <a:lnTo>
                  <a:pt x="47" y="127"/>
                </a:lnTo>
                <a:lnTo>
                  <a:pt x="43" y="124"/>
                </a:lnTo>
                <a:lnTo>
                  <a:pt x="36" y="123"/>
                </a:lnTo>
                <a:lnTo>
                  <a:pt x="34" y="122"/>
                </a:lnTo>
                <a:lnTo>
                  <a:pt x="34" y="116"/>
                </a:lnTo>
                <a:lnTo>
                  <a:pt x="29" y="115"/>
                </a:lnTo>
                <a:lnTo>
                  <a:pt x="28" y="113"/>
                </a:lnTo>
                <a:lnTo>
                  <a:pt x="28" y="109"/>
                </a:lnTo>
                <a:lnTo>
                  <a:pt x="27" y="106"/>
                </a:lnTo>
                <a:lnTo>
                  <a:pt x="24" y="104"/>
                </a:lnTo>
                <a:lnTo>
                  <a:pt x="21" y="106"/>
                </a:lnTo>
                <a:lnTo>
                  <a:pt x="18" y="106"/>
                </a:lnTo>
                <a:lnTo>
                  <a:pt x="18" y="103"/>
                </a:lnTo>
                <a:lnTo>
                  <a:pt x="18" y="101"/>
                </a:lnTo>
                <a:lnTo>
                  <a:pt x="14" y="98"/>
                </a:lnTo>
                <a:lnTo>
                  <a:pt x="11" y="97"/>
                </a:lnTo>
                <a:lnTo>
                  <a:pt x="12" y="94"/>
                </a:lnTo>
                <a:lnTo>
                  <a:pt x="10" y="90"/>
                </a:lnTo>
                <a:lnTo>
                  <a:pt x="6" y="90"/>
                </a:lnTo>
                <a:lnTo>
                  <a:pt x="4" y="86"/>
                </a:lnTo>
                <a:lnTo>
                  <a:pt x="1" y="83"/>
                </a:lnTo>
                <a:lnTo>
                  <a:pt x="0" y="79"/>
                </a:lnTo>
                <a:lnTo>
                  <a:pt x="4" y="76"/>
                </a:lnTo>
                <a:lnTo>
                  <a:pt x="6" y="70"/>
                </a:lnTo>
                <a:lnTo>
                  <a:pt x="8" y="68"/>
                </a:lnTo>
                <a:lnTo>
                  <a:pt x="13" y="67"/>
                </a:lnTo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ap="flat" cmpd="sng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84" name="Freeform 118"/>
          <p:cNvSpPr>
            <a:spLocks/>
          </p:cNvSpPr>
          <p:nvPr/>
        </p:nvSpPr>
        <p:spPr bwMode="gray">
          <a:xfrm>
            <a:off x="5921496" y="4365476"/>
            <a:ext cx="472997" cy="344659"/>
          </a:xfrm>
          <a:custGeom>
            <a:avLst/>
            <a:gdLst/>
            <a:ahLst/>
            <a:cxnLst>
              <a:cxn ang="0">
                <a:pos x="274" y="203"/>
              </a:cxn>
              <a:cxn ang="0">
                <a:pos x="292" y="190"/>
              </a:cxn>
              <a:cxn ang="0">
                <a:pos x="297" y="179"/>
              </a:cxn>
              <a:cxn ang="0">
                <a:pos x="315" y="177"/>
              </a:cxn>
              <a:cxn ang="0">
                <a:pos x="330" y="175"/>
              </a:cxn>
              <a:cxn ang="0">
                <a:pos x="332" y="158"/>
              </a:cxn>
              <a:cxn ang="0">
                <a:pos x="352" y="160"/>
              </a:cxn>
              <a:cxn ang="0">
                <a:pos x="345" y="145"/>
              </a:cxn>
              <a:cxn ang="0">
                <a:pos x="347" y="128"/>
              </a:cxn>
              <a:cxn ang="0">
                <a:pos x="340" y="117"/>
              </a:cxn>
              <a:cxn ang="0">
                <a:pos x="347" y="111"/>
              </a:cxn>
              <a:cxn ang="0">
                <a:pos x="357" y="98"/>
              </a:cxn>
              <a:cxn ang="0">
                <a:pos x="342" y="94"/>
              </a:cxn>
              <a:cxn ang="0">
                <a:pos x="330" y="72"/>
              </a:cxn>
              <a:cxn ang="0">
                <a:pos x="322" y="60"/>
              </a:cxn>
              <a:cxn ang="0">
                <a:pos x="312" y="47"/>
              </a:cxn>
              <a:cxn ang="0">
                <a:pos x="300" y="32"/>
              </a:cxn>
              <a:cxn ang="0">
                <a:pos x="282" y="30"/>
              </a:cxn>
              <a:cxn ang="0">
                <a:pos x="272" y="40"/>
              </a:cxn>
              <a:cxn ang="0">
                <a:pos x="257" y="36"/>
              </a:cxn>
              <a:cxn ang="0">
                <a:pos x="234" y="36"/>
              </a:cxn>
              <a:cxn ang="0">
                <a:pos x="224" y="40"/>
              </a:cxn>
              <a:cxn ang="0">
                <a:pos x="214" y="36"/>
              </a:cxn>
              <a:cxn ang="0">
                <a:pos x="199" y="40"/>
              </a:cxn>
              <a:cxn ang="0">
                <a:pos x="194" y="49"/>
              </a:cxn>
              <a:cxn ang="0">
                <a:pos x="189" y="55"/>
              </a:cxn>
              <a:cxn ang="0">
                <a:pos x="171" y="47"/>
              </a:cxn>
              <a:cxn ang="0">
                <a:pos x="166" y="30"/>
              </a:cxn>
              <a:cxn ang="0">
                <a:pos x="136" y="0"/>
              </a:cxn>
              <a:cxn ang="0">
                <a:pos x="116" y="6"/>
              </a:cxn>
              <a:cxn ang="0">
                <a:pos x="76" y="10"/>
              </a:cxn>
              <a:cxn ang="0">
                <a:pos x="68" y="19"/>
              </a:cxn>
              <a:cxn ang="0">
                <a:pos x="41" y="13"/>
              </a:cxn>
              <a:cxn ang="0">
                <a:pos x="13" y="4"/>
              </a:cxn>
              <a:cxn ang="0">
                <a:pos x="10" y="13"/>
              </a:cxn>
              <a:cxn ang="0">
                <a:pos x="0" y="15"/>
              </a:cxn>
              <a:cxn ang="0">
                <a:pos x="10" y="45"/>
              </a:cxn>
              <a:cxn ang="0">
                <a:pos x="18" y="87"/>
              </a:cxn>
              <a:cxn ang="0">
                <a:pos x="30" y="158"/>
              </a:cxn>
              <a:cxn ang="0">
                <a:pos x="36" y="190"/>
              </a:cxn>
              <a:cxn ang="0">
                <a:pos x="43" y="199"/>
              </a:cxn>
              <a:cxn ang="0">
                <a:pos x="53" y="192"/>
              </a:cxn>
              <a:cxn ang="0">
                <a:pos x="61" y="184"/>
              </a:cxn>
              <a:cxn ang="0">
                <a:pos x="71" y="175"/>
              </a:cxn>
              <a:cxn ang="0">
                <a:pos x="83" y="177"/>
              </a:cxn>
              <a:cxn ang="0">
                <a:pos x="83" y="192"/>
              </a:cxn>
              <a:cxn ang="0">
                <a:pos x="88" y="201"/>
              </a:cxn>
              <a:cxn ang="0">
                <a:pos x="96" y="207"/>
              </a:cxn>
              <a:cxn ang="0">
                <a:pos x="101" y="218"/>
              </a:cxn>
              <a:cxn ang="0">
                <a:pos x="119" y="220"/>
              </a:cxn>
              <a:cxn ang="0">
                <a:pos x="139" y="229"/>
              </a:cxn>
              <a:cxn ang="0">
                <a:pos x="149" y="222"/>
              </a:cxn>
              <a:cxn ang="0">
                <a:pos x="171" y="220"/>
              </a:cxn>
              <a:cxn ang="0">
                <a:pos x="191" y="224"/>
              </a:cxn>
              <a:cxn ang="0">
                <a:pos x="199" y="246"/>
              </a:cxn>
              <a:cxn ang="0">
                <a:pos x="204" y="248"/>
              </a:cxn>
              <a:cxn ang="0">
                <a:pos x="214" y="246"/>
              </a:cxn>
              <a:cxn ang="0">
                <a:pos x="214" y="233"/>
              </a:cxn>
              <a:cxn ang="0">
                <a:pos x="204" y="218"/>
              </a:cxn>
              <a:cxn ang="0">
                <a:pos x="219" y="214"/>
              </a:cxn>
              <a:cxn ang="0">
                <a:pos x="252" y="205"/>
              </a:cxn>
            </a:cxnLst>
            <a:rect l="0" t="0" r="r" b="b"/>
            <a:pathLst>
              <a:path w="357" h="248">
                <a:moveTo>
                  <a:pt x="264" y="203"/>
                </a:moveTo>
                <a:lnTo>
                  <a:pt x="274" y="203"/>
                </a:lnTo>
                <a:lnTo>
                  <a:pt x="284" y="201"/>
                </a:lnTo>
                <a:lnTo>
                  <a:pt x="292" y="190"/>
                </a:lnTo>
                <a:lnTo>
                  <a:pt x="292" y="182"/>
                </a:lnTo>
                <a:lnTo>
                  <a:pt x="297" y="179"/>
                </a:lnTo>
                <a:lnTo>
                  <a:pt x="310" y="179"/>
                </a:lnTo>
                <a:lnTo>
                  <a:pt x="315" y="177"/>
                </a:lnTo>
                <a:lnTo>
                  <a:pt x="322" y="175"/>
                </a:lnTo>
                <a:lnTo>
                  <a:pt x="330" y="175"/>
                </a:lnTo>
                <a:lnTo>
                  <a:pt x="332" y="167"/>
                </a:lnTo>
                <a:lnTo>
                  <a:pt x="332" y="158"/>
                </a:lnTo>
                <a:lnTo>
                  <a:pt x="340" y="158"/>
                </a:lnTo>
                <a:lnTo>
                  <a:pt x="352" y="160"/>
                </a:lnTo>
                <a:lnTo>
                  <a:pt x="350" y="154"/>
                </a:lnTo>
                <a:lnTo>
                  <a:pt x="345" y="145"/>
                </a:lnTo>
                <a:lnTo>
                  <a:pt x="345" y="137"/>
                </a:lnTo>
                <a:lnTo>
                  <a:pt x="347" y="128"/>
                </a:lnTo>
                <a:lnTo>
                  <a:pt x="345" y="122"/>
                </a:lnTo>
                <a:lnTo>
                  <a:pt x="340" y="117"/>
                </a:lnTo>
                <a:lnTo>
                  <a:pt x="342" y="111"/>
                </a:lnTo>
                <a:lnTo>
                  <a:pt x="347" y="111"/>
                </a:lnTo>
                <a:lnTo>
                  <a:pt x="352" y="107"/>
                </a:lnTo>
                <a:lnTo>
                  <a:pt x="357" y="98"/>
                </a:lnTo>
                <a:lnTo>
                  <a:pt x="352" y="94"/>
                </a:lnTo>
                <a:lnTo>
                  <a:pt x="342" y="94"/>
                </a:lnTo>
                <a:lnTo>
                  <a:pt x="337" y="83"/>
                </a:lnTo>
                <a:lnTo>
                  <a:pt x="330" y="72"/>
                </a:lnTo>
                <a:lnTo>
                  <a:pt x="330" y="64"/>
                </a:lnTo>
                <a:lnTo>
                  <a:pt x="322" y="60"/>
                </a:lnTo>
                <a:lnTo>
                  <a:pt x="317" y="53"/>
                </a:lnTo>
                <a:lnTo>
                  <a:pt x="312" y="47"/>
                </a:lnTo>
                <a:lnTo>
                  <a:pt x="302" y="45"/>
                </a:lnTo>
                <a:lnTo>
                  <a:pt x="300" y="32"/>
                </a:lnTo>
                <a:lnTo>
                  <a:pt x="295" y="28"/>
                </a:lnTo>
                <a:lnTo>
                  <a:pt x="282" y="30"/>
                </a:lnTo>
                <a:lnTo>
                  <a:pt x="274" y="32"/>
                </a:lnTo>
                <a:lnTo>
                  <a:pt x="272" y="40"/>
                </a:lnTo>
                <a:lnTo>
                  <a:pt x="264" y="40"/>
                </a:lnTo>
                <a:lnTo>
                  <a:pt x="257" y="36"/>
                </a:lnTo>
                <a:lnTo>
                  <a:pt x="244" y="36"/>
                </a:lnTo>
                <a:lnTo>
                  <a:pt x="234" y="36"/>
                </a:lnTo>
                <a:lnTo>
                  <a:pt x="232" y="43"/>
                </a:lnTo>
                <a:lnTo>
                  <a:pt x="224" y="40"/>
                </a:lnTo>
                <a:lnTo>
                  <a:pt x="222" y="36"/>
                </a:lnTo>
                <a:lnTo>
                  <a:pt x="214" y="36"/>
                </a:lnTo>
                <a:lnTo>
                  <a:pt x="209" y="40"/>
                </a:lnTo>
                <a:lnTo>
                  <a:pt x="199" y="40"/>
                </a:lnTo>
                <a:lnTo>
                  <a:pt x="199" y="47"/>
                </a:lnTo>
                <a:lnTo>
                  <a:pt x="194" y="49"/>
                </a:lnTo>
                <a:lnTo>
                  <a:pt x="186" y="49"/>
                </a:lnTo>
                <a:lnTo>
                  <a:pt x="189" y="55"/>
                </a:lnTo>
                <a:lnTo>
                  <a:pt x="181" y="55"/>
                </a:lnTo>
                <a:lnTo>
                  <a:pt x="171" y="47"/>
                </a:lnTo>
                <a:lnTo>
                  <a:pt x="159" y="43"/>
                </a:lnTo>
                <a:lnTo>
                  <a:pt x="166" y="30"/>
                </a:lnTo>
                <a:lnTo>
                  <a:pt x="146" y="15"/>
                </a:lnTo>
                <a:lnTo>
                  <a:pt x="136" y="0"/>
                </a:lnTo>
                <a:lnTo>
                  <a:pt x="124" y="0"/>
                </a:lnTo>
                <a:lnTo>
                  <a:pt x="116" y="6"/>
                </a:lnTo>
                <a:lnTo>
                  <a:pt x="91" y="10"/>
                </a:lnTo>
                <a:lnTo>
                  <a:pt x="76" y="10"/>
                </a:lnTo>
                <a:lnTo>
                  <a:pt x="76" y="15"/>
                </a:lnTo>
                <a:lnTo>
                  <a:pt x="68" y="19"/>
                </a:lnTo>
                <a:lnTo>
                  <a:pt x="61" y="13"/>
                </a:lnTo>
                <a:lnTo>
                  <a:pt x="41" y="13"/>
                </a:lnTo>
                <a:lnTo>
                  <a:pt x="23" y="10"/>
                </a:lnTo>
                <a:lnTo>
                  <a:pt x="13" y="4"/>
                </a:lnTo>
                <a:lnTo>
                  <a:pt x="10" y="8"/>
                </a:lnTo>
                <a:lnTo>
                  <a:pt x="10" y="13"/>
                </a:lnTo>
                <a:lnTo>
                  <a:pt x="10" y="15"/>
                </a:lnTo>
                <a:lnTo>
                  <a:pt x="0" y="15"/>
                </a:lnTo>
                <a:lnTo>
                  <a:pt x="3" y="28"/>
                </a:lnTo>
                <a:lnTo>
                  <a:pt x="10" y="45"/>
                </a:lnTo>
                <a:lnTo>
                  <a:pt x="13" y="62"/>
                </a:lnTo>
                <a:lnTo>
                  <a:pt x="18" y="87"/>
                </a:lnTo>
                <a:lnTo>
                  <a:pt x="25" y="122"/>
                </a:lnTo>
                <a:lnTo>
                  <a:pt x="30" y="158"/>
                </a:lnTo>
                <a:lnTo>
                  <a:pt x="36" y="179"/>
                </a:lnTo>
                <a:lnTo>
                  <a:pt x="36" y="190"/>
                </a:lnTo>
                <a:lnTo>
                  <a:pt x="38" y="201"/>
                </a:lnTo>
                <a:lnTo>
                  <a:pt x="43" y="199"/>
                </a:lnTo>
                <a:lnTo>
                  <a:pt x="46" y="194"/>
                </a:lnTo>
                <a:lnTo>
                  <a:pt x="53" y="192"/>
                </a:lnTo>
                <a:lnTo>
                  <a:pt x="61" y="190"/>
                </a:lnTo>
                <a:lnTo>
                  <a:pt x="61" y="184"/>
                </a:lnTo>
                <a:lnTo>
                  <a:pt x="66" y="179"/>
                </a:lnTo>
                <a:lnTo>
                  <a:pt x="71" y="175"/>
                </a:lnTo>
                <a:lnTo>
                  <a:pt x="78" y="175"/>
                </a:lnTo>
                <a:lnTo>
                  <a:pt x="83" y="177"/>
                </a:lnTo>
                <a:lnTo>
                  <a:pt x="86" y="182"/>
                </a:lnTo>
                <a:lnTo>
                  <a:pt x="83" y="192"/>
                </a:lnTo>
                <a:lnTo>
                  <a:pt x="83" y="201"/>
                </a:lnTo>
                <a:lnTo>
                  <a:pt x="88" y="201"/>
                </a:lnTo>
                <a:lnTo>
                  <a:pt x="93" y="203"/>
                </a:lnTo>
                <a:lnTo>
                  <a:pt x="96" y="207"/>
                </a:lnTo>
                <a:lnTo>
                  <a:pt x="96" y="214"/>
                </a:lnTo>
                <a:lnTo>
                  <a:pt x="101" y="218"/>
                </a:lnTo>
                <a:lnTo>
                  <a:pt x="108" y="218"/>
                </a:lnTo>
                <a:lnTo>
                  <a:pt x="119" y="220"/>
                </a:lnTo>
                <a:lnTo>
                  <a:pt x="129" y="224"/>
                </a:lnTo>
                <a:lnTo>
                  <a:pt x="139" y="229"/>
                </a:lnTo>
                <a:lnTo>
                  <a:pt x="146" y="229"/>
                </a:lnTo>
                <a:lnTo>
                  <a:pt x="149" y="222"/>
                </a:lnTo>
                <a:lnTo>
                  <a:pt x="159" y="220"/>
                </a:lnTo>
                <a:lnTo>
                  <a:pt x="171" y="220"/>
                </a:lnTo>
                <a:lnTo>
                  <a:pt x="184" y="222"/>
                </a:lnTo>
                <a:lnTo>
                  <a:pt x="191" y="224"/>
                </a:lnTo>
                <a:lnTo>
                  <a:pt x="194" y="235"/>
                </a:lnTo>
                <a:lnTo>
                  <a:pt x="199" y="246"/>
                </a:lnTo>
                <a:lnTo>
                  <a:pt x="202" y="248"/>
                </a:lnTo>
                <a:lnTo>
                  <a:pt x="204" y="248"/>
                </a:lnTo>
                <a:lnTo>
                  <a:pt x="209" y="246"/>
                </a:lnTo>
                <a:lnTo>
                  <a:pt x="214" y="246"/>
                </a:lnTo>
                <a:lnTo>
                  <a:pt x="217" y="242"/>
                </a:lnTo>
                <a:lnTo>
                  <a:pt x="214" y="233"/>
                </a:lnTo>
                <a:lnTo>
                  <a:pt x="207" y="227"/>
                </a:lnTo>
                <a:lnTo>
                  <a:pt x="204" y="218"/>
                </a:lnTo>
                <a:lnTo>
                  <a:pt x="207" y="214"/>
                </a:lnTo>
                <a:lnTo>
                  <a:pt x="219" y="214"/>
                </a:lnTo>
                <a:lnTo>
                  <a:pt x="237" y="209"/>
                </a:lnTo>
                <a:lnTo>
                  <a:pt x="252" y="205"/>
                </a:lnTo>
                <a:lnTo>
                  <a:pt x="264" y="203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85" name="Freeform 119"/>
          <p:cNvSpPr>
            <a:spLocks/>
          </p:cNvSpPr>
          <p:nvPr/>
        </p:nvSpPr>
        <p:spPr bwMode="gray">
          <a:xfrm>
            <a:off x="5841423" y="4039619"/>
            <a:ext cx="482306" cy="402626"/>
          </a:xfrm>
          <a:custGeom>
            <a:avLst/>
            <a:gdLst/>
            <a:ahLst/>
            <a:cxnLst>
              <a:cxn ang="0">
                <a:pos x="70" y="247"/>
              </a:cxn>
              <a:cxn ang="0">
                <a:pos x="83" y="244"/>
              </a:cxn>
              <a:cxn ang="0">
                <a:pos x="128" y="253"/>
              </a:cxn>
              <a:cxn ang="0">
                <a:pos x="151" y="244"/>
              </a:cxn>
              <a:cxn ang="0">
                <a:pos x="196" y="234"/>
              </a:cxn>
              <a:cxn ang="0">
                <a:pos x="219" y="277"/>
              </a:cxn>
              <a:cxn ang="0">
                <a:pos x="249" y="289"/>
              </a:cxn>
              <a:cxn ang="0">
                <a:pos x="259" y="281"/>
              </a:cxn>
              <a:cxn ang="0">
                <a:pos x="274" y="270"/>
              </a:cxn>
              <a:cxn ang="0">
                <a:pos x="292" y="277"/>
              </a:cxn>
              <a:cxn ang="0">
                <a:pos x="317" y="270"/>
              </a:cxn>
              <a:cxn ang="0">
                <a:pos x="334" y="266"/>
              </a:cxn>
              <a:cxn ang="0">
                <a:pos x="350" y="253"/>
              </a:cxn>
              <a:cxn ang="0">
                <a:pos x="360" y="242"/>
              </a:cxn>
              <a:cxn ang="0">
                <a:pos x="355" y="225"/>
              </a:cxn>
              <a:cxn ang="0">
                <a:pos x="365" y="202"/>
              </a:cxn>
              <a:cxn ang="0">
                <a:pos x="362" y="193"/>
              </a:cxn>
              <a:cxn ang="0">
                <a:pos x="357" y="178"/>
              </a:cxn>
              <a:cxn ang="0">
                <a:pos x="347" y="161"/>
              </a:cxn>
              <a:cxn ang="0">
                <a:pos x="324" y="174"/>
              </a:cxn>
              <a:cxn ang="0">
                <a:pos x="312" y="165"/>
              </a:cxn>
              <a:cxn ang="0">
                <a:pos x="312" y="137"/>
              </a:cxn>
              <a:cxn ang="0">
                <a:pos x="317" y="125"/>
              </a:cxn>
              <a:cxn ang="0">
                <a:pos x="302" y="129"/>
              </a:cxn>
              <a:cxn ang="0">
                <a:pos x="272" y="125"/>
              </a:cxn>
              <a:cxn ang="0">
                <a:pos x="254" y="101"/>
              </a:cxn>
              <a:cxn ang="0">
                <a:pos x="234" y="95"/>
              </a:cxn>
              <a:cxn ang="0">
                <a:pos x="209" y="80"/>
              </a:cxn>
              <a:cxn ang="0">
                <a:pos x="173" y="43"/>
              </a:cxn>
              <a:cxn ang="0">
                <a:pos x="141" y="30"/>
              </a:cxn>
              <a:cxn ang="0">
                <a:pos x="108" y="13"/>
              </a:cxn>
              <a:cxn ang="0">
                <a:pos x="85" y="22"/>
              </a:cxn>
              <a:cxn ang="0">
                <a:pos x="70" y="43"/>
              </a:cxn>
              <a:cxn ang="0">
                <a:pos x="70" y="63"/>
              </a:cxn>
              <a:cxn ang="0">
                <a:pos x="60" y="69"/>
              </a:cxn>
              <a:cxn ang="0">
                <a:pos x="35" y="71"/>
              </a:cxn>
              <a:cxn ang="0">
                <a:pos x="23" y="84"/>
              </a:cxn>
              <a:cxn ang="0">
                <a:pos x="10" y="99"/>
              </a:cxn>
              <a:cxn ang="0">
                <a:pos x="10" y="129"/>
              </a:cxn>
              <a:cxn ang="0">
                <a:pos x="20" y="150"/>
              </a:cxn>
              <a:cxn ang="0">
                <a:pos x="7" y="159"/>
              </a:cxn>
              <a:cxn ang="0">
                <a:pos x="0" y="182"/>
              </a:cxn>
              <a:cxn ang="0">
                <a:pos x="25" y="180"/>
              </a:cxn>
              <a:cxn ang="0">
                <a:pos x="48" y="180"/>
              </a:cxn>
              <a:cxn ang="0">
                <a:pos x="50" y="189"/>
              </a:cxn>
              <a:cxn ang="0">
                <a:pos x="30" y="195"/>
              </a:cxn>
              <a:cxn ang="0">
                <a:pos x="50" y="232"/>
              </a:cxn>
            </a:cxnLst>
            <a:rect l="0" t="0" r="r" b="b"/>
            <a:pathLst>
              <a:path w="365" h="289">
                <a:moveTo>
                  <a:pt x="60" y="249"/>
                </a:moveTo>
                <a:lnTo>
                  <a:pt x="70" y="249"/>
                </a:lnTo>
                <a:lnTo>
                  <a:pt x="70" y="247"/>
                </a:lnTo>
                <a:lnTo>
                  <a:pt x="70" y="242"/>
                </a:lnTo>
                <a:lnTo>
                  <a:pt x="73" y="238"/>
                </a:lnTo>
                <a:lnTo>
                  <a:pt x="83" y="244"/>
                </a:lnTo>
                <a:lnTo>
                  <a:pt x="101" y="247"/>
                </a:lnTo>
                <a:lnTo>
                  <a:pt x="121" y="247"/>
                </a:lnTo>
                <a:lnTo>
                  <a:pt x="128" y="253"/>
                </a:lnTo>
                <a:lnTo>
                  <a:pt x="136" y="249"/>
                </a:lnTo>
                <a:lnTo>
                  <a:pt x="136" y="244"/>
                </a:lnTo>
                <a:lnTo>
                  <a:pt x="151" y="244"/>
                </a:lnTo>
                <a:lnTo>
                  <a:pt x="176" y="240"/>
                </a:lnTo>
                <a:lnTo>
                  <a:pt x="184" y="234"/>
                </a:lnTo>
                <a:lnTo>
                  <a:pt x="196" y="234"/>
                </a:lnTo>
                <a:lnTo>
                  <a:pt x="206" y="249"/>
                </a:lnTo>
                <a:lnTo>
                  <a:pt x="226" y="264"/>
                </a:lnTo>
                <a:lnTo>
                  <a:pt x="219" y="277"/>
                </a:lnTo>
                <a:lnTo>
                  <a:pt x="231" y="281"/>
                </a:lnTo>
                <a:lnTo>
                  <a:pt x="241" y="289"/>
                </a:lnTo>
                <a:lnTo>
                  <a:pt x="249" y="289"/>
                </a:lnTo>
                <a:lnTo>
                  <a:pt x="246" y="283"/>
                </a:lnTo>
                <a:lnTo>
                  <a:pt x="254" y="283"/>
                </a:lnTo>
                <a:lnTo>
                  <a:pt x="259" y="281"/>
                </a:lnTo>
                <a:lnTo>
                  <a:pt x="259" y="274"/>
                </a:lnTo>
                <a:lnTo>
                  <a:pt x="269" y="274"/>
                </a:lnTo>
                <a:lnTo>
                  <a:pt x="274" y="270"/>
                </a:lnTo>
                <a:lnTo>
                  <a:pt x="282" y="270"/>
                </a:lnTo>
                <a:lnTo>
                  <a:pt x="284" y="274"/>
                </a:lnTo>
                <a:lnTo>
                  <a:pt x="292" y="277"/>
                </a:lnTo>
                <a:lnTo>
                  <a:pt x="294" y="270"/>
                </a:lnTo>
                <a:lnTo>
                  <a:pt x="304" y="270"/>
                </a:lnTo>
                <a:lnTo>
                  <a:pt x="317" y="270"/>
                </a:lnTo>
                <a:lnTo>
                  <a:pt x="324" y="274"/>
                </a:lnTo>
                <a:lnTo>
                  <a:pt x="332" y="274"/>
                </a:lnTo>
                <a:lnTo>
                  <a:pt x="334" y="266"/>
                </a:lnTo>
                <a:lnTo>
                  <a:pt x="342" y="264"/>
                </a:lnTo>
                <a:lnTo>
                  <a:pt x="355" y="262"/>
                </a:lnTo>
                <a:lnTo>
                  <a:pt x="350" y="253"/>
                </a:lnTo>
                <a:lnTo>
                  <a:pt x="355" y="249"/>
                </a:lnTo>
                <a:lnTo>
                  <a:pt x="355" y="244"/>
                </a:lnTo>
                <a:lnTo>
                  <a:pt x="360" y="242"/>
                </a:lnTo>
                <a:lnTo>
                  <a:pt x="360" y="236"/>
                </a:lnTo>
                <a:lnTo>
                  <a:pt x="355" y="232"/>
                </a:lnTo>
                <a:lnTo>
                  <a:pt x="355" y="225"/>
                </a:lnTo>
                <a:lnTo>
                  <a:pt x="360" y="219"/>
                </a:lnTo>
                <a:lnTo>
                  <a:pt x="360" y="212"/>
                </a:lnTo>
                <a:lnTo>
                  <a:pt x="365" y="202"/>
                </a:lnTo>
                <a:lnTo>
                  <a:pt x="357" y="199"/>
                </a:lnTo>
                <a:lnTo>
                  <a:pt x="355" y="195"/>
                </a:lnTo>
                <a:lnTo>
                  <a:pt x="362" y="193"/>
                </a:lnTo>
                <a:lnTo>
                  <a:pt x="365" y="189"/>
                </a:lnTo>
                <a:lnTo>
                  <a:pt x="362" y="182"/>
                </a:lnTo>
                <a:lnTo>
                  <a:pt x="357" y="178"/>
                </a:lnTo>
                <a:lnTo>
                  <a:pt x="357" y="170"/>
                </a:lnTo>
                <a:lnTo>
                  <a:pt x="355" y="163"/>
                </a:lnTo>
                <a:lnTo>
                  <a:pt x="347" y="161"/>
                </a:lnTo>
                <a:lnTo>
                  <a:pt x="334" y="161"/>
                </a:lnTo>
                <a:lnTo>
                  <a:pt x="324" y="167"/>
                </a:lnTo>
                <a:lnTo>
                  <a:pt x="324" y="174"/>
                </a:lnTo>
                <a:lnTo>
                  <a:pt x="322" y="174"/>
                </a:lnTo>
                <a:lnTo>
                  <a:pt x="312" y="170"/>
                </a:lnTo>
                <a:lnTo>
                  <a:pt x="312" y="165"/>
                </a:lnTo>
                <a:lnTo>
                  <a:pt x="317" y="161"/>
                </a:lnTo>
                <a:lnTo>
                  <a:pt x="314" y="148"/>
                </a:lnTo>
                <a:lnTo>
                  <a:pt x="312" y="137"/>
                </a:lnTo>
                <a:lnTo>
                  <a:pt x="317" y="133"/>
                </a:lnTo>
                <a:lnTo>
                  <a:pt x="319" y="127"/>
                </a:lnTo>
                <a:lnTo>
                  <a:pt x="317" y="125"/>
                </a:lnTo>
                <a:lnTo>
                  <a:pt x="309" y="120"/>
                </a:lnTo>
                <a:lnTo>
                  <a:pt x="304" y="125"/>
                </a:lnTo>
                <a:lnTo>
                  <a:pt x="302" y="129"/>
                </a:lnTo>
                <a:lnTo>
                  <a:pt x="292" y="127"/>
                </a:lnTo>
                <a:lnTo>
                  <a:pt x="284" y="125"/>
                </a:lnTo>
                <a:lnTo>
                  <a:pt x="272" y="125"/>
                </a:lnTo>
                <a:lnTo>
                  <a:pt x="264" y="122"/>
                </a:lnTo>
                <a:lnTo>
                  <a:pt x="259" y="120"/>
                </a:lnTo>
                <a:lnTo>
                  <a:pt x="254" y="101"/>
                </a:lnTo>
                <a:lnTo>
                  <a:pt x="251" y="95"/>
                </a:lnTo>
                <a:lnTo>
                  <a:pt x="244" y="95"/>
                </a:lnTo>
                <a:lnTo>
                  <a:pt x="234" y="95"/>
                </a:lnTo>
                <a:lnTo>
                  <a:pt x="221" y="95"/>
                </a:lnTo>
                <a:lnTo>
                  <a:pt x="214" y="90"/>
                </a:lnTo>
                <a:lnTo>
                  <a:pt x="209" y="80"/>
                </a:lnTo>
                <a:lnTo>
                  <a:pt x="201" y="63"/>
                </a:lnTo>
                <a:lnTo>
                  <a:pt x="181" y="50"/>
                </a:lnTo>
                <a:lnTo>
                  <a:pt x="173" y="43"/>
                </a:lnTo>
                <a:lnTo>
                  <a:pt x="168" y="37"/>
                </a:lnTo>
                <a:lnTo>
                  <a:pt x="158" y="35"/>
                </a:lnTo>
                <a:lnTo>
                  <a:pt x="141" y="30"/>
                </a:lnTo>
                <a:lnTo>
                  <a:pt x="128" y="24"/>
                </a:lnTo>
                <a:lnTo>
                  <a:pt x="118" y="18"/>
                </a:lnTo>
                <a:lnTo>
                  <a:pt x="108" y="13"/>
                </a:lnTo>
                <a:lnTo>
                  <a:pt x="96" y="9"/>
                </a:lnTo>
                <a:lnTo>
                  <a:pt x="85" y="0"/>
                </a:lnTo>
                <a:lnTo>
                  <a:pt x="85" y="22"/>
                </a:lnTo>
                <a:lnTo>
                  <a:pt x="85" y="33"/>
                </a:lnTo>
                <a:lnTo>
                  <a:pt x="83" y="41"/>
                </a:lnTo>
                <a:lnTo>
                  <a:pt x="70" y="43"/>
                </a:lnTo>
                <a:lnTo>
                  <a:pt x="65" y="45"/>
                </a:lnTo>
                <a:lnTo>
                  <a:pt x="63" y="52"/>
                </a:lnTo>
                <a:lnTo>
                  <a:pt x="70" y="63"/>
                </a:lnTo>
                <a:lnTo>
                  <a:pt x="73" y="69"/>
                </a:lnTo>
                <a:lnTo>
                  <a:pt x="68" y="71"/>
                </a:lnTo>
                <a:lnTo>
                  <a:pt x="60" y="69"/>
                </a:lnTo>
                <a:lnTo>
                  <a:pt x="53" y="67"/>
                </a:lnTo>
                <a:lnTo>
                  <a:pt x="48" y="69"/>
                </a:lnTo>
                <a:lnTo>
                  <a:pt x="35" y="71"/>
                </a:lnTo>
                <a:lnTo>
                  <a:pt x="28" y="75"/>
                </a:lnTo>
                <a:lnTo>
                  <a:pt x="28" y="84"/>
                </a:lnTo>
                <a:lnTo>
                  <a:pt x="23" y="84"/>
                </a:lnTo>
                <a:lnTo>
                  <a:pt x="18" y="86"/>
                </a:lnTo>
                <a:lnTo>
                  <a:pt x="18" y="95"/>
                </a:lnTo>
                <a:lnTo>
                  <a:pt x="10" y="99"/>
                </a:lnTo>
                <a:lnTo>
                  <a:pt x="7" y="107"/>
                </a:lnTo>
                <a:lnTo>
                  <a:pt x="7" y="116"/>
                </a:lnTo>
                <a:lnTo>
                  <a:pt x="10" y="129"/>
                </a:lnTo>
                <a:lnTo>
                  <a:pt x="15" y="137"/>
                </a:lnTo>
                <a:lnTo>
                  <a:pt x="20" y="146"/>
                </a:lnTo>
                <a:lnTo>
                  <a:pt x="20" y="150"/>
                </a:lnTo>
                <a:lnTo>
                  <a:pt x="18" y="152"/>
                </a:lnTo>
                <a:lnTo>
                  <a:pt x="13" y="152"/>
                </a:lnTo>
                <a:lnTo>
                  <a:pt x="7" y="159"/>
                </a:lnTo>
                <a:lnTo>
                  <a:pt x="5" y="170"/>
                </a:lnTo>
                <a:lnTo>
                  <a:pt x="2" y="176"/>
                </a:lnTo>
                <a:lnTo>
                  <a:pt x="0" y="182"/>
                </a:lnTo>
                <a:lnTo>
                  <a:pt x="5" y="182"/>
                </a:lnTo>
                <a:lnTo>
                  <a:pt x="15" y="182"/>
                </a:lnTo>
                <a:lnTo>
                  <a:pt x="25" y="180"/>
                </a:lnTo>
                <a:lnTo>
                  <a:pt x="30" y="178"/>
                </a:lnTo>
                <a:lnTo>
                  <a:pt x="38" y="182"/>
                </a:lnTo>
                <a:lnTo>
                  <a:pt x="48" y="180"/>
                </a:lnTo>
                <a:lnTo>
                  <a:pt x="55" y="180"/>
                </a:lnTo>
                <a:lnTo>
                  <a:pt x="55" y="184"/>
                </a:lnTo>
                <a:lnTo>
                  <a:pt x="50" y="189"/>
                </a:lnTo>
                <a:lnTo>
                  <a:pt x="43" y="193"/>
                </a:lnTo>
                <a:lnTo>
                  <a:pt x="33" y="191"/>
                </a:lnTo>
                <a:lnTo>
                  <a:pt x="30" y="195"/>
                </a:lnTo>
                <a:lnTo>
                  <a:pt x="33" y="202"/>
                </a:lnTo>
                <a:lnTo>
                  <a:pt x="40" y="217"/>
                </a:lnTo>
                <a:lnTo>
                  <a:pt x="50" y="232"/>
                </a:lnTo>
                <a:lnTo>
                  <a:pt x="55" y="240"/>
                </a:lnTo>
                <a:lnTo>
                  <a:pt x="60" y="249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86" name="Freeform 120"/>
          <p:cNvSpPr>
            <a:spLocks/>
          </p:cNvSpPr>
          <p:nvPr/>
        </p:nvSpPr>
        <p:spPr bwMode="gray">
          <a:xfrm>
            <a:off x="5627273" y="3845355"/>
            <a:ext cx="337056" cy="469991"/>
          </a:xfrm>
          <a:custGeom>
            <a:avLst/>
            <a:gdLst/>
            <a:ahLst/>
            <a:cxnLst>
              <a:cxn ang="0">
                <a:pos x="96" y="107"/>
              </a:cxn>
              <a:cxn ang="0">
                <a:pos x="85" y="67"/>
              </a:cxn>
              <a:cxn ang="0">
                <a:pos x="68" y="58"/>
              </a:cxn>
              <a:cxn ang="0">
                <a:pos x="85" y="54"/>
              </a:cxn>
              <a:cxn ang="0">
                <a:pos x="101" y="9"/>
              </a:cxn>
              <a:cxn ang="0">
                <a:pos x="118" y="15"/>
              </a:cxn>
              <a:cxn ang="0">
                <a:pos x="116" y="37"/>
              </a:cxn>
              <a:cxn ang="0">
                <a:pos x="153" y="56"/>
              </a:cxn>
              <a:cxn ang="0">
                <a:pos x="181" y="52"/>
              </a:cxn>
              <a:cxn ang="0">
                <a:pos x="214" y="69"/>
              </a:cxn>
              <a:cxn ang="0">
                <a:pos x="239" y="54"/>
              </a:cxn>
              <a:cxn ang="0">
                <a:pos x="254" y="56"/>
              </a:cxn>
              <a:cxn ang="0">
                <a:pos x="241" y="69"/>
              </a:cxn>
              <a:cxn ang="0">
                <a:pos x="239" y="80"/>
              </a:cxn>
              <a:cxn ang="0">
                <a:pos x="254" y="99"/>
              </a:cxn>
              <a:cxn ang="0">
                <a:pos x="241" y="122"/>
              </a:cxn>
              <a:cxn ang="0">
                <a:pos x="246" y="159"/>
              </a:cxn>
              <a:cxn ang="0">
                <a:pos x="231" y="180"/>
              </a:cxn>
              <a:cxn ang="0">
                <a:pos x="231" y="200"/>
              </a:cxn>
              <a:cxn ang="0">
                <a:pos x="221" y="206"/>
              </a:cxn>
              <a:cxn ang="0">
                <a:pos x="196" y="208"/>
              </a:cxn>
              <a:cxn ang="0">
                <a:pos x="184" y="221"/>
              </a:cxn>
              <a:cxn ang="0">
                <a:pos x="171" y="236"/>
              </a:cxn>
              <a:cxn ang="0">
                <a:pos x="171" y="266"/>
              </a:cxn>
              <a:cxn ang="0">
                <a:pos x="181" y="287"/>
              </a:cxn>
              <a:cxn ang="0">
                <a:pos x="168" y="296"/>
              </a:cxn>
              <a:cxn ang="0">
                <a:pos x="161" y="319"/>
              </a:cxn>
              <a:cxn ang="0">
                <a:pos x="143" y="328"/>
              </a:cxn>
              <a:cxn ang="0">
                <a:pos x="111" y="330"/>
              </a:cxn>
              <a:cxn ang="0">
                <a:pos x="96" y="336"/>
              </a:cxn>
              <a:cxn ang="0">
                <a:pos x="80" y="324"/>
              </a:cxn>
              <a:cxn ang="0">
                <a:pos x="63" y="324"/>
              </a:cxn>
              <a:cxn ang="0">
                <a:pos x="70" y="304"/>
              </a:cxn>
              <a:cxn ang="0">
                <a:pos x="88" y="296"/>
              </a:cxn>
              <a:cxn ang="0">
                <a:pos x="73" y="298"/>
              </a:cxn>
              <a:cxn ang="0">
                <a:pos x="60" y="281"/>
              </a:cxn>
              <a:cxn ang="0">
                <a:pos x="50" y="287"/>
              </a:cxn>
              <a:cxn ang="0">
                <a:pos x="45" y="279"/>
              </a:cxn>
              <a:cxn ang="0">
                <a:pos x="43" y="259"/>
              </a:cxn>
              <a:cxn ang="0">
                <a:pos x="38" y="264"/>
              </a:cxn>
              <a:cxn ang="0">
                <a:pos x="25" y="259"/>
              </a:cxn>
              <a:cxn ang="0">
                <a:pos x="13" y="262"/>
              </a:cxn>
              <a:cxn ang="0">
                <a:pos x="0" y="253"/>
              </a:cxn>
              <a:cxn ang="0">
                <a:pos x="13" y="236"/>
              </a:cxn>
              <a:cxn ang="0">
                <a:pos x="15" y="219"/>
              </a:cxn>
              <a:cxn ang="0">
                <a:pos x="20" y="193"/>
              </a:cxn>
              <a:cxn ang="0">
                <a:pos x="13" y="180"/>
              </a:cxn>
              <a:cxn ang="0">
                <a:pos x="28" y="165"/>
              </a:cxn>
              <a:cxn ang="0">
                <a:pos x="38" y="146"/>
              </a:cxn>
              <a:cxn ang="0">
                <a:pos x="45" y="135"/>
              </a:cxn>
              <a:cxn ang="0">
                <a:pos x="58" y="131"/>
              </a:cxn>
              <a:cxn ang="0">
                <a:pos x="65" y="122"/>
              </a:cxn>
              <a:cxn ang="0">
                <a:pos x="70" y="112"/>
              </a:cxn>
            </a:cxnLst>
            <a:rect l="0" t="0" r="r" b="b"/>
            <a:pathLst>
              <a:path w="254" h="336">
                <a:moveTo>
                  <a:pt x="80" y="120"/>
                </a:moveTo>
                <a:lnTo>
                  <a:pt x="88" y="114"/>
                </a:lnTo>
                <a:lnTo>
                  <a:pt x="96" y="107"/>
                </a:lnTo>
                <a:lnTo>
                  <a:pt x="96" y="101"/>
                </a:lnTo>
                <a:lnTo>
                  <a:pt x="88" y="82"/>
                </a:lnTo>
                <a:lnTo>
                  <a:pt x="85" y="67"/>
                </a:lnTo>
                <a:lnTo>
                  <a:pt x="70" y="67"/>
                </a:lnTo>
                <a:lnTo>
                  <a:pt x="63" y="60"/>
                </a:lnTo>
                <a:lnTo>
                  <a:pt x="68" y="58"/>
                </a:lnTo>
                <a:lnTo>
                  <a:pt x="78" y="58"/>
                </a:lnTo>
                <a:lnTo>
                  <a:pt x="85" y="58"/>
                </a:lnTo>
                <a:lnTo>
                  <a:pt x="85" y="54"/>
                </a:lnTo>
                <a:lnTo>
                  <a:pt x="83" y="37"/>
                </a:lnTo>
                <a:lnTo>
                  <a:pt x="85" y="28"/>
                </a:lnTo>
                <a:lnTo>
                  <a:pt x="101" y="9"/>
                </a:lnTo>
                <a:lnTo>
                  <a:pt x="113" y="0"/>
                </a:lnTo>
                <a:lnTo>
                  <a:pt x="116" y="7"/>
                </a:lnTo>
                <a:lnTo>
                  <a:pt x="118" y="15"/>
                </a:lnTo>
                <a:lnTo>
                  <a:pt x="118" y="24"/>
                </a:lnTo>
                <a:lnTo>
                  <a:pt x="116" y="30"/>
                </a:lnTo>
                <a:lnTo>
                  <a:pt x="116" y="37"/>
                </a:lnTo>
                <a:lnTo>
                  <a:pt x="126" y="37"/>
                </a:lnTo>
                <a:lnTo>
                  <a:pt x="138" y="43"/>
                </a:lnTo>
                <a:lnTo>
                  <a:pt x="153" y="56"/>
                </a:lnTo>
                <a:lnTo>
                  <a:pt x="163" y="60"/>
                </a:lnTo>
                <a:lnTo>
                  <a:pt x="171" y="56"/>
                </a:lnTo>
                <a:lnTo>
                  <a:pt x="181" y="52"/>
                </a:lnTo>
                <a:lnTo>
                  <a:pt x="199" y="63"/>
                </a:lnTo>
                <a:lnTo>
                  <a:pt x="206" y="69"/>
                </a:lnTo>
                <a:lnTo>
                  <a:pt x="214" y="69"/>
                </a:lnTo>
                <a:lnTo>
                  <a:pt x="226" y="65"/>
                </a:lnTo>
                <a:lnTo>
                  <a:pt x="234" y="60"/>
                </a:lnTo>
                <a:lnTo>
                  <a:pt x="239" y="54"/>
                </a:lnTo>
                <a:lnTo>
                  <a:pt x="249" y="52"/>
                </a:lnTo>
                <a:lnTo>
                  <a:pt x="254" y="45"/>
                </a:lnTo>
                <a:lnTo>
                  <a:pt x="254" y="56"/>
                </a:lnTo>
                <a:lnTo>
                  <a:pt x="251" y="60"/>
                </a:lnTo>
                <a:lnTo>
                  <a:pt x="244" y="65"/>
                </a:lnTo>
                <a:lnTo>
                  <a:pt x="241" y="69"/>
                </a:lnTo>
                <a:lnTo>
                  <a:pt x="246" y="73"/>
                </a:lnTo>
                <a:lnTo>
                  <a:pt x="244" y="78"/>
                </a:lnTo>
                <a:lnTo>
                  <a:pt x="239" y="80"/>
                </a:lnTo>
                <a:lnTo>
                  <a:pt x="241" y="84"/>
                </a:lnTo>
                <a:lnTo>
                  <a:pt x="251" y="92"/>
                </a:lnTo>
                <a:lnTo>
                  <a:pt x="254" y="99"/>
                </a:lnTo>
                <a:lnTo>
                  <a:pt x="246" y="107"/>
                </a:lnTo>
                <a:lnTo>
                  <a:pt x="244" y="114"/>
                </a:lnTo>
                <a:lnTo>
                  <a:pt x="241" y="122"/>
                </a:lnTo>
                <a:lnTo>
                  <a:pt x="244" y="133"/>
                </a:lnTo>
                <a:lnTo>
                  <a:pt x="246" y="137"/>
                </a:lnTo>
                <a:lnTo>
                  <a:pt x="246" y="159"/>
                </a:lnTo>
                <a:lnTo>
                  <a:pt x="246" y="170"/>
                </a:lnTo>
                <a:lnTo>
                  <a:pt x="244" y="178"/>
                </a:lnTo>
                <a:lnTo>
                  <a:pt x="231" y="180"/>
                </a:lnTo>
                <a:lnTo>
                  <a:pt x="226" y="182"/>
                </a:lnTo>
                <a:lnTo>
                  <a:pt x="224" y="189"/>
                </a:lnTo>
                <a:lnTo>
                  <a:pt x="231" y="200"/>
                </a:lnTo>
                <a:lnTo>
                  <a:pt x="234" y="206"/>
                </a:lnTo>
                <a:lnTo>
                  <a:pt x="229" y="208"/>
                </a:lnTo>
                <a:lnTo>
                  <a:pt x="221" y="206"/>
                </a:lnTo>
                <a:lnTo>
                  <a:pt x="214" y="204"/>
                </a:lnTo>
                <a:lnTo>
                  <a:pt x="209" y="206"/>
                </a:lnTo>
                <a:lnTo>
                  <a:pt x="196" y="208"/>
                </a:lnTo>
                <a:lnTo>
                  <a:pt x="189" y="212"/>
                </a:lnTo>
                <a:lnTo>
                  <a:pt x="189" y="221"/>
                </a:lnTo>
                <a:lnTo>
                  <a:pt x="184" y="221"/>
                </a:lnTo>
                <a:lnTo>
                  <a:pt x="179" y="223"/>
                </a:lnTo>
                <a:lnTo>
                  <a:pt x="179" y="232"/>
                </a:lnTo>
                <a:lnTo>
                  <a:pt x="171" y="236"/>
                </a:lnTo>
                <a:lnTo>
                  <a:pt x="168" y="244"/>
                </a:lnTo>
                <a:lnTo>
                  <a:pt x="168" y="253"/>
                </a:lnTo>
                <a:lnTo>
                  <a:pt x="171" y="266"/>
                </a:lnTo>
                <a:lnTo>
                  <a:pt x="176" y="274"/>
                </a:lnTo>
                <a:lnTo>
                  <a:pt x="181" y="283"/>
                </a:lnTo>
                <a:lnTo>
                  <a:pt x="181" y="287"/>
                </a:lnTo>
                <a:lnTo>
                  <a:pt x="179" y="289"/>
                </a:lnTo>
                <a:lnTo>
                  <a:pt x="174" y="289"/>
                </a:lnTo>
                <a:lnTo>
                  <a:pt x="168" y="296"/>
                </a:lnTo>
                <a:lnTo>
                  <a:pt x="166" y="307"/>
                </a:lnTo>
                <a:lnTo>
                  <a:pt x="163" y="313"/>
                </a:lnTo>
                <a:lnTo>
                  <a:pt x="161" y="319"/>
                </a:lnTo>
                <a:lnTo>
                  <a:pt x="156" y="319"/>
                </a:lnTo>
                <a:lnTo>
                  <a:pt x="153" y="324"/>
                </a:lnTo>
                <a:lnTo>
                  <a:pt x="143" y="328"/>
                </a:lnTo>
                <a:lnTo>
                  <a:pt x="136" y="328"/>
                </a:lnTo>
                <a:lnTo>
                  <a:pt x="123" y="328"/>
                </a:lnTo>
                <a:lnTo>
                  <a:pt x="111" y="330"/>
                </a:lnTo>
                <a:lnTo>
                  <a:pt x="106" y="332"/>
                </a:lnTo>
                <a:lnTo>
                  <a:pt x="103" y="336"/>
                </a:lnTo>
                <a:lnTo>
                  <a:pt x="96" y="336"/>
                </a:lnTo>
                <a:lnTo>
                  <a:pt x="96" y="332"/>
                </a:lnTo>
                <a:lnTo>
                  <a:pt x="91" y="328"/>
                </a:lnTo>
                <a:lnTo>
                  <a:pt x="80" y="324"/>
                </a:lnTo>
                <a:lnTo>
                  <a:pt x="73" y="324"/>
                </a:lnTo>
                <a:lnTo>
                  <a:pt x="68" y="324"/>
                </a:lnTo>
                <a:lnTo>
                  <a:pt x="63" y="324"/>
                </a:lnTo>
                <a:lnTo>
                  <a:pt x="60" y="317"/>
                </a:lnTo>
                <a:lnTo>
                  <a:pt x="63" y="311"/>
                </a:lnTo>
                <a:lnTo>
                  <a:pt x="70" y="304"/>
                </a:lnTo>
                <a:lnTo>
                  <a:pt x="80" y="304"/>
                </a:lnTo>
                <a:lnTo>
                  <a:pt x="88" y="302"/>
                </a:lnTo>
                <a:lnTo>
                  <a:pt x="88" y="296"/>
                </a:lnTo>
                <a:lnTo>
                  <a:pt x="85" y="296"/>
                </a:lnTo>
                <a:lnTo>
                  <a:pt x="80" y="298"/>
                </a:lnTo>
                <a:lnTo>
                  <a:pt x="73" y="298"/>
                </a:lnTo>
                <a:lnTo>
                  <a:pt x="68" y="292"/>
                </a:lnTo>
                <a:lnTo>
                  <a:pt x="63" y="287"/>
                </a:lnTo>
                <a:lnTo>
                  <a:pt x="60" y="281"/>
                </a:lnTo>
                <a:lnTo>
                  <a:pt x="53" y="277"/>
                </a:lnTo>
                <a:lnTo>
                  <a:pt x="50" y="283"/>
                </a:lnTo>
                <a:lnTo>
                  <a:pt x="50" y="287"/>
                </a:lnTo>
                <a:lnTo>
                  <a:pt x="43" y="285"/>
                </a:lnTo>
                <a:lnTo>
                  <a:pt x="38" y="281"/>
                </a:lnTo>
                <a:lnTo>
                  <a:pt x="45" y="279"/>
                </a:lnTo>
                <a:lnTo>
                  <a:pt x="45" y="274"/>
                </a:lnTo>
                <a:lnTo>
                  <a:pt x="45" y="266"/>
                </a:lnTo>
                <a:lnTo>
                  <a:pt x="43" y="259"/>
                </a:lnTo>
                <a:lnTo>
                  <a:pt x="40" y="259"/>
                </a:lnTo>
                <a:lnTo>
                  <a:pt x="38" y="262"/>
                </a:lnTo>
                <a:lnTo>
                  <a:pt x="38" y="264"/>
                </a:lnTo>
                <a:lnTo>
                  <a:pt x="33" y="264"/>
                </a:lnTo>
                <a:lnTo>
                  <a:pt x="28" y="259"/>
                </a:lnTo>
                <a:lnTo>
                  <a:pt x="25" y="259"/>
                </a:lnTo>
                <a:lnTo>
                  <a:pt x="20" y="262"/>
                </a:lnTo>
                <a:lnTo>
                  <a:pt x="18" y="264"/>
                </a:lnTo>
                <a:lnTo>
                  <a:pt x="13" y="262"/>
                </a:lnTo>
                <a:lnTo>
                  <a:pt x="13" y="257"/>
                </a:lnTo>
                <a:lnTo>
                  <a:pt x="8" y="255"/>
                </a:lnTo>
                <a:lnTo>
                  <a:pt x="0" y="253"/>
                </a:lnTo>
                <a:lnTo>
                  <a:pt x="0" y="249"/>
                </a:lnTo>
                <a:lnTo>
                  <a:pt x="8" y="240"/>
                </a:lnTo>
                <a:lnTo>
                  <a:pt x="13" y="236"/>
                </a:lnTo>
                <a:lnTo>
                  <a:pt x="13" y="229"/>
                </a:lnTo>
                <a:lnTo>
                  <a:pt x="20" y="225"/>
                </a:lnTo>
                <a:lnTo>
                  <a:pt x="15" y="219"/>
                </a:lnTo>
                <a:lnTo>
                  <a:pt x="18" y="210"/>
                </a:lnTo>
                <a:lnTo>
                  <a:pt x="18" y="202"/>
                </a:lnTo>
                <a:lnTo>
                  <a:pt x="20" y="193"/>
                </a:lnTo>
                <a:lnTo>
                  <a:pt x="20" y="182"/>
                </a:lnTo>
                <a:lnTo>
                  <a:pt x="13" y="180"/>
                </a:lnTo>
                <a:lnTo>
                  <a:pt x="13" y="180"/>
                </a:lnTo>
                <a:lnTo>
                  <a:pt x="15" y="172"/>
                </a:lnTo>
                <a:lnTo>
                  <a:pt x="23" y="170"/>
                </a:lnTo>
                <a:lnTo>
                  <a:pt x="28" y="165"/>
                </a:lnTo>
                <a:lnTo>
                  <a:pt x="28" y="157"/>
                </a:lnTo>
                <a:lnTo>
                  <a:pt x="30" y="148"/>
                </a:lnTo>
                <a:lnTo>
                  <a:pt x="38" y="146"/>
                </a:lnTo>
                <a:lnTo>
                  <a:pt x="45" y="146"/>
                </a:lnTo>
                <a:lnTo>
                  <a:pt x="45" y="142"/>
                </a:lnTo>
                <a:lnTo>
                  <a:pt x="45" y="135"/>
                </a:lnTo>
                <a:lnTo>
                  <a:pt x="50" y="135"/>
                </a:lnTo>
                <a:lnTo>
                  <a:pt x="55" y="135"/>
                </a:lnTo>
                <a:lnTo>
                  <a:pt x="58" y="131"/>
                </a:lnTo>
                <a:lnTo>
                  <a:pt x="53" y="127"/>
                </a:lnTo>
                <a:lnTo>
                  <a:pt x="58" y="125"/>
                </a:lnTo>
                <a:lnTo>
                  <a:pt x="65" y="122"/>
                </a:lnTo>
                <a:lnTo>
                  <a:pt x="65" y="118"/>
                </a:lnTo>
                <a:lnTo>
                  <a:pt x="65" y="114"/>
                </a:lnTo>
                <a:lnTo>
                  <a:pt x="70" y="112"/>
                </a:lnTo>
                <a:lnTo>
                  <a:pt x="80" y="120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87" name="Freeform 121"/>
          <p:cNvSpPr>
            <a:spLocks/>
          </p:cNvSpPr>
          <p:nvPr/>
        </p:nvSpPr>
        <p:spPr bwMode="gray">
          <a:xfrm>
            <a:off x="5943844" y="3763890"/>
            <a:ext cx="635007" cy="516989"/>
          </a:xfrm>
          <a:custGeom>
            <a:avLst/>
            <a:gdLst/>
            <a:ahLst/>
            <a:cxnLst>
              <a:cxn ang="0">
                <a:pos x="324" y="353"/>
              </a:cxn>
              <a:cxn ang="0">
                <a:pos x="344" y="344"/>
              </a:cxn>
              <a:cxn ang="0">
                <a:pos x="372" y="346"/>
              </a:cxn>
              <a:cxn ang="0">
                <a:pos x="402" y="346"/>
              </a:cxn>
              <a:cxn ang="0">
                <a:pos x="430" y="338"/>
              </a:cxn>
              <a:cxn ang="0">
                <a:pos x="443" y="333"/>
              </a:cxn>
              <a:cxn ang="0">
                <a:pos x="440" y="316"/>
              </a:cxn>
              <a:cxn ang="0">
                <a:pos x="453" y="308"/>
              </a:cxn>
              <a:cxn ang="0">
                <a:pos x="465" y="299"/>
              </a:cxn>
              <a:cxn ang="0">
                <a:pos x="473" y="271"/>
              </a:cxn>
              <a:cxn ang="0">
                <a:pos x="448" y="252"/>
              </a:cxn>
              <a:cxn ang="0">
                <a:pos x="435" y="224"/>
              </a:cxn>
              <a:cxn ang="0">
                <a:pos x="468" y="207"/>
              </a:cxn>
              <a:cxn ang="0">
                <a:pos x="463" y="186"/>
              </a:cxn>
              <a:cxn ang="0">
                <a:pos x="445" y="186"/>
              </a:cxn>
              <a:cxn ang="0">
                <a:pos x="425" y="151"/>
              </a:cxn>
              <a:cxn ang="0">
                <a:pos x="410" y="132"/>
              </a:cxn>
              <a:cxn ang="0">
                <a:pos x="370" y="130"/>
              </a:cxn>
              <a:cxn ang="0">
                <a:pos x="349" y="111"/>
              </a:cxn>
              <a:cxn ang="0">
                <a:pos x="360" y="87"/>
              </a:cxn>
              <a:cxn ang="0">
                <a:pos x="355" y="66"/>
              </a:cxn>
              <a:cxn ang="0">
                <a:pos x="337" y="59"/>
              </a:cxn>
              <a:cxn ang="0">
                <a:pos x="309" y="51"/>
              </a:cxn>
              <a:cxn ang="0">
                <a:pos x="289" y="62"/>
              </a:cxn>
              <a:cxn ang="0">
                <a:pos x="264" y="55"/>
              </a:cxn>
              <a:cxn ang="0">
                <a:pos x="244" y="49"/>
              </a:cxn>
              <a:cxn ang="0">
                <a:pos x="229" y="36"/>
              </a:cxn>
              <a:cxn ang="0">
                <a:pos x="206" y="38"/>
              </a:cxn>
              <a:cxn ang="0">
                <a:pos x="163" y="12"/>
              </a:cxn>
              <a:cxn ang="0">
                <a:pos x="148" y="6"/>
              </a:cxn>
              <a:cxn ang="0">
                <a:pos x="131" y="0"/>
              </a:cxn>
              <a:cxn ang="0">
                <a:pos x="113" y="12"/>
              </a:cxn>
              <a:cxn ang="0">
                <a:pos x="101" y="38"/>
              </a:cxn>
              <a:cxn ang="0">
                <a:pos x="88" y="64"/>
              </a:cxn>
              <a:cxn ang="0">
                <a:pos x="58" y="74"/>
              </a:cxn>
              <a:cxn ang="0">
                <a:pos x="43" y="96"/>
              </a:cxn>
              <a:cxn ang="0">
                <a:pos x="15" y="115"/>
              </a:cxn>
              <a:cxn ang="0">
                <a:pos x="2" y="128"/>
              </a:cxn>
              <a:cxn ang="0">
                <a:pos x="0" y="139"/>
              </a:cxn>
              <a:cxn ang="0">
                <a:pos x="15" y="158"/>
              </a:cxn>
              <a:cxn ang="0">
                <a:pos x="2" y="181"/>
              </a:cxn>
              <a:cxn ang="0">
                <a:pos x="18" y="205"/>
              </a:cxn>
              <a:cxn ang="0">
                <a:pos x="50" y="220"/>
              </a:cxn>
              <a:cxn ang="0">
                <a:pos x="90" y="233"/>
              </a:cxn>
              <a:cxn ang="0">
                <a:pos x="123" y="259"/>
              </a:cxn>
              <a:cxn ang="0">
                <a:pos x="143" y="291"/>
              </a:cxn>
              <a:cxn ang="0">
                <a:pos x="173" y="291"/>
              </a:cxn>
              <a:cxn ang="0">
                <a:pos x="186" y="318"/>
              </a:cxn>
              <a:cxn ang="0">
                <a:pos x="214" y="323"/>
              </a:cxn>
              <a:cxn ang="0">
                <a:pos x="231" y="316"/>
              </a:cxn>
              <a:cxn ang="0">
                <a:pos x="239" y="329"/>
              </a:cxn>
              <a:cxn ang="0">
                <a:pos x="239" y="357"/>
              </a:cxn>
              <a:cxn ang="0">
                <a:pos x="244" y="370"/>
              </a:cxn>
              <a:cxn ang="0">
                <a:pos x="256" y="357"/>
              </a:cxn>
              <a:cxn ang="0">
                <a:pos x="287" y="359"/>
              </a:cxn>
            </a:cxnLst>
            <a:rect l="0" t="0" r="r" b="b"/>
            <a:pathLst>
              <a:path w="478" h="370">
                <a:moveTo>
                  <a:pt x="304" y="355"/>
                </a:moveTo>
                <a:lnTo>
                  <a:pt x="319" y="357"/>
                </a:lnTo>
                <a:lnTo>
                  <a:pt x="324" y="353"/>
                </a:lnTo>
                <a:lnTo>
                  <a:pt x="324" y="346"/>
                </a:lnTo>
                <a:lnTo>
                  <a:pt x="334" y="344"/>
                </a:lnTo>
                <a:lnTo>
                  <a:pt x="344" y="344"/>
                </a:lnTo>
                <a:lnTo>
                  <a:pt x="349" y="340"/>
                </a:lnTo>
                <a:lnTo>
                  <a:pt x="360" y="340"/>
                </a:lnTo>
                <a:lnTo>
                  <a:pt x="372" y="346"/>
                </a:lnTo>
                <a:lnTo>
                  <a:pt x="387" y="346"/>
                </a:lnTo>
                <a:lnTo>
                  <a:pt x="397" y="342"/>
                </a:lnTo>
                <a:lnTo>
                  <a:pt x="402" y="346"/>
                </a:lnTo>
                <a:lnTo>
                  <a:pt x="412" y="344"/>
                </a:lnTo>
                <a:lnTo>
                  <a:pt x="422" y="340"/>
                </a:lnTo>
                <a:lnTo>
                  <a:pt x="430" y="338"/>
                </a:lnTo>
                <a:lnTo>
                  <a:pt x="435" y="342"/>
                </a:lnTo>
                <a:lnTo>
                  <a:pt x="440" y="346"/>
                </a:lnTo>
                <a:lnTo>
                  <a:pt x="443" y="333"/>
                </a:lnTo>
                <a:lnTo>
                  <a:pt x="448" y="323"/>
                </a:lnTo>
                <a:lnTo>
                  <a:pt x="445" y="321"/>
                </a:lnTo>
                <a:lnTo>
                  <a:pt x="440" y="316"/>
                </a:lnTo>
                <a:lnTo>
                  <a:pt x="445" y="312"/>
                </a:lnTo>
                <a:lnTo>
                  <a:pt x="450" y="314"/>
                </a:lnTo>
                <a:lnTo>
                  <a:pt x="453" y="308"/>
                </a:lnTo>
                <a:lnTo>
                  <a:pt x="455" y="301"/>
                </a:lnTo>
                <a:lnTo>
                  <a:pt x="460" y="299"/>
                </a:lnTo>
                <a:lnTo>
                  <a:pt x="465" y="299"/>
                </a:lnTo>
                <a:lnTo>
                  <a:pt x="470" y="293"/>
                </a:lnTo>
                <a:lnTo>
                  <a:pt x="478" y="284"/>
                </a:lnTo>
                <a:lnTo>
                  <a:pt x="473" y="271"/>
                </a:lnTo>
                <a:lnTo>
                  <a:pt x="463" y="263"/>
                </a:lnTo>
                <a:lnTo>
                  <a:pt x="458" y="256"/>
                </a:lnTo>
                <a:lnTo>
                  <a:pt x="448" y="252"/>
                </a:lnTo>
                <a:lnTo>
                  <a:pt x="438" y="250"/>
                </a:lnTo>
                <a:lnTo>
                  <a:pt x="435" y="246"/>
                </a:lnTo>
                <a:lnTo>
                  <a:pt x="435" y="224"/>
                </a:lnTo>
                <a:lnTo>
                  <a:pt x="445" y="220"/>
                </a:lnTo>
                <a:lnTo>
                  <a:pt x="458" y="214"/>
                </a:lnTo>
                <a:lnTo>
                  <a:pt x="468" y="207"/>
                </a:lnTo>
                <a:lnTo>
                  <a:pt x="468" y="203"/>
                </a:lnTo>
                <a:lnTo>
                  <a:pt x="463" y="194"/>
                </a:lnTo>
                <a:lnTo>
                  <a:pt x="463" y="186"/>
                </a:lnTo>
                <a:lnTo>
                  <a:pt x="458" y="181"/>
                </a:lnTo>
                <a:lnTo>
                  <a:pt x="450" y="186"/>
                </a:lnTo>
                <a:lnTo>
                  <a:pt x="445" y="186"/>
                </a:lnTo>
                <a:lnTo>
                  <a:pt x="438" y="158"/>
                </a:lnTo>
                <a:lnTo>
                  <a:pt x="432" y="151"/>
                </a:lnTo>
                <a:lnTo>
                  <a:pt x="425" y="151"/>
                </a:lnTo>
                <a:lnTo>
                  <a:pt x="425" y="143"/>
                </a:lnTo>
                <a:lnTo>
                  <a:pt x="422" y="137"/>
                </a:lnTo>
                <a:lnTo>
                  <a:pt x="410" y="132"/>
                </a:lnTo>
                <a:lnTo>
                  <a:pt x="397" y="130"/>
                </a:lnTo>
                <a:lnTo>
                  <a:pt x="382" y="128"/>
                </a:lnTo>
                <a:lnTo>
                  <a:pt x="370" y="130"/>
                </a:lnTo>
                <a:lnTo>
                  <a:pt x="362" y="130"/>
                </a:lnTo>
                <a:lnTo>
                  <a:pt x="349" y="122"/>
                </a:lnTo>
                <a:lnTo>
                  <a:pt x="349" y="111"/>
                </a:lnTo>
                <a:lnTo>
                  <a:pt x="355" y="104"/>
                </a:lnTo>
                <a:lnTo>
                  <a:pt x="360" y="98"/>
                </a:lnTo>
                <a:lnTo>
                  <a:pt x="360" y="87"/>
                </a:lnTo>
                <a:lnTo>
                  <a:pt x="355" y="81"/>
                </a:lnTo>
                <a:lnTo>
                  <a:pt x="352" y="72"/>
                </a:lnTo>
                <a:lnTo>
                  <a:pt x="355" y="66"/>
                </a:lnTo>
                <a:lnTo>
                  <a:pt x="349" y="64"/>
                </a:lnTo>
                <a:lnTo>
                  <a:pt x="349" y="62"/>
                </a:lnTo>
                <a:lnTo>
                  <a:pt x="337" y="59"/>
                </a:lnTo>
                <a:lnTo>
                  <a:pt x="329" y="53"/>
                </a:lnTo>
                <a:lnTo>
                  <a:pt x="319" y="49"/>
                </a:lnTo>
                <a:lnTo>
                  <a:pt x="309" y="51"/>
                </a:lnTo>
                <a:lnTo>
                  <a:pt x="297" y="53"/>
                </a:lnTo>
                <a:lnTo>
                  <a:pt x="289" y="57"/>
                </a:lnTo>
                <a:lnTo>
                  <a:pt x="289" y="62"/>
                </a:lnTo>
                <a:lnTo>
                  <a:pt x="282" y="64"/>
                </a:lnTo>
                <a:lnTo>
                  <a:pt x="272" y="62"/>
                </a:lnTo>
                <a:lnTo>
                  <a:pt x="264" y="55"/>
                </a:lnTo>
                <a:lnTo>
                  <a:pt x="259" y="53"/>
                </a:lnTo>
                <a:lnTo>
                  <a:pt x="249" y="53"/>
                </a:lnTo>
                <a:lnTo>
                  <a:pt x="244" y="49"/>
                </a:lnTo>
                <a:lnTo>
                  <a:pt x="244" y="36"/>
                </a:lnTo>
                <a:lnTo>
                  <a:pt x="236" y="34"/>
                </a:lnTo>
                <a:lnTo>
                  <a:pt x="229" y="36"/>
                </a:lnTo>
                <a:lnTo>
                  <a:pt x="221" y="42"/>
                </a:lnTo>
                <a:lnTo>
                  <a:pt x="216" y="38"/>
                </a:lnTo>
                <a:lnTo>
                  <a:pt x="206" y="38"/>
                </a:lnTo>
                <a:lnTo>
                  <a:pt x="189" y="32"/>
                </a:lnTo>
                <a:lnTo>
                  <a:pt x="181" y="17"/>
                </a:lnTo>
                <a:lnTo>
                  <a:pt x="163" y="12"/>
                </a:lnTo>
                <a:lnTo>
                  <a:pt x="156" y="10"/>
                </a:lnTo>
                <a:lnTo>
                  <a:pt x="151" y="12"/>
                </a:lnTo>
                <a:lnTo>
                  <a:pt x="148" y="6"/>
                </a:lnTo>
                <a:lnTo>
                  <a:pt x="141" y="4"/>
                </a:lnTo>
                <a:lnTo>
                  <a:pt x="133" y="4"/>
                </a:lnTo>
                <a:lnTo>
                  <a:pt x="131" y="0"/>
                </a:lnTo>
                <a:lnTo>
                  <a:pt x="121" y="4"/>
                </a:lnTo>
                <a:lnTo>
                  <a:pt x="121" y="12"/>
                </a:lnTo>
                <a:lnTo>
                  <a:pt x="113" y="12"/>
                </a:lnTo>
                <a:lnTo>
                  <a:pt x="108" y="17"/>
                </a:lnTo>
                <a:lnTo>
                  <a:pt x="108" y="32"/>
                </a:lnTo>
                <a:lnTo>
                  <a:pt x="101" y="38"/>
                </a:lnTo>
                <a:lnTo>
                  <a:pt x="98" y="55"/>
                </a:lnTo>
                <a:lnTo>
                  <a:pt x="93" y="64"/>
                </a:lnTo>
                <a:lnTo>
                  <a:pt x="88" y="64"/>
                </a:lnTo>
                <a:lnTo>
                  <a:pt x="75" y="64"/>
                </a:lnTo>
                <a:lnTo>
                  <a:pt x="63" y="66"/>
                </a:lnTo>
                <a:lnTo>
                  <a:pt x="58" y="74"/>
                </a:lnTo>
                <a:lnTo>
                  <a:pt x="50" y="79"/>
                </a:lnTo>
                <a:lnTo>
                  <a:pt x="45" y="85"/>
                </a:lnTo>
                <a:lnTo>
                  <a:pt x="43" y="96"/>
                </a:lnTo>
                <a:lnTo>
                  <a:pt x="33" y="98"/>
                </a:lnTo>
                <a:lnTo>
                  <a:pt x="15" y="104"/>
                </a:lnTo>
                <a:lnTo>
                  <a:pt x="15" y="115"/>
                </a:lnTo>
                <a:lnTo>
                  <a:pt x="12" y="119"/>
                </a:lnTo>
                <a:lnTo>
                  <a:pt x="5" y="124"/>
                </a:lnTo>
                <a:lnTo>
                  <a:pt x="2" y="128"/>
                </a:lnTo>
                <a:lnTo>
                  <a:pt x="7" y="132"/>
                </a:lnTo>
                <a:lnTo>
                  <a:pt x="5" y="137"/>
                </a:lnTo>
                <a:lnTo>
                  <a:pt x="0" y="139"/>
                </a:lnTo>
                <a:lnTo>
                  <a:pt x="2" y="143"/>
                </a:lnTo>
                <a:lnTo>
                  <a:pt x="12" y="151"/>
                </a:lnTo>
                <a:lnTo>
                  <a:pt x="15" y="158"/>
                </a:lnTo>
                <a:lnTo>
                  <a:pt x="7" y="166"/>
                </a:lnTo>
                <a:lnTo>
                  <a:pt x="5" y="173"/>
                </a:lnTo>
                <a:lnTo>
                  <a:pt x="2" y="181"/>
                </a:lnTo>
                <a:lnTo>
                  <a:pt x="5" y="192"/>
                </a:lnTo>
                <a:lnTo>
                  <a:pt x="7" y="196"/>
                </a:lnTo>
                <a:lnTo>
                  <a:pt x="18" y="205"/>
                </a:lnTo>
                <a:lnTo>
                  <a:pt x="30" y="209"/>
                </a:lnTo>
                <a:lnTo>
                  <a:pt x="40" y="214"/>
                </a:lnTo>
                <a:lnTo>
                  <a:pt x="50" y="220"/>
                </a:lnTo>
                <a:lnTo>
                  <a:pt x="63" y="226"/>
                </a:lnTo>
                <a:lnTo>
                  <a:pt x="80" y="231"/>
                </a:lnTo>
                <a:lnTo>
                  <a:pt x="90" y="233"/>
                </a:lnTo>
                <a:lnTo>
                  <a:pt x="95" y="239"/>
                </a:lnTo>
                <a:lnTo>
                  <a:pt x="103" y="246"/>
                </a:lnTo>
                <a:lnTo>
                  <a:pt x="123" y="259"/>
                </a:lnTo>
                <a:lnTo>
                  <a:pt x="131" y="276"/>
                </a:lnTo>
                <a:lnTo>
                  <a:pt x="136" y="286"/>
                </a:lnTo>
                <a:lnTo>
                  <a:pt x="143" y="291"/>
                </a:lnTo>
                <a:lnTo>
                  <a:pt x="156" y="291"/>
                </a:lnTo>
                <a:lnTo>
                  <a:pt x="166" y="291"/>
                </a:lnTo>
                <a:lnTo>
                  <a:pt x="173" y="291"/>
                </a:lnTo>
                <a:lnTo>
                  <a:pt x="176" y="297"/>
                </a:lnTo>
                <a:lnTo>
                  <a:pt x="181" y="316"/>
                </a:lnTo>
                <a:lnTo>
                  <a:pt x="186" y="318"/>
                </a:lnTo>
                <a:lnTo>
                  <a:pt x="194" y="321"/>
                </a:lnTo>
                <a:lnTo>
                  <a:pt x="206" y="321"/>
                </a:lnTo>
                <a:lnTo>
                  <a:pt x="214" y="323"/>
                </a:lnTo>
                <a:lnTo>
                  <a:pt x="224" y="325"/>
                </a:lnTo>
                <a:lnTo>
                  <a:pt x="226" y="321"/>
                </a:lnTo>
                <a:lnTo>
                  <a:pt x="231" y="316"/>
                </a:lnTo>
                <a:lnTo>
                  <a:pt x="239" y="321"/>
                </a:lnTo>
                <a:lnTo>
                  <a:pt x="241" y="323"/>
                </a:lnTo>
                <a:lnTo>
                  <a:pt x="239" y="329"/>
                </a:lnTo>
                <a:lnTo>
                  <a:pt x="234" y="333"/>
                </a:lnTo>
                <a:lnTo>
                  <a:pt x="236" y="344"/>
                </a:lnTo>
                <a:lnTo>
                  <a:pt x="239" y="357"/>
                </a:lnTo>
                <a:lnTo>
                  <a:pt x="234" y="361"/>
                </a:lnTo>
                <a:lnTo>
                  <a:pt x="234" y="366"/>
                </a:lnTo>
                <a:lnTo>
                  <a:pt x="244" y="370"/>
                </a:lnTo>
                <a:lnTo>
                  <a:pt x="246" y="370"/>
                </a:lnTo>
                <a:lnTo>
                  <a:pt x="246" y="363"/>
                </a:lnTo>
                <a:lnTo>
                  <a:pt x="256" y="357"/>
                </a:lnTo>
                <a:lnTo>
                  <a:pt x="269" y="357"/>
                </a:lnTo>
                <a:lnTo>
                  <a:pt x="277" y="359"/>
                </a:lnTo>
                <a:lnTo>
                  <a:pt x="287" y="359"/>
                </a:lnTo>
                <a:lnTo>
                  <a:pt x="294" y="357"/>
                </a:lnTo>
                <a:lnTo>
                  <a:pt x="304" y="355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89" name="Freeform 122"/>
          <p:cNvSpPr>
            <a:spLocks/>
          </p:cNvSpPr>
          <p:nvPr/>
        </p:nvSpPr>
        <p:spPr bwMode="gray">
          <a:xfrm>
            <a:off x="6303247" y="4237014"/>
            <a:ext cx="258845" cy="386959"/>
          </a:xfrm>
          <a:custGeom>
            <a:avLst/>
            <a:gdLst/>
            <a:ahLst/>
            <a:cxnLst>
              <a:cxn ang="0">
                <a:pos x="12" y="137"/>
              </a:cxn>
              <a:cxn ang="0">
                <a:pos x="27" y="145"/>
              </a:cxn>
              <a:cxn ang="0">
                <a:pos x="40" y="156"/>
              </a:cxn>
              <a:cxn ang="0">
                <a:pos x="47" y="175"/>
              </a:cxn>
              <a:cxn ang="0">
                <a:pos x="62" y="186"/>
              </a:cxn>
              <a:cxn ang="0">
                <a:pos x="62" y="199"/>
              </a:cxn>
              <a:cxn ang="0">
                <a:pos x="52" y="203"/>
              </a:cxn>
              <a:cxn ang="0">
                <a:pos x="55" y="214"/>
              </a:cxn>
              <a:cxn ang="0">
                <a:pos x="55" y="229"/>
              </a:cxn>
              <a:cxn ang="0">
                <a:pos x="60" y="246"/>
              </a:cxn>
              <a:cxn ang="0">
                <a:pos x="77" y="267"/>
              </a:cxn>
              <a:cxn ang="0">
                <a:pos x="93" y="259"/>
              </a:cxn>
              <a:cxn ang="0">
                <a:pos x="108" y="278"/>
              </a:cxn>
              <a:cxn ang="0">
                <a:pos x="120" y="276"/>
              </a:cxn>
              <a:cxn ang="0">
                <a:pos x="130" y="263"/>
              </a:cxn>
              <a:cxn ang="0">
                <a:pos x="145" y="248"/>
              </a:cxn>
              <a:cxn ang="0">
                <a:pos x="138" y="242"/>
              </a:cxn>
              <a:cxn ang="0">
                <a:pos x="130" y="231"/>
              </a:cxn>
              <a:cxn ang="0">
                <a:pos x="140" y="229"/>
              </a:cxn>
              <a:cxn ang="0">
                <a:pos x="143" y="214"/>
              </a:cxn>
              <a:cxn ang="0">
                <a:pos x="135" y="205"/>
              </a:cxn>
              <a:cxn ang="0">
                <a:pos x="145" y="190"/>
              </a:cxn>
              <a:cxn ang="0">
                <a:pos x="155" y="177"/>
              </a:cxn>
              <a:cxn ang="0">
                <a:pos x="155" y="169"/>
              </a:cxn>
              <a:cxn ang="0">
                <a:pos x="160" y="160"/>
              </a:cxn>
              <a:cxn ang="0">
                <a:pos x="150" y="152"/>
              </a:cxn>
              <a:cxn ang="0">
                <a:pos x="140" y="152"/>
              </a:cxn>
              <a:cxn ang="0">
                <a:pos x="135" y="154"/>
              </a:cxn>
              <a:cxn ang="0">
                <a:pos x="145" y="137"/>
              </a:cxn>
              <a:cxn ang="0">
                <a:pos x="150" y="122"/>
              </a:cxn>
              <a:cxn ang="0">
                <a:pos x="148" y="94"/>
              </a:cxn>
              <a:cxn ang="0">
                <a:pos x="158" y="87"/>
              </a:cxn>
              <a:cxn ang="0">
                <a:pos x="176" y="75"/>
              </a:cxn>
              <a:cxn ang="0">
                <a:pos x="191" y="68"/>
              </a:cxn>
              <a:cxn ang="0">
                <a:pos x="191" y="57"/>
              </a:cxn>
              <a:cxn ang="0">
                <a:pos x="188" y="47"/>
              </a:cxn>
              <a:cxn ang="0">
                <a:pos x="173" y="34"/>
              </a:cxn>
              <a:cxn ang="0">
                <a:pos x="166" y="17"/>
              </a:cxn>
              <a:cxn ang="0">
                <a:pos x="168" y="8"/>
              </a:cxn>
              <a:cxn ang="0">
                <a:pos x="158" y="0"/>
              </a:cxn>
              <a:cxn ang="0">
                <a:pos x="140" y="6"/>
              </a:cxn>
              <a:cxn ang="0">
                <a:pos x="125" y="4"/>
              </a:cxn>
              <a:cxn ang="0">
                <a:pos x="100" y="8"/>
              </a:cxn>
              <a:cxn ang="0">
                <a:pos x="77" y="2"/>
              </a:cxn>
              <a:cxn ang="0">
                <a:pos x="62" y="6"/>
              </a:cxn>
              <a:cxn ang="0">
                <a:pos x="52" y="15"/>
              </a:cxn>
              <a:cxn ang="0">
                <a:pos x="32" y="17"/>
              </a:cxn>
              <a:cxn ang="0">
                <a:pos x="15" y="21"/>
              </a:cxn>
              <a:cxn ang="0">
                <a:pos x="7" y="28"/>
              </a:cxn>
              <a:cxn ang="0">
                <a:pos x="12" y="40"/>
              </a:cxn>
              <a:cxn ang="0">
                <a:pos x="12" y="51"/>
              </a:cxn>
              <a:cxn ang="0">
                <a:pos x="7" y="57"/>
              </a:cxn>
              <a:cxn ang="0">
                <a:pos x="10" y="70"/>
              </a:cxn>
              <a:cxn ang="0">
                <a:pos x="5" y="83"/>
              </a:cxn>
              <a:cxn ang="0">
                <a:pos x="10" y="94"/>
              </a:cxn>
              <a:cxn ang="0">
                <a:pos x="5" y="102"/>
              </a:cxn>
              <a:cxn ang="0">
                <a:pos x="0" y="111"/>
              </a:cxn>
              <a:cxn ang="0">
                <a:pos x="10" y="124"/>
              </a:cxn>
            </a:cxnLst>
            <a:rect l="0" t="0" r="r" b="b"/>
            <a:pathLst>
              <a:path w="193" h="278">
                <a:moveTo>
                  <a:pt x="10" y="124"/>
                </a:moveTo>
                <a:lnTo>
                  <a:pt x="12" y="137"/>
                </a:lnTo>
                <a:lnTo>
                  <a:pt x="22" y="139"/>
                </a:lnTo>
                <a:lnTo>
                  <a:pt x="27" y="145"/>
                </a:lnTo>
                <a:lnTo>
                  <a:pt x="32" y="152"/>
                </a:lnTo>
                <a:lnTo>
                  <a:pt x="40" y="156"/>
                </a:lnTo>
                <a:lnTo>
                  <a:pt x="40" y="164"/>
                </a:lnTo>
                <a:lnTo>
                  <a:pt x="47" y="175"/>
                </a:lnTo>
                <a:lnTo>
                  <a:pt x="52" y="186"/>
                </a:lnTo>
                <a:lnTo>
                  <a:pt x="62" y="186"/>
                </a:lnTo>
                <a:lnTo>
                  <a:pt x="67" y="190"/>
                </a:lnTo>
                <a:lnTo>
                  <a:pt x="62" y="199"/>
                </a:lnTo>
                <a:lnTo>
                  <a:pt x="57" y="203"/>
                </a:lnTo>
                <a:lnTo>
                  <a:pt x="52" y="203"/>
                </a:lnTo>
                <a:lnTo>
                  <a:pt x="50" y="209"/>
                </a:lnTo>
                <a:lnTo>
                  <a:pt x="55" y="214"/>
                </a:lnTo>
                <a:lnTo>
                  <a:pt x="57" y="220"/>
                </a:lnTo>
                <a:lnTo>
                  <a:pt x="55" y="229"/>
                </a:lnTo>
                <a:lnTo>
                  <a:pt x="55" y="237"/>
                </a:lnTo>
                <a:lnTo>
                  <a:pt x="60" y="246"/>
                </a:lnTo>
                <a:lnTo>
                  <a:pt x="65" y="257"/>
                </a:lnTo>
                <a:lnTo>
                  <a:pt x="77" y="267"/>
                </a:lnTo>
                <a:lnTo>
                  <a:pt x="83" y="261"/>
                </a:lnTo>
                <a:lnTo>
                  <a:pt x="93" y="259"/>
                </a:lnTo>
                <a:lnTo>
                  <a:pt x="103" y="269"/>
                </a:lnTo>
                <a:lnTo>
                  <a:pt x="108" y="278"/>
                </a:lnTo>
                <a:lnTo>
                  <a:pt x="113" y="278"/>
                </a:lnTo>
                <a:lnTo>
                  <a:pt x="120" y="276"/>
                </a:lnTo>
                <a:lnTo>
                  <a:pt x="123" y="269"/>
                </a:lnTo>
                <a:lnTo>
                  <a:pt x="130" y="263"/>
                </a:lnTo>
                <a:lnTo>
                  <a:pt x="138" y="254"/>
                </a:lnTo>
                <a:lnTo>
                  <a:pt x="145" y="248"/>
                </a:lnTo>
                <a:lnTo>
                  <a:pt x="145" y="244"/>
                </a:lnTo>
                <a:lnTo>
                  <a:pt x="138" y="242"/>
                </a:lnTo>
                <a:lnTo>
                  <a:pt x="133" y="235"/>
                </a:lnTo>
                <a:lnTo>
                  <a:pt x="130" y="231"/>
                </a:lnTo>
                <a:lnTo>
                  <a:pt x="135" y="231"/>
                </a:lnTo>
                <a:lnTo>
                  <a:pt x="140" y="229"/>
                </a:lnTo>
                <a:lnTo>
                  <a:pt x="140" y="222"/>
                </a:lnTo>
                <a:lnTo>
                  <a:pt x="143" y="214"/>
                </a:lnTo>
                <a:lnTo>
                  <a:pt x="140" y="209"/>
                </a:lnTo>
                <a:lnTo>
                  <a:pt x="135" y="205"/>
                </a:lnTo>
                <a:lnTo>
                  <a:pt x="138" y="197"/>
                </a:lnTo>
                <a:lnTo>
                  <a:pt x="145" y="190"/>
                </a:lnTo>
                <a:lnTo>
                  <a:pt x="153" y="190"/>
                </a:lnTo>
                <a:lnTo>
                  <a:pt x="155" y="177"/>
                </a:lnTo>
                <a:lnTo>
                  <a:pt x="150" y="175"/>
                </a:lnTo>
                <a:lnTo>
                  <a:pt x="155" y="169"/>
                </a:lnTo>
                <a:lnTo>
                  <a:pt x="160" y="164"/>
                </a:lnTo>
                <a:lnTo>
                  <a:pt x="160" y="160"/>
                </a:lnTo>
                <a:lnTo>
                  <a:pt x="153" y="158"/>
                </a:lnTo>
                <a:lnTo>
                  <a:pt x="150" y="152"/>
                </a:lnTo>
                <a:lnTo>
                  <a:pt x="148" y="145"/>
                </a:lnTo>
                <a:lnTo>
                  <a:pt x="140" y="152"/>
                </a:lnTo>
                <a:lnTo>
                  <a:pt x="138" y="156"/>
                </a:lnTo>
                <a:lnTo>
                  <a:pt x="135" y="154"/>
                </a:lnTo>
                <a:lnTo>
                  <a:pt x="138" y="147"/>
                </a:lnTo>
                <a:lnTo>
                  <a:pt x="145" y="137"/>
                </a:lnTo>
                <a:lnTo>
                  <a:pt x="148" y="130"/>
                </a:lnTo>
                <a:lnTo>
                  <a:pt x="150" y="122"/>
                </a:lnTo>
                <a:lnTo>
                  <a:pt x="145" y="98"/>
                </a:lnTo>
                <a:lnTo>
                  <a:pt x="148" y="94"/>
                </a:lnTo>
                <a:lnTo>
                  <a:pt x="153" y="94"/>
                </a:lnTo>
                <a:lnTo>
                  <a:pt x="158" y="87"/>
                </a:lnTo>
                <a:lnTo>
                  <a:pt x="163" y="81"/>
                </a:lnTo>
                <a:lnTo>
                  <a:pt x="176" y="75"/>
                </a:lnTo>
                <a:lnTo>
                  <a:pt x="181" y="68"/>
                </a:lnTo>
                <a:lnTo>
                  <a:pt x="191" y="68"/>
                </a:lnTo>
                <a:lnTo>
                  <a:pt x="193" y="62"/>
                </a:lnTo>
                <a:lnTo>
                  <a:pt x="191" y="57"/>
                </a:lnTo>
                <a:lnTo>
                  <a:pt x="188" y="53"/>
                </a:lnTo>
                <a:lnTo>
                  <a:pt x="188" y="47"/>
                </a:lnTo>
                <a:lnTo>
                  <a:pt x="183" y="40"/>
                </a:lnTo>
                <a:lnTo>
                  <a:pt x="173" y="34"/>
                </a:lnTo>
                <a:lnTo>
                  <a:pt x="168" y="28"/>
                </a:lnTo>
                <a:lnTo>
                  <a:pt x="166" y="17"/>
                </a:lnTo>
                <a:lnTo>
                  <a:pt x="166" y="13"/>
                </a:lnTo>
                <a:lnTo>
                  <a:pt x="168" y="8"/>
                </a:lnTo>
                <a:lnTo>
                  <a:pt x="163" y="4"/>
                </a:lnTo>
                <a:lnTo>
                  <a:pt x="158" y="0"/>
                </a:lnTo>
                <a:lnTo>
                  <a:pt x="150" y="2"/>
                </a:lnTo>
                <a:lnTo>
                  <a:pt x="140" y="6"/>
                </a:lnTo>
                <a:lnTo>
                  <a:pt x="130" y="8"/>
                </a:lnTo>
                <a:lnTo>
                  <a:pt x="125" y="4"/>
                </a:lnTo>
                <a:lnTo>
                  <a:pt x="115" y="8"/>
                </a:lnTo>
                <a:lnTo>
                  <a:pt x="100" y="8"/>
                </a:lnTo>
                <a:lnTo>
                  <a:pt x="88" y="2"/>
                </a:lnTo>
                <a:lnTo>
                  <a:pt x="77" y="2"/>
                </a:lnTo>
                <a:lnTo>
                  <a:pt x="72" y="6"/>
                </a:lnTo>
                <a:lnTo>
                  <a:pt x="62" y="6"/>
                </a:lnTo>
                <a:lnTo>
                  <a:pt x="52" y="8"/>
                </a:lnTo>
                <a:lnTo>
                  <a:pt x="52" y="15"/>
                </a:lnTo>
                <a:lnTo>
                  <a:pt x="47" y="19"/>
                </a:lnTo>
                <a:lnTo>
                  <a:pt x="32" y="17"/>
                </a:lnTo>
                <a:lnTo>
                  <a:pt x="22" y="19"/>
                </a:lnTo>
                <a:lnTo>
                  <a:pt x="15" y="21"/>
                </a:lnTo>
                <a:lnTo>
                  <a:pt x="5" y="21"/>
                </a:lnTo>
                <a:lnTo>
                  <a:pt x="7" y="28"/>
                </a:lnTo>
                <a:lnTo>
                  <a:pt x="7" y="36"/>
                </a:lnTo>
                <a:lnTo>
                  <a:pt x="12" y="40"/>
                </a:lnTo>
                <a:lnTo>
                  <a:pt x="15" y="47"/>
                </a:lnTo>
                <a:lnTo>
                  <a:pt x="12" y="51"/>
                </a:lnTo>
                <a:lnTo>
                  <a:pt x="5" y="53"/>
                </a:lnTo>
                <a:lnTo>
                  <a:pt x="7" y="57"/>
                </a:lnTo>
                <a:lnTo>
                  <a:pt x="15" y="60"/>
                </a:lnTo>
                <a:lnTo>
                  <a:pt x="10" y="70"/>
                </a:lnTo>
                <a:lnTo>
                  <a:pt x="10" y="77"/>
                </a:lnTo>
                <a:lnTo>
                  <a:pt x="5" y="83"/>
                </a:lnTo>
                <a:lnTo>
                  <a:pt x="5" y="90"/>
                </a:lnTo>
                <a:lnTo>
                  <a:pt x="10" y="94"/>
                </a:lnTo>
                <a:lnTo>
                  <a:pt x="10" y="100"/>
                </a:lnTo>
                <a:lnTo>
                  <a:pt x="5" y="102"/>
                </a:lnTo>
                <a:lnTo>
                  <a:pt x="5" y="107"/>
                </a:lnTo>
                <a:lnTo>
                  <a:pt x="0" y="111"/>
                </a:lnTo>
                <a:lnTo>
                  <a:pt x="5" y="120"/>
                </a:lnTo>
                <a:lnTo>
                  <a:pt x="10" y="124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90" name="Freeform 123"/>
          <p:cNvSpPr>
            <a:spLocks/>
          </p:cNvSpPr>
          <p:nvPr/>
        </p:nvSpPr>
        <p:spPr bwMode="gray">
          <a:xfrm>
            <a:off x="4027019" y="3672414"/>
            <a:ext cx="603350" cy="352494"/>
          </a:xfrm>
          <a:custGeom>
            <a:avLst/>
            <a:gdLst/>
            <a:ahLst/>
            <a:cxnLst>
              <a:cxn ang="0">
                <a:pos x="10" y="118"/>
              </a:cxn>
              <a:cxn ang="0">
                <a:pos x="15" y="146"/>
              </a:cxn>
              <a:cxn ang="0">
                <a:pos x="40" y="180"/>
              </a:cxn>
              <a:cxn ang="0">
                <a:pos x="23" y="174"/>
              </a:cxn>
              <a:cxn ang="0">
                <a:pos x="10" y="189"/>
              </a:cxn>
              <a:cxn ang="0">
                <a:pos x="23" y="199"/>
              </a:cxn>
              <a:cxn ang="0">
                <a:pos x="25" y="208"/>
              </a:cxn>
              <a:cxn ang="0">
                <a:pos x="48" y="206"/>
              </a:cxn>
              <a:cxn ang="0">
                <a:pos x="73" y="199"/>
              </a:cxn>
              <a:cxn ang="0">
                <a:pos x="93" y="189"/>
              </a:cxn>
              <a:cxn ang="0">
                <a:pos x="116" y="182"/>
              </a:cxn>
              <a:cxn ang="0">
                <a:pos x="141" y="176"/>
              </a:cxn>
              <a:cxn ang="0">
                <a:pos x="159" y="172"/>
              </a:cxn>
              <a:cxn ang="0">
                <a:pos x="176" y="176"/>
              </a:cxn>
              <a:cxn ang="0">
                <a:pos x="176" y="189"/>
              </a:cxn>
              <a:cxn ang="0">
                <a:pos x="204" y="193"/>
              </a:cxn>
              <a:cxn ang="0">
                <a:pos x="234" y="195"/>
              </a:cxn>
              <a:cxn ang="0">
                <a:pos x="254" y="223"/>
              </a:cxn>
              <a:cxn ang="0">
                <a:pos x="282" y="234"/>
              </a:cxn>
              <a:cxn ang="0">
                <a:pos x="305" y="232"/>
              </a:cxn>
              <a:cxn ang="0">
                <a:pos x="327" y="240"/>
              </a:cxn>
              <a:cxn ang="0">
                <a:pos x="342" y="242"/>
              </a:cxn>
              <a:cxn ang="0">
                <a:pos x="365" y="251"/>
              </a:cxn>
              <a:cxn ang="0">
                <a:pos x="388" y="242"/>
              </a:cxn>
              <a:cxn ang="0">
                <a:pos x="423" y="223"/>
              </a:cxn>
              <a:cxn ang="0">
                <a:pos x="415" y="208"/>
              </a:cxn>
              <a:cxn ang="0">
                <a:pos x="405" y="182"/>
              </a:cxn>
              <a:cxn ang="0">
                <a:pos x="400" y="161"/>
              </a:cxn>
              <a:cxn ang="0">
                <a:pos x="418" y="135"/>
              </a:cxn>
              <a:cxn ang="0">
                <a:pos x="440" y="110"/>
              </a:cxn>
              <a:cxn ang="0">
                <a:pos x="438" y="84"/>
              </a:cxn>
              <a:cxn ang="0">
                <a:pos x="433" y="56"/>
              </a:cxn>
              <a:cxn ang="0">
                <a:pos x="453" y="52"/>
              </a:cxn>
              <a:cxn ang="0">
                <a:pos x="428" y="41"/>
              </a:cxn>
              <a:cxn ang="0">
                <a:pos x="413" y="37"/>
              </a:cxn>
              <a:cxn ang="0">
                <a:pos x="382" y="22"/>
              </a:cxn>
              <a:cxn ang="0">
                <a:pos x="365" y="0"/>
              </a:cxn>
              <a:cxn ang="0">
                <a:pos x="350" y="9"/>
              </a:cxn>
              <a:cxn ang="0">
                <a:pos x="327" y="18"/>
              </a:cxn>
              <a:cxn ang="0">
                <a:pos x="302" y="15"/>
              </a:cxn>
              <a:cxn ang="0">
                <a:pos x="274" y="18"/>
              </a:cxn>
              <a:cxn ang="0">
                <a:pos x="264" y="43"/>
              </a:cxn>
              <a:cxn ang="0">
                <a:pos x="239" y="60"/>
              </a:cxn>
              <a:cxn ang="0">
                <a:pos x="222" y="86"/>
              </a:cxn>
              <a:cxn ang="0">
                <a:pos x="176" y="99"/>
              </a:cxn>
              <a:cxn ang="0">
                <a:pos x="141" y="103"/>
              </a:cxn>
              <a:cxn ang="0">
                <a:pos x="108" y="92"/>
              </a:cxn>
              <a:cxn ang="0">
                <a:pos x="81" y="75"/>
              </a:cxn>
              <a:cxn ang="0">
                <a:pos x="61" y="75"/>
              </a:cxn>
              <a:cxn ang="0">
                <a:pos x="43" y="101"/>
              </a:cxn>
              <a:cxn ang="0">
                <a:pos x="20" y="90"/>
              </a:cxn>
              <a:cxn ang="0">
                <a:pos x="5" y="99"/>
              </a:cxn>
            </a:cxnLst>
            <a:rect l="0" t="0" r="r" b="b"/>
            <a:pathLst>
              <a:path w="453" h="251">
                <a:moveTo>
                  <a:pt x="8" y="105"/>
                </a:moveTo>
                <a:lnTo>
                  <a:pt x="8" y="110"/>
                </a:lnTo>
                <a:lnTo>
                  <a:pt x="10" y="118"/>
                </a:lnTo>
                <a:lnTo>
                  <a:pt x="5" y="129"/>
                </a:lnTo>
                <a:lnTo>
                  <a:pt x="8" y="137"/>
                </a:lnTo>
                <a:lnTo>
                  <a:pt x="15" y="146"/>
                </a:lnTo>
                <a:lnTo>
                  <a:pt x="25" y="154"/>
                </a:lnTo>
                <a:lnTo>
                  <a:pt x="38" y="172"/>
                </a:lnTo>
                <a:lnTo>
                  <a:pt x="40" y="180"/>
                </a:lnTo>
                <a:lnTo>
                  <a:pt x="35" y="182"/>
                </a:lnTo>
                <a:lnTo>
                  <a:pt x="30" y="178"/>
                </a:lnTo>
                <a:lnTo>
                  <a:pt x="23" y="174"/>
                </a:lnTo>
                <a:lnTo>
                  <a:pt x="23" y="180"/>
                </a:lnTo>
                <a:lnTo>
                  <a:pt x="20" y="184"/>
                </a:lnTo>
                <a:lnTo>
                  <a:pt x="10" y="189"/>
                </a:lnTo>
                <a:lnTo>
                  <a:pt x="10" y="195"/>
                </a:lnTo>
                <a:lnTo>
                  <a:pt x="20" y="195"/>
                </a:lnTo>
                <a:lnTo>
                  <a:pt x="23" y="199"/>
                </a:lnTo>
                <a:lnTo>
                  <a:pt x="23" y="204"/>
                </a:lnTo>
                <a:lnTo>
                  <a:pt x="23" y="206"/>
                </a:lnTo>
                <a:lnTo>
                  <a:pt x="25" y="208"/>
                </a:lnTo>
                <a:lnTo>
                  <a:pt x="25" y="208"/>
                </a:lnTo>
                <a:lnTo>
                  <a:pt x="38" y="208"/>
                </a:lnTo>
                <a:lnTo>
                  <a:pt x="48" y="206"/>
                </a:lnTo>
                <a:lnTo>
                  <a:pt x="56" y="202"/>
                </a:lnTo>
                <a:lnTo>
                  <a:pt x="66" y="199"/>
                </a:lnTo>
                <a:lnTo>
                  <a:pt x="73" y="199"/>
                </a:lnTo>
                <a:lnTo>
                  <a:pt x="81" y="193"/>
                </a:lnTo>
                <a:lnTo>
                  <a:pt x="86" y="189"/>
                </a:lnTo>
                <a:lnTo>
                  <a:pt x="93" y="189"/>
                </a:lnTo>
                <a:lnTo>
                  <a:pt x="101" y="191"/>
                </a:lnTo>
                <a:lnTo>
                  <a:pt x="108" y="187"/>
                </a:lnTo>
                <a:lnTo>
                  <a:pt x="116" y="182"/>
                </a:lnTo>
                <a:lnTo>
                  <a:pt x="121" y="176"/>
                </a:lnTo>
                <a:lnTo>
                  <a:pt x="131" y="176"/>
                </a:lnTo>
                <a:lnTo>
                  <a:pt x="141" y="176"/>
                </a:lnTo>
                <a:lnTo>
                  <a:pt x="149" y="174"/>
                </a:lnTo>
                <a:lnTo>
                  <a:pt x="154" y="169"/>
                </a:lnTo>
                <a:lnTo>
                  <a:pt x="159" y="172"/>
                </a:lnTo>
                <a:lnTo>
                  <a:pt x="166" y="174"/>
                </a:lnTo>
                <a:lnTo>
                  <a:pt x="174" y="172"/>
                </a:lnTo>
                <a:lnTo>
                  <a:pt x="176" y="176"/>
                </a:lnTo>
                <a:lnTo>
                  <a:pt x="176" y="182"/>
                </a:lnTo>
                <a:lnTo>
                  <a:pt x="171" y="187"/>
                </a:lnTo>
                <a:lnTo>
                  <a:pt x="176" y="189"/>
                </a:lnTo>
                <a:lnTo>
                  <a:pt x="184" y="189"/>
                </a:lnTo>
                <a:lnTo>
                  <a:pt x="189" y="191"/>
                </a:lnTo>
                <a:lnTo>
                  <a:pt x="204" y="193"/>
                </a:lnTo>
                <a:lnTo>
                  <a:pt x="216" y="193"/>
                </a:lnTo>
                <a:lnTo>
                  <a:pt x="224" y="197"/>
                </a:lnTo>
                <a:lnTo>
                  <a:pt x="234" y="195"/>
                </a:lnTo>
                <a:lnTo>
                  <a:pt x="242" y="199"/>
                </a:lnTo>
                <a:lnTo>
                  <a:pt x="244" y="208"/>
                </a:lnTo>
                <a:lnTo>
                  <a:pt x="254" y="223"/>
                </a:lnTo>
                <a:lnTo>
                  <a:pt x="264" y="227"/>
                </a:lnTo>
                <a:lnTo>
                  <a:pt x="272" y="227"/>
                </a:lnTo>
                <a:lnTo>
                  <a:pt x="282" y="234"/>
                </a:lnTo>
                <a:lnTo>
                  <a:pt x="294" y="238"/>
                </a:lnTo>
                <a:lnTo>
                  <a:pt x="302" y="236"/>
                </a:lnTo>
                <a:lnTo>
                  <a:pt x="305" y="232"/>
                </a:lnTo>
                <a:lnTo>
                  <a:pt x="312" y="234"/>
                </a:lnTo>
                <a:lnTo>
                  <a:pt x="320" y="236"/>
                </a:lnTo>
                <a:lnTo>
                  <a:pt x="327" y="240"/>
                </a:lnTo>
                <a:lnTo>
                  <a:pt x="330" y="247"/>
                </a:lnTo>
                <a:lnTo>
                  <a:pt x="337" y="242"/>
                </a:lnTo>
                <a:lnTo>
                  <a:pt x="342" y="242"/>
                </a:lnTo>
                <a:lnTo>
                  <a:pt x="352" y="242"/>
                </a:lnTo>
                <a:lnTo>
                  <a:pt x="362" y="244"/>
                </a:lnTo>
                <a:lnTo>
                  <a:pt x="365" y="251"/>
                </a:lnTo>
                <a:lnTo>
                  <a:pt x="375" y="251"/>
                </a:lnTo>
                <a:lnTo>
                  <a:pt x="382" y="249"/>
                </a:lnTo>
                <a:lnTo>
                  <a:pt x="388" y="242"/>
                </a:lnTo>
                <a:lnTo>
                  <a:pt x="403" y="240"/>
                </a:lnTo>
                <a:lnTo>
                  <a:pt x="415" y="232"/>
                </a:lnTo>
                <a:lnTo>
                  <a:pt x="423" y="223"/>
                </a:lnTo>
                <a:lnTo>
                  <a:pt x="420" y="217"/>
                </a:lnTo>
                <a:lnTo>
                  <a:pt x="415" y="214"/>
                </a:lnTo>
                <a:lnTo>
                  <a:pt x="415" y="208"/>
                </a:lnTo>
                <a:lnTo>
                  <a:pt x="410" y="199"/>
                </a:lnTo>
                <a:lnTo>
                  <a:pt x="405" y="191"/>
                </a:lnTo>
                <a:lnTo>
                  <a:pt x="405" y="182"/>
                </a:lnTo>
                <a:lnTo>
                  <a:pt x="403" y="172"/>
                </a:lnTo>
                <a:lnTo>
                  <a:pt x="403" y="165"/>
                </a:lnTo>
                <a:lnTo>
                  <a:pt x="400" y="161"/>
                </a:lnTo>
                <a:lnTo>
                  <a:pt x="403" y="146"/>
                </a:lnTo>
                <a:lnTo>
                  <a:pt x="410" y="144"/>
                </a:lnTo>
                <a:lnTo>
                  <a:pt x="418" y="135"/>
                </a:lnTo>
                <a:lnTo>
                  <a:pt x="425" y="129"/>
                </a:lnTo>
                <a:lnTo>
                  <a:pt x="440" y="120"/>
                </a:lnTo>
                <a:lnTo>
                  <a:pt x="440" y="110"/>
                </a:lnTo>
                <a:lnTo>
                  <a:pt x="443" y="101"/>
                </a:lnTo>
                <a:lnTo>
                  <a:pt x="433" y="92"/>
                </a:lnTo>
                <a:lnTo>
                  <a:pt x="438" y="84"/>
                </a:lnTo>
                <a:lnTo>
                  <a:pt x="443" y="73"/>
                </a:lnTo>
                <a:lnTo>
                  <a:pt x="440" y="62"/>
                </a:lnTo>
                <a:lnTo>
                  <a:pt x="433" y="56"/>
                </a:lnTo>
                <a:lnTo>
                  <a:pt x="435" y="52"/>
                </a:lnTo>
                <a:lnTo>
                  <a:pt x="448" y="56"/>
                </a:lnTo>
                <a:lnTo>
                  <a:pt x="453" y="52"/>
                </a:lnTo>
                <a:lnTo>
                  <a:pt x="445" y="43"/>
                </a:lnTo>
                <a:lnTo>
                  <a:pt x="435" y="41"/>
                </a:lnTo>
                <a:lnTo>
                  <a:pt x="428" y="41"/>
                </a:lnTo>
                <a:lnTo>
                  <a:pt x="423" y="43"/>
                </a:lnTo>
                <a:lnTo>
                  <a:pt x="415" y="45"/>
                </a:lnTo>
                <a:lnTo>
                  <a:pt x="413" y="37"/>
                </a:lnTo>
                <a:lnTo>
                  <a:pt x="405" y="35"/>
                </a:lnTo>
                <a:lnTo>
                  <a:pt x="393" y="26"/>
                </a:lnTo>
                <a:lnTo>
                  <a:pt x="382" y="22"/>
                </a:lnTo>
                <a:lnTo>
                  <a:pt x="380" y="13"/>
                </a:lnTo>
                <a:lnTo>
                  <a:pt x="372" y="7"/>
                </a:lnTo>
                <a:lnTo>
                  <a:pt x="365" y="0"/>
                </a:lnTo>
                <a:lnTo>
                  <a:pt x="357" y="3"/>
                </a:lnTo>
                <a:lnTo>
                  <a:pt x="352" y="3"/>
                </a:lnTo>
                <a:lnTo>
                  <a:pt x="350" y="9"/>
                </a:lnTo>
                <a:lnTo>
                  <a:pt x="340" y="15"/>
                </a:lnTo>
                <a:lnTo>
                  <a:pt x="330" y="13"/>
                </a:lnTo>
                <a:lnTo>
                  <a:pt x="327" y="18"/>
                </a:lnTo>
                <a:lnTo>
                  <a:pt x="317" y="20"/>
                </a:lnTo>
                <a:lnTo>
                  <a:pt x="312" y="13"/>
                </a:lnTo>
                <a:lnTo>
                  <a:pt x="302" y="15"/>
                </a:lnTo>
                <a:lnTo>
                  <a:pt x="294" y="20"/>
                </a:lnTo>
                <a:lnTo>
                  <a:pt x="287" y="15"/>
                </a:lnTo>
                <a:lnTo>
                  <a:pt x="274" y="18"/>
                </a:lnTo>
                <a:lnTo>
                  <a:pt x="272" y="20"/>
                </a:lnTo>
                <a:lnTo>
                  <a:pt x="269" y="35"/>
                </a:lnTo>
                <a:lnTo>
                  <a:pt x="264" y="43"/>
                </a:lnTo>
                <a:lnTo>
                  <a:pt x="257" y="50"/>
                </a:lnTo>
                <a:lnTo>
                  <a:pt x="247" y="50"/>
                </a:lnTo>
                <a:lnTo>
                  <a:pt x="239" y="60"/>
                </a:lnTo>
                <a:lnTo>
                  <a:pt x="227" y="69"/>
                </a:lnTo>
                <a:lnTo>
                  <a:pt x="224" y="75"/>
                </a:lnTo>
                <a:lnTo>
                  <a:pt x="222" y="86"/>
                </a:lnTo>
                <a:lnTo>
                  <a:pt x="204" y="90"/>
                </a:lnTo>
                <a:lnTo>
                  <a:pt x="189" y="88"/>
                </a:lnTo>
                <a:lnTo>
                  <a:pt x="176" y="99"/>
                </a:lnTo>
                <a:lnTo>
                  <a:pt x="169" y="105"/>
                </a:lnTo>
                <a:lnTo>
                  <a:pt x="156" y="105"/>
                </a:lnTo>
                <a:lnTo>
                  <a:pt x="141" y="103"/>
                </a:lnTo>
                <a:lnTo>
                  <a:pt x="131" y="99"/>
                </a:lnTo>
                <a:lnTo>
                  <a:pt x="121" y="95"/>
                </a:lnTo>
                <a:lnTo>
                  <a:pt x="108" y="92"/>
                </a:lnTo>
                <a:lnTo>
                  <a:pt x="93" y="88"/>
                </a:lnTo>
                <a:lnTo>
                  <a:pt x="86" y="86"/>
                </a:lnTo>
                <a:lnTo>
                  <a:pt x="81" y="75"/>
                </a:lnTo>
                <a:lnTo>
                  <a:pt x="73" y="73"/>
                </a:lnTo>
                <a:lnTo>
                  <a:pt x="63" y="73"/>
                </a:lnTo>
                <a:lnTo>
                  <a:pt x="61" y="75"/>
                </a:lnTo>
                <a:lnTo>
                  <a:pt x="58" y="88"/>
                </a:lnTo>
                <a:lnTo>
                  <a:pt x="50" y="95"/>
                </a:lnTo>
                <a:lnTo>
                  <a:pt x="43" y="101"/>
                </a:lnTo>
                <a:lnTo>
                  <a:pt x="30" y="95"/>
                </a:lnTo>
                <a:lnTo>
                  <a:pt x="23" y="97"/>
                </a:lnTo>
                <a:lnTo>
                  <a:pt x="20" y="90"/>
                </a:lnTo>
                <a:lnTo>
                  <a:pt x="8" y="92"/>
                </a:lnTo>
                <a:lnTo>
                  <a:pt x="0" y="97"/>
                </a:lnTo>
                <a:lnTo>
                  <a:pt x="5" y="99"/>
                </a:lnTo>
                <a:lnTo>
                  <a:pt x="8" y="105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91" name="Freeform 124"/>
          <p:cNvSpPr>
            <a:spLocks/>
          </p:cNvSpPr>
          <p:nvPr/>
        </p:nvSpPr>
        <p:spPr bwMode="gray">
          <a:xfrm>
            <a:off x="6407528" y="3217134"/>
            <a:ext cx="802604" cy="1478903"/>
          </a:xfrm>
          <a:custGeom>
            <a:avLst/>
            <a:gdLst/>
            <a:ahLst/>
            <a:cxnLst>
              <a:cxn ang="0">
                <a:pos x="239" y="139"/>
              </a:cxn>
              <a:cxn ang="0">
                <a:pos x="199" y="246"/>
              </a:cxn>
              <a:cxn ang="0">
                <a:pos x="239" y="259"/>
              </a:cxn>
              <a:cxn ang="0">
                <a:pos x="280" y="300"/>
              </a:cxn>
              <a:cxn ang="0">
                <a:pos x="265" y="370"/>
              </a:cxn>
              <a:cxn ang="0">
                <a:pos x="209" y="462"/>
              </a:cxn>
              <a:cxn ang="0">
                <a:pos x="257" y="496"/>
              </a:cxn>
              <a:cxn ang="0">
                <a:pos x="287" y="475"/>
              </a:cxn>
              <a:cxn ang="0">
                <a:pos x="338" y="490"/>
              </a:cxn>
              <a:cxn ang="0">
                <a:pos x="350" y="578"/>
              </a:cxn>
              <a:cxn ang="0">
                <a:pos x="415" y="588"/>
              </a:cxn>
              <a:cxn ang="0">
                <a:pos x="493" y="573"/>
              </a:cxn>
              <a:cxn ang="0">
                <a:pos x="584" y="588"/>
              </a:cxn>
              <a:cxn ang="0">
                <a:pos x="584" y="659"/>
              </a:cxn>
              <a:cxn ang="0">
                <a:pos x="544" y="698"/>
              </a:cxn>
              <a:cxn ang="0">
                <a:pos x="531" y="702"/>
              </a:cxn>
              <a:cxn ang="0">
                <a:pos x="491" y="710"/>
              </a:cxn>
              <a:cxn ang="0">
                <a:pos x="428" y="758"/>
              </a:cxn>
              <a:cxn ang="0">
                <a:pos x="423" y="800"/>
              </a:cxn>
              <a:cxn ang="0">
                <a:pos x="393" y="850"/>
              </a:cxn>
              <a:cxn ang="0">
                <a:pos x="385" y="897"/>
              </a:cxn>
              <a:cxn ang="0">
                <a:pos x="348" y="912"/>
              </a:cxn>
              <a:cxn ang="0">
                <a:pos x="360" y="972"/>
              </a:cxn>
              <a:cxn ang="0">
                <a:pos x="305" y="974"/>
              </a:cxn>
              <a:cxn ang="0">
                <a:pos x="257" y="1029"/>
              </a:cxn>
              <a:cxn ang="0">
                <a:pos x="174" y="1057"/>
              </a:cxn>
              <a:cxn ang="0">
                <a:pos x="116" y="1025"/>
              </a:cxn>
              <a:cxn ang="0">
                <a:pos x="161" y="991"/>
              </a:cxn>
              <a:cxn ang="0">
                <a:pos x="174" y="944"/>
              </a:cxn>
              <a:cxn ang="0">
                <a:pos x="174" y="884"/>
              </a:cxn>
              <a:cxn ang="0">
                <a:pos x="161" y="858"/>
              </a:cxn>
              <a:cxn ang="0">
                <a:pos x="124" y="837"/>
              </a:cxn>
              <a:cxn ang="0">
                <a:pos x="91" y="839"/>
              </a:cxn>
              <a:cxn ang="0">
                <a:pos x="114" y="798"/>
              </a:cxn>
              <a:cxn ang="0">
                <a:pos x="91" y="758"/>
              </a:cxn>
              <a:cxn ang="0">
                <a:pos x="91" y="708"/>
              </a:cxn>
              <a:cxn ang="0">
                <a:pos x="121" y="685"/>
              </a:cxn>
              <a:cxn ang="0">
                <a:pos x="86" y="638"/>
              </a:cxn>
              <a:cxn ang="0">
                <a:pos x="114" y="578"/>
              </a:cxn>
              <a:cxn ang="0">
                <a:pos x="76" y="535"/>
              </a:cxn>
              <a:cxn ang="0">
                <a:pos x="0" y="514"/>
              </a:cxn>
              <a:cxn ang="0">
                <a:pos x="6" y="458"/>
              </a:cxn>
              <a:cxn ang="0">
                <a:pos x="51" y="415"/>
              </a:cxn>
              <a:cxn ang="0">
                <a:pos x="63" y="340"/>
              </a:cxn>
              <a:cxn ang="0">
                <a:pos x="78" y="304"/>
              </a:cxn>
              <a:cxn ang="0">
                <a:pos x="104" y="261"/>
              </a:cxn>
              <a:cxn ang="0">
                <a:pos x="86" y="212"/>
              </a:cxn>
              <a:cxn ang="0">
                <a:pos x="78" y="178"/>
              </a:cxn>
              <a:cxn ang="0">
                <a:pos x="61" y="148"/>
              </a:cxn>
              <a:cxn ang="0">
                <a:pos x="56" y="105"/>
              </a:cxn>
              <a:cxn ang="0">
                <a:pos x="48" y="51"/>
              </a:cxn>
              <a:cxn ang="0">
                <a:pos x="68" y="11"/>
              </a:cxn>
              <a:cxn ang="0">
                <a:pos x="121" y="68"/>
              </a:cxn>
              <a:cxn ang="0">
                <a:pos x="159" y="30"/>
              </a:cxn>
              <a:cxn ang="0">
                <a:pos x="247" y="88"/>
              </a:cxn>
            </a:cxnLst>
            <a:rect l="0" t="0" r="r" b="b"/>
            <a:pathLst>
              <a:path w="607" h="1059">
                <a:moveTo>
                  <a:pt x="287" y="88"/>
                </a:moveTo>
                <a:lnTo>
                  <a:pt x="282" y="96"/>
                </a:lnTo>
                <a:lnTo>
                  <a:pt x="275" y="105"/>
                </a:lnTo>
                <a:lnTo>
                  <a:pt x="267" y="115"/>
                </a:lnTo>
                <a:lnTo>
                  <a:pt x="260" y="124"/>
                </a:lnTo>
                <a:lnTo>
                  <a:pt x="249" y="135"/>
                </a:lnTo>
                <a:lnTo>
                  <a:pt x="239" y="139"/>
                </a:lnTo>
                <a:lnTo>
                  <a:pt x="224" y="145"/>
                </a:lnTo>
                <a:lnTo>
                  <a:pt x="219" y="148"/>
                </a:lnTo>
                <a:lnTo>
                  <a:pt x="212" y="169"/>
                </a:lnTo>
                <a:lnTo>
                  <a:pt x="199" y="178"/>
                </a:lnTo>
                <a:lnTo>
                  <a:pt x="189" y="197"/>
                </a:lnTo>
                <a:lnTo>
                  <a:pt x="209" y="205"/>
                </a:lnTo>
                <a:lnTo>
                  <a:pt x="199" y="246"/>
                </a:lnTo>
                <a:lnTo>
                  <a:pt x="209" y="250"/>
                </a:lnTo>
                <a:lnTo>
                  <a:pt x="227" y="255"/>
                </a:lnTo>
                <a:lnTo>
                  <a:pt x="232" y="257"/>
                </a:lnTo>
                <a:lnTo>
                  <a:pt x="232" y="263"/>
                </a:lnTo>
                <a:lnTo>
                  <a:pt x="232" y="270"/>
                </a:lnTo>
                <a:lnTo>
                  <a:pt x="237" y="265"/>
                </a:lnTo>
                <a:lnTo>
                  <a:pt x="239" y="259"/>
                </a:lnTo>
                <a:lnTo>
                  <a:pt x="247" y="263"/>
                </a:lnTo>
                <a:lnTo>
                  <a:pt x="249" y="272"/>
                </a:lnTo>
                <a:lnTo>
                  <a:pt x="252" y="276"/>
                </a:lnTo>
                <a:lnTo>
                  <a:pt x="260" y="280"/>
                </a:lnTo>
                <a:lnTo>
                  <a:pt x="270" y="280"/>
                </a:lnTo>
                <a:lnTo>
                  <a:pt x="277" y="287"/>
                </a:lnTo>
                <a:lnTo>
                  <a:pt x="280" y="300"/>
                </a:lnTo>
                <a:lnTo>
                  <a:pt x="280" y="310"/>
                </a:lnTo>
                <a:lnTo>
                  <a:pt x="275" y="323"/>
                </a:lnTo>
                <a:lnTo>
                  <a:pt x="265" y="329"/>
                </a:lnTo>
                <a:lnTo>
                  <a:pt x="262" y="336"/>
                </a:lnTo>
                <a:lnTo>
                  <a:pt x="270" y="338"/>
                </a:lnTo>
                <a:lnTo>
                  <a:pt x="270" y="347"/>
                </a:lnTo>
                <a:lnTo>
                  <a:pt x="265" y="370"/>
                </a:lnTo>
                <a:lnTo>
                  <a:pt x="247" y="372"/>
                </a:lnTo>
                <a:lnTo>
                  <a:pt x="237" y="387"/>
                </a:lnTo>
                <a:lnTo>
                  <a:pt x="229" y="394"/>
                </a:lnTo>
                <a:lnTo>
                  <a:pt x="197" y="407"/>
                </a:lnTo>
                <a:lnTo>
                  <a:pt x="222" y="428"/>
                </a:lnTo>
                <a:lnTo>
                  <a:pt x="217" y="443"/>
                </a:lnTo>
                <a:lnTo>
                  <a:pt x="209" y="462"/>
                </a:lnTo>
                <a:lnTo>
                  <a:pt x="219" y="484"/>
                </a:lnTo>
                <a:lnTo>
                  <a:pt x="232" y="490"/>
                </a:lnTo>
                <a:lnTo>
                  <a:pt x="234" y="501"/>
                </a:lnTo>
                <a:lnTo>
                  <a:pt x="237" y="507"/>
                </a:lnTo>
                <a:lnTo>
                  <a:pt x="247" y="509"/>
                </a:lnTo>
                <a:lnTo>
                  <a:pt x="255" y="503"/>
                </a:lnTo>
                <a:lnTo>
                  <a:pt x="257" y="496"/>
                </a:lnTo>
                <a:lnTo>
                  <a:pt x="267" y="494"/>
                </a:lnTo>
                <a:lnTo>
                  <a:pt x="270" y="496"/>
                </a:lnTo>
                <a:lnTo>
                  <a:pt x="272" y="490"/>
                </a:lnTo>
                <a:lnTo>
                  <a:pt x="272" y="486"/>
                </a:lnTo>
                <a:lnTo>
                  <a:pt x="282" y="488"/>
                </a:lnTo>
                <a:lnTo>
                  <a:pt x="287" y="484"/>
                </a:lnTo>
                <a:lnTo>
                  <a:pt x="287" y="475"/>
                </a:lnTo>
                <a:lnTo>
                  <a:pt x="290" y="471"/>
                </a:lnTo>
                <a:lnTo>
                  <a:pt x="300" y="471"/>
                </a:lnTo>
                <a:lnTo>
                  <a:pt x="297" y="479"/>
                </a:lnTo>
                <a:lnTo>
                  <a:pt x="297" y="486"/>
                </a:lnTo>
                <a:lnTo>
                  <a:pt x="310" y="486"/>
                </a:lnTo>
                <a:lnTo>
                  <a:pt x="325" y="490"/>
                </a:lnTo>
                <a:lnTo>
                  <a:pt x="338" y="490"/>
                </a:lnTo>
                <a:lnTo>
                  <a:pt x="348" y="496"/>
                </a:lnTo>
                <a:lnTo>
                  <a:pt x="358" y="505"/>
                </a:lnTo>
                <a:lnTo>
                  <a:pt x="363" y="516"/>
                </a:lnTo>
                <a:lnTo>
                  <a:pt x="363" y="526"/>
                </a:lnTo>
                <a:lnTo>
                  <a:pt x="358" y="539"/>
                </a:lnTo>
                <a:lnTo>
                  <a:pt x="353" y="546"/>
                </a:lnTo>
                <a:lnTo>
                  <a:pt x="350" y="578"/>
                </a:lnTo>
                <a:lnTo>
                  <a:pt x="353" y="582"/>
                </a:lnTo>
                <a:lnTo>
                  <a:pt x="365" y="580"/>
                </a:lnTo>
                <a:lnTo>
                  <a:pt x="368" y="588"/>
                </a:lnTo>
                <a:lnTo>
                  <a:pt x="373" y="582"/>
                </a:lnTo>
                <a:lnTo>
                  <a:pt x="383" y="582"/>
                </a:lnTo>
                <a:lnTo>
                  <a:pt x="385" y="588"/>
                </a:lnTo>
                <a:lnTo>
                  <a:pt x="415" y="588"/>
                </a:lnTo>
                <a:lnTo>
                  <a:pt x="426" y="582"/>
                </a:lnTo>
                <a:lnTo>
                  <a:pt x="431" y="576"/>
                </a:lnTo>
                <a:lnTo>
                  <a:pt x="438" y="580"/>
                </a:lnTo>
                <a:lnTo>
                  <a:pt x="451" y="576"/>
                </a:lnTo>
                <a:lnTo>
                  <a:pt x="468" y="576"/>
                </a:lnTo>
                <a:lnTo>
                  <a:pt x="483" y="578"/>
                </a:lnTo>
                <a:lnTo>
                  <a:pt x="493" y="573"/>
                </a:lnTo>
                <a:lnTo>
                  <a:pt x="501" y="563"/>
                </a:lnTo>
                <a:lnTo>
                  <a:pt x="509" y="563"/>
                </a:lnTo>
                <a:lnTo>
                  <a:pt x="531" y="578"/>
                </a:lnTo>
                <a:lnTo>
                  <a:pt x="544" y="576"/>
                </a:lnTo>
                <a:lnTo>
                  <a:pt x="564" y="580"/>
                </a:lnTo>
                <a:lnTo>
                  <a:pt x="576" y="582"/>
                </a:lnTo>
                <a:lnTo>
                  <a:pt x="584" y="588"/>
                </a:lnTo>
                <a:lnTo>
                  <a:pt x="594" y="584"/>
                </a:lnTo>
                <a:lnTo>
                  <a:pt x="602" y="588"/>
                </a:lnTo>
                <a:lnTo>
                  <a:pt x="599" y="601"/>
                </a:lnTo>
                <a:lnTo>
                  <a:pt x="597" y="610"/>
                </a:lnTo>
                <a:lnTo>
                  <a:pt x="607" y="636"/>
                </a:lnTo>
                <a:lnTo>
                  <a:pt x="599" y="646"/>
                </a:lnTo>
                <a:lnTo>
                  <a:pt x="584" y="659"/>
                </a:lnTo>
                <a:lnTo>
                  <a:pt x="576" y="657"/>
                </a:lnTo>
                <a:lnTo>
                  <a:pt x="569" y="674"/>
                </a:lnTo>
                <a:lnTo>
                  <a:pt x="561" y="674"/>
                </a:lnTo>
                <a:lnTo>
                  <a:pt x="554" y="678"/>
                </a:lnTo>
                <a:lnTo>
                  <a:pt x="554" y="687"/>
                </a:lnTo>
                <a:lnTo>
                  <a:pt x="554" y="698"/>
                </a:lnTo>
                <a:lnTo>
                  <a:pt x="544" y="698"/>
                </a:lnTo>
                <a:lnTo>
                  <a:pt x="551" y="702"/>
                </a:lnTo>
                <a:lnTo>
                  <a:pt x="551" y="710"/>
                </a:lnTo>
                <a:lnTo>
                  <a:pt x="554" y="717"/>
                </a:lnTo>
                <a:lnTo>
                  <a:pt x="554" y="723"/>
                </a:lnTo>
                <a:lnTo>
                  <a:pt x="549" y="725"/>
                </a:lnTo>
                <a:lnTo>
                  <a:pt x="531" y="715"/>
                </a:lnTo>
                <a:lnTo>
                  <a:pt x="531" y="702"/>
                </a:lnTo>
                <a:lnTo>
                  <a:pt x="524" y="702"/>
                </a:lnTo>
                <a:lnTo>
                  <a:pt x="524" y="698"/>
                </a:lnTo>
                <a:lnTo>
                  <a:pt x="519" y="687"/>
                </a:lnTo>
                <a:lnTo>
                  <a:pt x="509" y="685"/>
                </a:lnTo>
                <a:lnTo>
                  <a:pt x="504" y="691"/>
                </a:lnTo>
                <a:lnTo>
                  <a:pt x="496" y="706"/>
                </a:lnTo>
                <a:lnTo>
                  <a:pt x="491" y="710"/>
                </a:lnTo>
                <a:lnTo>
                  <a:pt x="476" y="710"/>
                </a:lnTo>
                <a:lnTo>
                  <a:pt x="468" y="706"/>
                </a:lnTo>
                <a:lnTo>
                  <a:pt x="448" y="706"/>
                </a:lnTo>
                <a:lnTo>
                  <a:pt x="441" y="713"/>
                </a:lnTo>
                <a:lnTo>
                  <a:pt x="436" y="728"/>
                </a:lnTo>
                <a:lnTo>
                  <a:pt x="423" y="747"/>
                </a:lnTo>
                <a:lnTo>
                  <a:pt x="428" y="758"/>
                </a:lnTo>
                <a:lnTo>
                  <a:pt x="433" y="764"/>
                </a:lnTo>
                <a:lnTo>
                  <a:pt x="433" y="772"/>
                </a:lnTo>
                <a:lnTo>
                  <a:pt x="438" y="777"/>
                </a:lnTo>
                <a:lnTo>
                  <a:pt x="436" y="781"/>
                </a:lnTo>
                <a:lnTo>
                  <a:pt x="428" y="783"/>
                </a:lnTo>
                <a:lnTo>
                  <a:pt x="426" y="790"/>
                </a:lnTo>
                <a:lnTo>
                  <a:pt x="423" y="800"/>
                </a:lnTo>
                <a:lnTo>
                  <a:pt x="421" y="809"/>
                </a:lnTo>
                <a:lnTo>
                  <a:pt x="405" y="807"/>
                </a:lnTo>
                <a:lnTo>
                  <a:pt x="400" y="813"/>
                </a:lnTo>
                <a:lnTo>
                  <a:pt x="400" y="822"/>
                </a:lnTo>
                <a:lnTo>
                  <a:pt x="393" y="826"/>
                </a:lnTo>
                <a:lnTo>
                  <a:pt x="393" y="839"/>
                </a:lnTo>
                <a:lnTo>
                  <a:pt x="393" y="850"/>
                </a:lnTo>
                <a:lnTo>
                  <a:pt x="395" y="858"/>
                </a:lnTo>
                <a:lnTo>
                  <a:pt x="395" y="862"/>
                </a:lnTo>
                <a:lnTo>
                  <a:pt x="390" y="862"/>
                </a:lnTo>
                <a:lnTo>
                  <a:pt x="388" y="867"/>
                </a:lnTo>
                <a:lnTo>
                  <a:pt x="388" y="879"/>
                </a:lnTo>
                <a:lnTo>
                  <a:pt x="390" y="886"/>
                </a:lnTo>
                <a:lnTo>
                  <a:pt x="385" y="897"/>
                </a:lnTo>
                <a:lnTo>
                  <a:pt x="380" y="901"/>
                </a:lnTo>
                <a:lnTo>
                  <a:pt x="365" y="894"/>
                </a:lnTo>
                <a:lnTo>
                  <a:pt x="358" y="894"/>
                </a:lnTo>
                <a:lnTo>
                  <a:pt x="358" y="899"/>
                </a:lnTo>
                <a:lnTo>
                  <a:pt x="358" y="903"/>
                </a:lnTo>
                <a:lnTo>
                  <a:pt x="355" y="909"/>
                </a:lnTo>
                <a:lnTo>
                  <a:pt x="348" y="912"/>
                </a:lnTo>
                <a:lnTo>
                  <a:pt x="348" y="920"/>
                </a:lnTo>
                <a:lnTo>
                  <a:pt x="368" y="942"/>
                </a:lnTo>
                <a:lnTo>
                  <a:pt x="385" y="957"/>
                </a:lnTo>
                <a:lnTo>
                  <a:pt x="383" y="963"/>
                </a:lnTo>
                <a:lnTo>
                  <a:pt x="373" y="969"/>
                </a:lnTo>
                <a:lnTo>
                  <a:pt x="363" y="967"/>
                </a:lnTo>
                <a:lnTo>
                  <a:pt x="360" y="972"/>
                </a:lnTo>
                <a:lnTo>
                  <a:pt x="350" y="974"/>
                </a:lnTo>
                <a:lnTo>
                  <a:pt x="345" y="967"/>
                </a:lnTo>
                <a:lnTo>
                  <a:pt x="335" y="969"/>
                </a:lnTo>
                <a:lnTo>
                  <a:pt x="327" y="974"/>
                </a:lnTo>
                <a:lnTo>
                  <a:pt x="320" y="969"/>
                </a:lnTo>
                <a:lnTo>
                  <a:pt x="307" y="972"/>
                </a:lnTo>
                <a:lnTo>
                  <a:pt x="305" y="974"/>
                </a:lnTo>
                <a:lnTo>
                  <a:pt x="302" y="989"/>
                </a:lnTo>
                <a:lnTo>
                  <a:pt x="297" y="997"/>
                </a:lnTo>
                <a:lnTo>
                  <a:pt x="290" y="1004"/>
                </a:lnTo>
                <a:lnTo>
                  <a:pt x="280" y="1004"/>
                </a:lnTo>
                <a:lnTo>
                  <a:pt x="272" y="1014"/>
                </a:lnTo>
                <a:lnTo>
                  <a:pt x="260" y="1023"/>
                </a:lnTo>
                <a:lnTo>
                  <a:pt x="257" y="1029"/>
                </a:lnTo>
                <a:lnTo>
                  <a:pt x="255" y="1040"/>
                </a:lnTo>
                <a:lnTo>
                  <a:pt x="237" y="1044"/>
                </a:lnTo>
                <a:lnTo>
                  <a:pt x="222" y="1042"/>
                </a:lnTo>
                <a:lnTo>
                  <a:pt x="209" y="1053"/>
                </a:lnTo>
                <a:lnTo>
                  <a:pt x="202" y="1059"/>
                </a:lnTo>
                <a:lnTo>
                  <a:pt x="189" y="1059"/>
                </a:lnTo>
                <a:lnTo>
                  <a:pt x="174" y="1057"/>
                </a:lnTo>
                <a:lnTo>
                  <a:pt x="164" y="1053"/>
                </a:lnTo>
                <a:lnTo>
                  <a:pt x="154" y="1049"/>
                </a:lnTo>
                <a:lnTo>
                  <a:pt x="141" y="1046"/>
                </a:lnTo>
                <a:lnTo>
                  <a:pt x="126" y="1042"/>
                </a:lnTo>
                <a:lnTo>
                  <a:pt x="119" y="1040"/>
                </a:lnTo>
                <a:lnTo>
                  <a:pt x="114" y="1029"/>
                </a:lnTo>
                <a:lnTo>
                  <a:pt x="116" y="1025"/>
                </a:lnTo>
                <a:lnTo>
                  <a:pt x="116" y="1019"/>
                </a:lnTo>
                <a:lnTo>
                  <a:pt x="124" y="1012"/>
                </a:lnTo>
                <a:lnTo>
                  <a:pt x="131" y="1008"/>
                </a:lnTo>
                <a:lnTo>
                  <a:pt x="141" y="1004"/>
                </a:lnTo>
                <a:lnTo>
                  <a:pt x="149" y="1001"/>
                </a:lnTo>
                <a:lnTo>
                  <a:pt x="156" y="997"/>
                </a:lnTo>
                <a:lnTo>
                  <a:pt x="161" y="991"/>
                </a:lnTo>
                <a:lnTo>
                  <a:pt x="166" y="987"/>
                </a:lnTo>
                <a:lnTo>
                  <a:pt x="166" y="976"/>
                </a:lnTo>
                <a:lnTo>
                  <a:pt x="177" y="974"/>
                </a:lnTo>
                <a:lnTo>
                  <a:pt x="187" y="967"/>
                </a:lnTo>
                <a:lnTo>
                  <a:pt x="187" y="959"/>
                </a:lnTo>
                <a:lnTo>
                  <a:pt x="182" y="957"/>
                </a:lnTo>
                <a:lnTo>
                  <a:pt x="174" y="944"/>
                </a:lnTo>
                <a:lnTo>
                  <a:pt x="174" y="937"/>
                </a:lnTo>
                <a:lnTo>
                  <a:pt x="179" y="929"/>
                </a:lnTo>
                <a:lnTo>
                  <a:pt x="182" y="916"/>
                </a:lnTo>
                <a:lnTo>
                  <a:pt x="184" y="907"/>
                </a:lnTo>
                <a:lnTo>
                  <a:pt x="182" y="901"/>
                </a:lnTo>
                <a:lnTo>
                  <a:pt x="179" y="892"/>
                </a:lnTo>
                <a:lnTo>
                  <a:pt x="174" y="884"/>
                </a:lnTo>
                <a:lnTo>
                  <a:pt x="172" y="877"/>
                </a:lnTo>
                <a:lnTo>
                  <a:pt x="169" y="875"/>
                </a:lnTo>
                <a:lnTo>
                  <a:pt x="172" y="871"/>
                </a:lnTo>
                <a:lnTo>
                  <a:pt x="174" y="867"/>
                </a:lnTo>
                <a:lnTo>
                  <a:pt x="172" y="865"/>
                </a:lnTo>
                <a:lnTo>
                  <a:pt x="166" y="862"/>
                </a:lnTo>
                <a:lnTo>
                  <a:pt x="161" y="858"/>
                </a:lnTo>
                <a:lnTo>
                  <a:pt x="156" y="856"/>
                </a:lnTo>
                <a:lnTo>
                  <a:pt x="156" y="852"/>
                </a:lnTo>
                <a:lnTo>
                  <a:pt x="151" y="850"/>
                </a:lnTo>
                <a:lnTo>
                  <a:pt x="141" y="852"/>
                </a:lnTo>
                <a:lnTo>
                  <a:pt x="136" y="850"/>
                </a:lnTo>
                <a:lnTo>
                  <a:pt x="131" y="841"/>
                </a:lnTo>
                <a:lnTo>
                  <a:pt x="124" y="837"/>
                </a:lnTo>
                <a:lnTo>
                  <a:pt x="121" y="839"/>
                </a:lnTo>
                <a:lnTo>
                  <a:pt x="121" y="847"/>
                </a:lnTo>
                <a:lnTo>
                  <a:pt x="119" y="854"/>
                </a:lnTo>
                <a:lnTo>
                  <a:pt x="111" y="850"/>
                </a:lnTo>
                <a:lnTo>
                  <a:pt x="99" y="850"/>
                </a:lnTo>
                <a:lnTo>
                  <a:pt x="96" y="845"/>
                </a:lnTo>
                <a:lnTo>
                  <a:pt x="91" y="839"/>
                </a:lnTo>
                <a:lnTo>
                  <a:pt x="86" y="839"/>
                </a:lnTo>
                <a:lnTo>
                  <a:pt x="86" y="824"/>
                </a:lnTo>
                <a:lnTo>
                  <a:pt x="81" y="817"/>
                </a:lnTo>
                <a:lnTo>
                  <a:pt x="86" y="811"/>
                </a:lnTo>
                <a:lnTo>
                  <a:pt x="99" y="805"/>
                </a:lnTo>
                <a:lnTo>
                  <a:pt x="104" y="798"/>
                </a:lnTo>
                <a:lnTo>
                  <a:pt x="114" y="798"/>
                </a:lnTo>
                <a:lnTo>
                  <a:pt x="116" y="792"/>
                </a:lnTo>
                <a:lnTo>
                  <a:pt x="114" y="787"/>
                </a:lnTo>
                <a:lnTo>
                  <a:pt x="111" y="783"/>
                </a:lnTo>
                <a:lnTo>
                  <a:pt x="111" y="777"/>
                </a:lnTo>
                <a:lnTo>
                  <a:pt x="106" y="770"/>
                </a:lnTo>
                <a:lnTo>
                  <a:pt x="96" y="764"/>
                </a:lnTo>
                <a:lnTo>
                  <a:pt x="91" y="758"/>
                </a:lnTo>
                <a:lnTo>
                  <a:pt x="89" y="747"/>
                </a:lnTo>
                <a:lnTo>
                  <a:pt x="89" y="743"/>
                </a:lnTo>
                <a:lnTo>
                  <a:pt x="91" y="738"/>
                </a:lnTo>
                <a:lnTo>
                  <a:pt x="94" y="725"/>
                </a:lnTo>
                <a:lnTo>
                  <a:pt x="99" y="715"/>
                </a:lnTo>
                <a:lnTo>
                  <a:pt x="96" y="713"/>
                </a:lnTo>
                <a:lnTo>
                  <a:pt x="91" y="708"/>
                </a:lnTo>
                <a:lnTo>
                  <a:pt x="96" y="704"/>
                </a:lnTo>
                <a:lnTo>
                  <a:pt x="101" y="706"/>
                </a:lnTo>
                <a:lnTo>
                  <a:pt x="104" y="700"/>
                </a:lnTo>
                <a:lnTo>
                  <a:pt x="106" y="693"/>
                </a:lnTo>
                <a:lnTo>
                  <a:pt x="111" y="691"/>
                </a:lnTo>
                <a:lnTo>
                  <a:pt x="116" y="691"/>
                </a:lnTo>
                <a:lnTo>
                  <a:pt x="121" y="685"/>
                </a:lnTo>
                <a:lnTo>
                  <a:pt x="129" y="676"/>
                </a:lnTo>
                <a:lnTo>
                  <a:pt x="124" y="663"/>
                </a:lnTo>
                <a:lnTo>
                  <a:pt x="114" y="655"/>
                </a:lnTo>
                <a:lnTo>
                  <a:pt x="109" y="648"/>
                </a:lnTo>
                <a:lnTo>
                  <a:pt x="99" y="644"/>
                </a:lnTo>
                <a:lnTo>
                  <a:pt x="89" y="642"/>
                </a:lnTo>
                <a:lnTo>
                  <a:pt x="86" y="638"/>
                </a:lnTo>
                <a:lnTo>
                  <a:pt x="86" y="616"/>
                </a:lnTo>
                <a:lnTo>
                  <a:pt x="96" y="612"/>
                </a:lnTo>
                <a:lnTo>
                  <a:pt x="109" y="606"/>
                </a:lnTo>
                <a:lnTo>
                  <a:pt x="119" y="599"/>
                </a:lnTo>
                <a:lnTo>
                  <a:pt x="119" y="595"/>
                </a:lnTo>
                <a:lnTo>
                  <a:pt x="114" y="586"/>
                </a:lnTo>
                <a:lnTo>
                  <a:pt x="114" y="578"/>
                </a:lnTo>
                <a:lnTo>
                  <a:pt x="109" y="573"/>
                </a:lnTo>
                <a:lnTo>
                  <a:pt x="101" y="578"/>
                </a:lnTo>
                <a:lnTo>
                  <a:pt x="96" y="578"/>
                </a:lnTo>
                <a:lnTo>
                  <a:pt x="89" y="550"/>
                </a:lnTo>
                <a:lnTo>
                  <a:pt x="83" y="543"/>
                </a:lnTo>
                <a:lnTo>
                  <a:pt x="76" y="543"/>
                </a:lnTo>
                <a:lnTo>
                  <a:pt x="76" y="535"/>
                </a:lnTo>
                <a:lnTo>
                  <a:pt x="73" y="529"/>
                </a:lnTo>
                <a:lnTo>
                  <a:pt x="61" y="524"/>
                </a:lnTo>
                <a:lnTo>
                  <a:pt x="48" y="522"/>
                </a:lnTo>
                <a:lnTo>
                  <a:pt x="33" y="520"/>
                </a:lnTo>
                <a:lnTo>
                  <a:pt x="21" y="522"/>
                </a:lnTo>
                <a:lnTo>
                  <a:pt x="13" y="522"/>
                </a:lnTo>
                <a:lnTo>
                  <a:pt x="0" y="514"/>
                </a:lnTo>
                <a:lnTo>
                  <a:pt x="0" y="503"/>
                </a:lnTo>
                <a:lnTo>
                  <a:pt x="6" y="496"/>
                </a:lnTo>
                <a:lnTo>
                  <a:pt x="11" y="490"/>
                </a:lnTo>
                <a:lnTo>
                  <a:pt x="11" y="479"/>
                </a:lnTo>
                <a:lnTo>
                  <a:pt x="6" y="473"/>
                </a:lnTo>
                <a:lnTo>
                  <a:pt x="3" y="464"/>
                </a:lnTo>
                <a:lnTo>
                  <a:pt x="6" y="458"/>
                </a:lnTo>
                <a:lnTo>
                  <a:pt x="0" y="456"/>
                </a:lnTo>
                <a:lnTo>
                  <a:pt x="23" y="451"/>
                </a:lnTo>
                <a:lnTo>
                  <a:pt x="53" y="441"/>
                </a:lnTo>
                <a:lnTo>
                  <a:pt x="56" y="434"/>
                </a:lnTo>
                <a:lnTo>
                  <a:pt x="58" y="428"/>
                </a:lnTo>
                <a:lnTo>
                  <a:pt x="58" y="419"/>
                </a:lnTo>
                <a:lnTo>
                  <a:pt x="51" y="415"/>
                </a:lnTo>
                <a:lnTo>
                  <a:pt x="43" y="409"/>
                </a:lnTo>
                <a:lnTo>
                  <a:pt x="31" y="402"/>
                </a:lnTo>
                <a:lnTo>
                  <a:pt x="26" y="389"/>
                </a:lnTo>
                <a:lnTo>
                  <a:pt x="41" y="366"/>
                </a:lnTo>
                <a:lnTo>
                  <a:pt x="51" y="355"/>
                </a:lnTo>
                <a:lnTo>
                  <a:pt x="56" y="347"/>
                </a:lnTo>
                <a:lnTo>
                  <a:pt x="63" y="340"/>
                </a:lnTo>
                <a:lnTo>
                  <a:pt x="76" y="340"/>
                </a:lnTo>
                <a:lnTo>
                  <a:pt x="81" y="334"/>
                </a:lnTo>
                <a:lnTo>
                  <a:pt x="78" y="327"/>
                </a:lnTo>
                <a:lnTo>
                  <a:pt x="83" y="321"/>
                </a:lnTo>
                <a:lnTo>
                  <a:pt x="83" y="317"/>
                </a:lnTo>
                <a:lnTo>
                  <a:pt x="78" y="310"/>
                </a:lnTo>
                <a:lnTo>
                  <a:pt x="78" y="304"/>
                </a:lnTo>
                <a:lnTo>
                  <a:pt x="73" y="304"/>
                </a:lnTo>
                <a:lnTo>
                  <a:pt x="68" y="297"/>
                </a:lnTo>
                <a:lnTo>
                  <a:pt x="71" y="287"/>
                </a:lnTo>
                <a:lnTo>
                  <a:pt x="78" y="280"/>
                </a:lnTo>
                <a:lnTo>
                  <a:pt x="89" y="274"/>
                </a:lnTo>
                <a:lnTo>
                  <a:pt x="96" y="270"/>
                </a:lnTo>
                <a:lnTo>
                  <a:pt x="104" y="261"/>
                </a:lnTo>
                <a:lnTo>
                  <a:pt x="104" y="246"/>
                </a:lnTo>
                <a:lnTo>
                  <a:pt x="104" y="229"/>
                </a:lnTo>
                <a:lnTo>
                  <a:pt x="104" y="220"/>
                </a:lnTo>
                <a:lnTo>
                  <a:pt x="99" y="218"/>
                </a:lnTo>
                <a:lnTo>
                  <a:pt x="86" y="222"/>
                </a:lnTo>
                <a:lnTo>
                  <a:pt x="83" y="218"/>
                </a:lnTo>
                <a:lnTo>
                  <a:pt x="86" y="212"/>
                </a:lnTo>
                <a:lnTo>
                  <a:pt x="83" y="207"/>
                </a:lnTo>
                <a:lnTo>
                  <a:pt x="68" y="201"/>
                </a:lnTo>
                <a:lnTo>
                  <a:pt x="66" y="197"/>
                </a:lnTo>
                <a:lnTo>
                  <a:pt x="68" y="195"/>
                </a:lnTo>
                <a:lnTo>
                  <a:pt x="71" y="195"/>
                </a:lnTo>
                <a:lnTo>
                  <a:pt x="76" y="190"/>
                </a:lnTo>
                <a:lnTo>
                  <a:pt x="78" y="178"/>
                </a:lnTo>
                <a:lnTo>
                  <a:pt x="76" y="171"/>
                </a:lnTo>
                <a:lnTo>
                  <a:pt x="81" y="163"/>
                </a:lnTo>
                <a:lnTo>
                  <a:pt x="76" y="158"/>
                </a:lnTo>
                <a:lnTo>
                  <a:pt x="71" y="154"/>
                </a:lnTo>
                <a:lnTo>
                  <a:pt x="63" y="154"/>
                </a:lnTo>
                <a:lnTo>
                  <a:pt x="58" y="152"/>
                </a:lnTo>
                <a:lnTo>
                  <a:pt x="61" y="148"/>
                </a:lnTo>
                <a:lnTo>
                  <a:pt x="61" y="141"/>
                </a:lnTo>
                <a:lnTo>
                  <a:pt x="56" y="137"/>
                </a:lnTo>
                <a:lnTo>
                  <a:pt x="56" y="128"/>
                </a:lnTo>
                <a:lnTo>
                  <a:pt x="63" y="126"/>
                </a:lnTo>
                <a:lnTo>
                  <a:pt x="63" y="122"/>
                </a:lnTo>
                <a:lnTo>
                  <a:pt x="61" y="115"/>
                </a:lnTo>
                <a:lnTo>
                  <a:pt x="56" y="105"/>
                </a:lnTo>
                <a:lnTo>
                  <a:pt x="58" y="98"/>
                </a:lnTo>
                <a:lnTo>
                  <a:pt x="61" y="94"/>
                </a:lnTo>
                <a:lnTo>
                  <a:pt x="66" y="90"/>
                </a:lnTo>
                <a:lnTo>
                  <a:pt x="66" y="85"/>
                </a:lnTo>
                <a:lnTo>
                  <a:pt x="53" y="68"/>
                </a:lnTo>
                <a:lnTo>
                  <a:pt x="48" y="58"/>
                </a:lnTo>
                <a:lnTo>
                  <a:pt x="48" y="51"/>
                </a:lnTo>
                <a:lnTo>
                  <a:pt x="53" y="43"/>
                </a:lnTo>
                <a:lnTo>
                  <a:pt x="56" y="30"/>
                </a:lnTo>
                <a:lnTo>
                  <a:pt x="53" y="19"/>
                </a:lnTo>
                <a:lnTo>
                  <a:pt x="53" y="11"/>
                </a:lnTo>
                <a:lnTo>
                  <a:pt x="56" y="11"/>
                </a:lnTo>
                <a:lnTo>
                  <a:pt x="63" y="13"/>
                </a:lnTo>
                <a:lnTo>
                  <a:pt x="68" y="11"/>
                </a:lnTo>
                <a:lnTo>
                  <a:pt x="94" y="0"/>
                </a:lnTo>
                <a:lnTo>
                  <a:pt x="96" y="11"/>
                </a:lnTo>
                <a:lnTo>
                  <a:pt x="89" y="15"/>
                </a:lnTo>
                <a:lnTo>
                  <a:pt x="96" y="21"/>
                </a:lnTo>
                <a:lnTo>
                  <a:pt x="96" y="30"/>
                </a:lnTo>
                <a:lnTo>
                  <a:pt x="111" y="62"/>
                </a:lnTo>
                <a:lnTo>
                  <a:pt x="121" y="68"/>
                </a:lnTo>
                <a:lnTo>
                  <a:pt x="121" y="56"/>
                </a:lnTo>
                <a:lnTo>
                  <a:pt x="134" y="56"/>
                </a:lnTo>
                <a:lnTo>
                  <a:pt x="139" y="51"/>
                </a:lnTo>
                <a:lnTo>
                  <a:pt x="139" y="43"/>
                </a:lnTo>
                <a:lnTo>
                  <a:pt x="149" y="41"/>
                </a:lnTo>
                <a:lnTo>
                  <a:pt x="149" y="32"/>
                </a:lnTo>
                <a:lnTo>
                  <a:pt x="159" y="30"/>
                </a:lnTo>
                <a:lnTo>
                  <a:pt x="177" y="32"/>
                </a:lnTo>
                <a:lnTo>
                  <a:pt x="177" y="49"/>
                </a:lnTo>
                <a:lnTo>
                  <a:pt x="192" y="77"/>
                </a:lnTo>
                <a:lnTo>
                  <a:pt x="209" y="79"/>
                </a:lnTo>
                <a:lnTo>
                  <a:pt x="232" y="83"/>
                </a:lnTo>
                <a:lnTo>
                  <a:pt x="237" y="83"/>
                </a:lnTo>
                <a:lnTo>
                  <a:pt x="247" y="88"/>
                </a:lnTo>
                <a:lnTo>
                  <a:pt x="262" y="90"/>
                </a:lnTo>
                <a:lnTo>
                  <a:pt x="287" y="88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92" name="Freeform 125"/>
          <p:cNvSpPr>
            <a:spLocks/>
          </p:cNvSpPr>
          <p:nvPr/>
        </p:nvSpPr>
        <p:spPr bwMode="gray">
          <a:xfrm>
            <a:off x="6871215" y="3638560"/>
            <a:ext cx="1076345" cy="1117011"/>
          </a:xfrm>
          <a:custGeom>
            <a:avLst/>
            <a:gdLst/>
            <a:ahLst/>
            <a:cxnLst>
              <a:cxn ang="0">
                <a:pos x="10" y="601"/>
              </a:cxn>
              <a:cxn ang="0">
                <a:pos x="42" y="584"/>
              </a:cxn>
              <a:cxn ang="0">
                <a:pos x="45" y="548"/>
              </a:cxn>
              <a:cxn ang="0">
                <a:pos x="73" y="507"/>
              </a:cxn>
              <a:cxn ang="0">
                <a:pos x="85" y="470"/>
              </a:cxn>
              <a:cxn ang="0">
                <a:pos x="100" y="404"/>
              </a:cxn>
              <a:cxn ang="0">
                <a:pos x="161" y="383"/>
              </a:cxn>
              <a:cxn ang="0">
                <a:pos x="201" y="423"/>
              </a:cxn>
              <a:cxn ang="0">
                <a:pos x="206" y="396"/>
              </a:cxn>
              <a:cxn ang="0">
                <a:pos x="236" y="357"/>
              </a:cxn>
              <a:cxn ang="0">
                <a:pos x="304" y="340"/>
              </a:cxn>
              <a:cxn ang="0">
                <a:pos x="349" y="316"/>
              </a:cxn>
              <a:cxn ang="0">
                <a:pos x="329" y="278"/>
              </a:cxn>
              <a:cxn ang="0">
                <a:pos x="329" y="241"/>
              </a:cxn>
              <a:cxn ang="0">
                <a:pos x="316" y="197"/>
              </a:cxn>
              <a:cxn ang="0">
                <a:pos x="357" y="156"/>
              </a:cxn>
              <a:cxn ang="0">
                <a:pos x="367" y="79"/>
              </a:cxn>
              <a:cxn ang="0">
                <a:pos x="369" y="47"/>
              </a:cxn>
              <a:cxn ang="0">
                <a:pos x="362" y="2"/>
              </a:cxn>
              <a:cxn ang="0">
                <a:pos x="422" y="8"/>
              </a:cxn>
              <a:cxn ang="0">
                <a:pos x="432" y="27"/>
              </a:cxn>
              <a:cxn ang="0">
                <a:pos x="457" y="94"/>
              </a:cxn>
              <a:cxn ang="0">
                <a:pos x="470" y="134"/>
              </a:cxn>
              <a:cxn ang="0">
                <a:pos x="498" y="167"/>
              </a:cxn>
              <a:cxn ang="0">
                <a:pos x="503" y="201"/>
              </a:cxn>
              <a:cxn ang="0">
                <a:pos x="490" y="293"/>
              </a:cxn>
              <a:cxn ang="0">
                <a:pos x="548" y="284"/>
              </a:cxn>
              <a:cxn ang="0">
                <a:pos x="593" y="280"/>
              </a:cxn>
              <a:cxn ang="0">
                <a:pos x="621" y="256"/>
              </a:cxn>
              <a:cxn ang="0">
                <a:pos x="676" y="175"/>
              </a:cxn>
              <a:cxn ang="0">
                <a:pos x="724" y="207"/>
              </a:cxn>
              <a:cxn ang="0">
                <a:pos x="759" y="216"/>
              </a:cxn>
              <a:cxn ang="0">
                <a:pos x="797" y="233"/>
              </a:cxn>
              <a:cxn ang="0">
                <a:pos x="812" y="284"/>
              </a:cxn>
              <a:cxn ang="0">
                <a:pos x="767" y="299"/>
              </a:cxn>
              <a:cxn ang="0">
                <a:pos x="769" y="338"/>
              </a:cxn>
              <a:cxn ang="0">
                <a:pos x="787" y="363"/>
              </a:cxn>
              <a:cxn ang="0">
                <a:pos x="769" y="389"/>
              </a:cxn>
              <a:cxn ang="0">
                <a:pos x="729" y="366"/>
              </a:cxn>
              <a:cxn ang="0">
                <a:pos x="701" y="411"/>
              </a:cxn>
              <a:cxn ang="0">
                <a:pos x="618" y="415"/>
              </a:cxn>
              <a:cxn ang="0">
                <a:pos x="568" y="430"/>
              </a:cxn>
              <a:cxn ang="0">
                <a:pos x="508" y="449"/>
              </a:cxn>
              <a:cxn ang="0">
                <a:pos x="508" y="492"/>
              </a:cxn>
              <a:cxn ang="0">
                <a:pos x="508" y="575"/>
              </a:cxn>
              <a:cxn ang="0">
                <a:pos x="480" y="685"/>
              </a:cxn>
              <a:cxn ang="0">
                <a:pos x="410" y="670"/>
              </a:cxn>
              <a:cxn ang="0">
                <a:pos x="359" y="670"/>
              </a:cxn>
              <a:cxn ang="0">
                <a:pos x="279" y="637"/>
              </a:cxn>
              <a:cxn ang="0">
                <a:pos x="256" y="678"/>
              </a:cxn>
              <a:cxn ang="0">
                <a:pos x="319" y="699"/>
              </a:cxn>
              <a:cxn ang="0">
                <a:pos x="422" y="732"/>
              </a:cxn>
              <a:cxn ang="0">
                <a:pos x="339" y="792"/>
              </a:cxn>
              <a:cxn ang="0">
                <a:pos x="301" y="785"/>
              </a:cxn>
              <a:cxn ang="0">
                <a:pos x="276" y="744"/>
              </a:cxn>
              <a:cxn ang="0">
                <a:pos x="226" y="721"/>
              </a:cxn>
              <a:cxn ang="0">
                <a:pos x="181" y="678"/>
              </a:cxn>
              <a:cxn ang="0">
                <a:pos x="130" y="695"/>
              </a:cxn>
              <a:cxn ang="0">
                <a:pos x="90" y="687"/>
              </a:cxn>
              <a:cxn ang="0">
                <a:pos x="37" y="655"/>
              </a:cxn>
            </a:cxnLst>
            <a:rect l="0" t="0" r="r" b="b"/>
            <a:pathLst>
              <a:path w="814" h="800">
                <a:moveTo>
                  <a:pt x="37" y="655"/>
                </a:moveTo>
                <a:lnTo>
                  <a:pt x="20" y="640"/>
                </a:lnTo>
                <a:lnTo>
                  <a:pt x="0" y="618"/>
                </a:lnTo>
                <a:lnTo>
                  <a:pt x="0" y="610"/>
                </a:lnTo>
                <a:lnTo>
                  <a:pt x="7" y="607"/>
                </a:lnTo>
                <a:lnTo>
                  <a:pt x="10" y="601"/>
                </a:lnTo>
                <a:lnTo>
                  <a:pt x="10" y="597"/>
                </a:lnTo>
                <a:lnTo>
                  <a:pt x="10" y="592"/>
                </a:lnTo>
                <a:lnTo>
                  <a:pt x="17" y="592"/>
                </a:lnTo>
                <a:lnTo>
                  <a:pt x="32" y="599"/>
                </a:lnTo>
                <a:lnTo>
                  <a:pt x="37" y="595"/>
                </a:lnTo>
                <a:lnTo>
                  <a:pt x="42" y="584"/>
                </a:lnTo>
                <a:lnTo>
                  <a:pt x="40" y="577"/>
                </a:lnTo>
                <a:lnTo>
                  <a:pt x="40" y="565"/>
                </a:lnTo>
                <a:lnTo>
                  <a:pt x="42" y="560"/>
                </a:lnTo>
                <a:lnTo>
                  <a:pt x="47" y="560"/>
                </a:lnTo>
                <a:lnTo>
                  <a:pt x="47" y="556"/>
                </a:lnTo>
                <a:lnTo>
                  <a:pt x="45" y="548"/>
                </a:lnTo>
                <a:lnTo>
                  <a:pt x="45" y="537"/>
                </a:lnTo>
                <a:lnTo>
                  <a:pt x="45" y="524"/>
                </a:lnTo>
                <a:lnTo>
                  <a:pt x="52" y="520"/>
                </a:lnTo>
                <a:lnTo>
                  <a:pt x="52" y="511"/>
                </a:lnTo>
                <a:lnTo>
                  <a:pt x="57" y="505"/>
                </a:lnTo>
                <a:lnTo>
                  <a:pt x="73" y="507"/>
                </a:lnTo>
                <a:lnTo>
                  <a:pt x="75" y="498"/>
                </a:lnTo>
                <a:lnTo>
                  <a:pt x="78" y="488"/>
                </a:lnTo>
                <a:lnTo>
                  <a:pt x="80" y="481"/>
                </a:lnTo>
                <a:lnTo>
                  <a:pt x="88" y="479"/>
                </a:lnTo>
                <a:lnTo>
                  <a:pt x="90" y="475"/>
                </a:lnTo>
                <a:lnTo>
                  <a:pt x="85" y="470"/>
                </a:lnTo>
                <a:lnTo>
                  <a:pt x="85" y="462"/>
                </a:lnTo>
                <a:lnTo>
                  <a:pt x="80" y="456"/>
                </a:lnTo>
                <a:lnTo>
                  <a:pt x="75" y="445"/>
                </a:lnTo>
                <a:lnTo>
                  <a:pt x="88" y="426"/>
                </a:lnTo>
                <a:lnTo>
                  <a:pt x="93" y="411"/>
                </a:lnTo>
                <a:lnTo>
                  <a:pt x="100" y="404"/>
                </a:lnTo>
                <a:lnTo>
                  <a:pt x="120" y="404"/>
                </a:lnTo>
                <a:lnTo>
                  <a:pt x="128" y="408"/>
                </a:lnTo>
                <a:lnTo>
                  <a:pt x="143" y="408"/>
                </a:lnTo>
                <a:lnTo>
                  <a:pt x="148" y="404"/>
                </a:lnTo>
                <a:lnTo>
                  <a:pt x="156" y="389"/>
                </a:lnTo>
                <a:lnTo>
                  <a:pt x="161" y="383"/>
                </a:lnTo>
                <a:lnTo>
                  <a:pt x="171" y="385"/>
                </a:lnTo>
                <a:lnTo>
                  <a:pt x="176" y="396"/>
                </a:lnTo>
                <a:lnTo>
                  <a:pt x="176" y="400"/>
                </a:lnTo>
                <a:lnTo>
                  <a:pt x="183" y="400"/>
                </a:lnTo>
                <a:lnTo>
                  <a:pt x="183" y="413"/>
                </a:lnTo>
                <a:lnTo>
                  <a:pt x="201" y="423"/>
                </a:lnTo>
                <a:lnTo>
                  <a:pt x="206" y="421"/>
                </a:lnTo>
                <a:lnTo>
                  <a:pt x="206" y="415"/>
                </a:lnTo>
                <a:lnTo>
                  <a:pt x="203" y="408"/>
                </a:lnTo>
                <a:lnTo>
                  <a:pt x="203" y="400"/>
                </a:lnTo>
                <a:lnTo>
                  <a:pt x="196" y="396"/>
                </a:lnTo>
                <a:lnTo>
                  <a:pt x="206" y="396"/>
                </a:lnTo>
                <a:lnTo>
                  <a:pt x="206" y="385"/>
                </a:lnTo>
                <a:lnTo>
                  <a:pt x="206" y="376"/>
                </a:lnTo>
                <a:lnTo>
                  <a:pt x="213" y="372"/>
                </a:lnTo>
                <a:lnTo>
                  <a:pt x="221" y="372"/>
                </a:lnTo>
                <a:lnTo>
                  <a:pt x="228" y="355"/>
                </a:lnTo>
                <a:lnTo>
                  <a:pt x="236" y="357"/>
                </a:lnTo>
                <a:lnTo>
                  <a:pt x="251" y="344"/>
                </a:lnTo>
                <a:lnTo>
                  <a:pt x="259" y="334"/>
                </a:lnTo>
                <a:lnTo>
                  <a:pt x="276" y="319"/>
                </a:lnTo>
                <a:lnTo>
                  <a:pt x="286" y="329"/>
                </a:lnTo>
                <a:lnTo>
                  <a:pt x="301" y="331"/>
                </a:lnTo>
                <a:lnTo>
                  <a:pt x="304" y="340"/>
                </a:lnTo>
                <a:lnTo>
                  <a:pt x="319" y="340"/>
                </a:lnTo>
                <a:lnTo>
                  <a:pt x="327" y="349"/>
                </a:lnTo>
                <a:lnTo>
                  <a:pt x="337" y="344"/>
                </a:lnTo>
                <a:lnTo>
                  <a:pt x="332" y="336"/>
                </a:lnTo>
                <a:lnTo>
                  <a:pt x="337" y="327"/>
                </a:lnTo>
                <a:lnTo>
                  <a:pt x="349" y="316"/>
                </a:lnTo>
                <a:lnTo>
                  <a:pt x="349" y="310"/>
                </a:lnTo>
                <a:lnTo>
                  <a:pt x="347" y="304"/>
                </a:lnTo>
                <a:lnTo>
                  <a:pt x="347" y="295"/>
                </a:lnTo>
                <a:lnTo>
                  <a:pt x="337" y="289"/>
                </a:lnTo>
                <a:lnTo>
                  <a:pt x="329" y="286"/>
                </a:lnTo>
                <a:lnTo>
                  <a:pt x="329" y="278"/>
                </a:lnTo>
                <a:lnTo>
                  <a:pt x="339" y="271"/>
                </a:lnTo>
                <a:lnTo>
                  <a:pt x="349" y="267"/>
                </a:lnTo>
                <a:lnTo>
                  <a:pt x="349" y="256"/>
                </a:lnTo>
                <a:lnTo>
                  <a:pt x="347" y="246"/>
                </a:lnTo>
                <a:lnTo>
                  <a:pt x="339" y="241"/>
                </a:lnTo>
                <a:lnTo>
                  <a:pt x="329" y="241"/>
                </a:lnTo>
                <a:lnTo>
                  <a:pt x="319" y="229"/>
                </a:lnTo>
                <a:lnTo>
                  <a:pt x="319" y="218"/>
                </a:lnTo>
                <a:lnTo>
                  <a:pt x="321" y="214"/>
                </a:lnTo>
                <a:lnTo>
                  <a:pt x="321" y="207"/>
                </a:lnTo>
                <a:lnTo>
                  <a:pt x="316" y="205"/>
                </a:lnTo>
                <a:lnTo>
                  <a:pt x="316" y="197"/>
                </a:lnTo>
                <a:lnTo>
                  <a:pt x="324" y="188"/>
                </a:lnTo>
                <a:lnTo>
                  <a:pt x="321" y="177"/>
                </a:lnTo>
                <a:lnTo>
                  <a:pt x="324" y="173"/>
                </a:lnTo>
                <a:lnTo>
                  <a:pt x="329" y="173"/>
                </a:lnTo>
                <a:lnTo>
                  <a:pt x="342" y="167"/>
                </a:lnTo>
                <a:lnTo>
                  <a:pt x="357" y="156"/>
                </a:lnTo>
                <a:lnTo>
                  <a:pt x="349" y="143"/>
                </a:lnTo>
                <a:lnTo>
                  <a:pt x="354" y="137"/>
                </a:lnTo>
                <a:lnTo>
                  <a:pt x="367" y="128"/>
                </a:lnTo>
                <a:lnTo>
                  <a:pt x="367" y="105"/>
                </a:lnTo>
                <a:lnTo>
                  <a:pt x="374" y="96"/>
                </a:lnTo>
                <a:lnTo>
                  <a:pt x="367" y="79"/>
                </a:lnTo>
                <a:lnTo>
                  <a:pt x="357" y="72"/>
                </a:lnTo>
                <a:lnTo>
                  <a:pt x="357" y="66"/>
                </a:lnTo>
                <a:lnTo>
                  <a:pt x="362" y="60"/>
                </a:lnTo>
                <a:lnTo>
                  <a:pt x="362" y="49"/>
                </a:lnTo>
                <a:lnTo>
                  <a:pt x="364" y="42"/>
                </a:lnTo>
                <a:lnTo>
                  <a:pt x="369" y="47"/>
                </a:lnTo>
                <a:lnTo>
                  <a:pt x="372" y="40"/>
                </a:lnTo>
                <a:lnTo>
                  <a:pt x="362" y="32"/>
                </a:lnTo>
                <a:lnTo>
                  <a:pt x="362" y="12"/>
                </a:lnTo>
                <a:lnTo>
                  <a:pt x="359" y="8"/>
                </a:lnTo>
                <a:lnTo>
                  <a:pt x="357" y="2"/>
                </a:lnTo>
                <a:lnTo>
                  <a:pt x="362" y="2"/>
                </a:lnTo>
                <a:lnTo>
                  <a:pt x="369" y="8"/>
                </a:lnTo>
                <a:lnTo>
                  <a:pt x="377" y="6"/>
                </a:lnTo>
                <a:lnTo>
                  <a:pt x="384" y="8"/>
                </a:lnTo>
                <a:lnTo>
                  <a:pt x="394" y="0"/>
                </a:lnTo>
                <a:lnTo>
                  <a:pt x="425" y="2"/>
                </a:lnTo>
                <a:lnTo>
                  <a:pt x="422" y="8"/>
                </a:lnTo>
                <a:lnTo>
                  <a:pt x="417" y="10"/>
                </a:lnTo>
                <a:lnTo>
                  <a:pt x="410" y="12"/>
                </a:lnTo>
                <a:lnTo>
                  <a:pt x="407" y="21"/>
                </a:lnTo>
                <a:lnTo>
                  <a:pt x="407" y="25"/>
                </a:lnTo>
                <a:lnTo>
                  <a:pt x="415" y="30"/>
                </a:lnTo>
                <a:lnTo>
                  <a:pt x="432" y="27"/>
                </a:lnTo>
                <a:lnTo>
                  <a:pt x="442" y="34"/>
                </a:lnTo>
                <a:lnTo>
                  <a:pt x="450" y="47"/>
                </a:lnTo>
                <a:lnTo>
                  <a:pt x="462" y="66"/>
                </a:lnTo>
                <a:lnTo>
                  <a:pt x="457" y="77"/>
                </a:lnTo>
                <a:lnTo>
                  <a:pt x="452" y="85"/>
                </a:lnTo>
                <a:lnTo>
                  <a:pt x="457" y="94"/>
                </a:lnTo>
                <a:lnTo>
                  <a:pt x="465" y="96"/>
                </a:lnTo>
                <a:lnTo>
                  <a:pt x="470" y="92"/>
                </a:lnTo>
                <a:lnTo>
                  <a:pt x="475" y="96"/>
                </a:lnTo>
                <a:lnTo>
                  <a:pt x="475" y="120"/>
                </a:lnTo>
                <a:lnTo>
                  <a:pt x="470" y="128"/>
                </a:lnTo>
                <a:lnTo>
                  <a:pt x="470" y="134"/>
                </a:lnTo>
                <a:lnTo>
                  <a:pt x="470" y="141"/>
                </a:lnTo>
                <a:lnTo>
                  <a:pt x="477" y="141"/>
                </a:lnTo>
                <a:lnTo>
                  <a:pt x="480" y="145"/>
                </a:lnTo>
                <a:lnTo>
                  <a:pt x="480" y="156"/>
                </a:lnTo>
                <a:lnTo>
                  <a:pt x="482" y="164"/>
                </a:lnTo>
                <a:lnTo>
                  <a:pt x="498" y="167"/>
                </a:lnTo>
                <a:lnTo>
                  <a:pt x="505" y="173"/>
                </a:lnTo>
                <a:lnTo>
                  <a:pt x="508" y="177"/>
                </a:lnTo>
                <a:lnTo>
                  <a:pt x="503" y="186"/>
                </a:lnTo>
                <a:lnTo>
                  <a:pt x="500" y="192"/>
                </a:lnTo>
                <a:lnTo>
                  <a:pt x="503" y="197"/>
                </a:lnTo>
                <a:lnTo>
                  <a:pt x="503" y="201"/>
                </a:lnTo>
                <a:lnTo>
                  <a:pt x="495" y="203"/>
                </a:lnTo>
                <a:lnTo>
                  <a:pt x="490" y="231"/>
                </a:lnTo>
                <a:lnTo>
                  <a:pt x="487" y="259"/>
                </a:lnTo>
                <a:lnTo>
                  <a:pt x="482" y="274"/>
                </a:lnTo>
                <a:lnTo>
                  <a:pt x="482" y="286"/>
                </a:lnTo>
                <a:lnTo>
                  <a:pt x="490" y="293"/>
                </a:lnTo>
                <a:lnTo>
                  <a:pt x="500" y="301"/>
                </a:lnTo>
                <a:lnTo>
                  <a:pt x="518" y="301"/>
                </a:lnTo>
                <a:lnTo>
                  <a:pt x="523" y="297"/>
                </a:lnTo>
                <a:lnTo>
                  <a:pt x="528" y="289"/>
                </a:lnTo>
                <a:lnTo>
                  <a:pt x="538" y="289"/>
                </a:lnTo>
                <a:lnTo>
                  <a:pt x="548" y="284"/>
                </a:lnTo>
                <a:lnTo>
                  <a:pt x="563" y="282"/>
                </a:lnTo>
                <a:lnTo>
                  <a:pt x="573" y="271"/>
                </a:lnTo>
                <a:lnTo>
                  <a:pt x="581" y="256"/>
                </a:lnTo>
                <a:lnTo>
                  <a:pt x="588" y="267"/>
                </a:lnTo>
                <a:lnTo>
                  <a:pt x="596" y="267"/>
                </a:lnTo>
                <a:lnTo>
                  <a:pt x="593" y="280"/>
                </a:lnTo>
                <a:lnTo>
                  <a:pt x="593" y="289"/>
                </a:lnTo>
                <a:lnTo>
                  <a:pt x="598" y="295"/>
                </a:lnTo>
                <a:lnTo>
                  <a:pt x="606" y="286"/>
                </a:lnTo>
                <a:lnTo>
                  <a:pt x="613" y="280"/>
                </a:lnTo>
                <a:lnTo>
                  <a:pt x="623" y="274"/>
                </a:lnTo>
                <a:lnTo>
                  <a:pt x="621" y="256"/>
                </a:lnTo>
                <a:lnTo>
                  <a:pt x="628" y="248"/>
                </a:lnTo>
                <a:lnTo>
                  <a:pt x="641" y="231"/>
                </a:lnTo>
                <a:lnTo>
                  <a:pt x="651" y="207"/>
                </a:lnTo>
                <a:lnTo>
                  <a:pt x="659" y="194"/>
                </a:lnTo>
                <a:lnTo>
                  <a:pt x="661" y="184"/>
                </a:lnTo>
                <a:lnTo>
                  <a:pt x="676" y="175"/>
                </a:lnTo>
                <a:lnTo>
                  <a:pt x="696" y="179"/>
                </a:lnTo>
                <a:lnTo>
                  <a:pt x="709" y="182"/>
                </a:lnTo>
                <a:lnTo>
                  <a:pt x="724" y="188"/>
                </a:lnTo>
                <a:lnTo>
                  <a:pt x="729" y="192"/>
                </a:lnTo>
                <a:lnTo>
                  <a:pt x="724" y="197"/>
                </a:lnTo>
                <a:lnTo>
                  <a:pt x="724" y="207"/>
                </a:lnTo>
                <a:lnTo>
                  <a:pt x="726" y="218"/>
                </a:lnTo>
                <a:lnTo>
                  <a:pt x="734" y="227"/>
                </a:lnTo>
                <a:lnTo>
                  <a:pt x="742" y="224"/>
                </a:lnTo>
                <a:lnTo>
                  <a:pt x="744" y="218"/>
                </a:lnTo>
                <a:lnTo>
                  <a:pt x="754" y="220"/>
                </a:lnTo>
                <a:lnTo>
                  <a:pt x="759" y="216"/>
                </a:lnTo>
                <a:lnTo>
                  <a:pt x="762" y="212"/>
                </a:lnTo>
                <a:lnTo>
                  <a:pt x="774" y="220"/>
                </a:lnTo>
                <a:lnTo>
                  <a:pt x="784" y="218"/>
                </a:lnTo>
                <a:lnTo>
                  <a:pt x="789" y="224"/>
                </a:lnTo>
                <a:lnTo>
                  <a:pt x="789" y="233"/>
                </a:lnTo>
                <a:lnTo>
                  <a:pt x="797" y="233"/>
                </a:lnTo>
                <a:lnTo>
                  <a:pt x="797" y="244"/>
                </a:lnTo>
                <a:lnTo>
                  <a:pt x="799" y="252"/>
                </a:lnTo>
                <a:lnTo>
                  <a:pt x="799" y="265"/>
                </a:lnTo>
                <a:lnTo>
                  <a:pt x="807" y="265"/>
                </a:lnTo>
                <a:lnTo>
                  <a:pt x="814" y="271"/>
                </a:lnTo>
                <a:lnTo>
                  <a:pt x="812" y="284"/>
                </a:lnTo>
                <a:lnTo>
                  <a:pt x="807" y="289"/>
                </a:lnTo>
                <a:lnTo>
                  <a:pt x="794" y="286"/>
                </a:lnTo>
                <a:lnTo>
                  <a:pt x="782" y="286"/>
                </a:lnTo>
                <a:lnTo>
                  <a:pt x="774" y="286"/>
                </a:lnTo>
                <a:lnTo>
                  <a:pt x="767" y="293"/>
                </a:lnTo>
                <a:lnTo>
                  <a:pt x="767" y="299"/>
                </a:lnTo>
                <a:lnTo>
                  <a:pt x="769" y="304"/>
                </a:lnTo>
                <a:lnTo>
                  <a:pt x="767" y="308"/>
                </a:lnTo>
                <a:lnTo>
                  <a:pt x="764" y="323"/>
                </a:lnTo>
                <a:lnTo>
                  <a:pt x="759" y="327"/>
                </a:lnTo>
                <a:lnTo>
                  <a:pt x="762" y="338"/>
                </a:lnTo>
                <a:lnTo>
                  <a:pt x="769" y="338"/>
                </a:lnTo>
                <a:lnTo>
                  <a:pt x="769" y="344"/>
                </a:lnTo>
                <a:lnTo>
                  <a:pt x="767" y="351"/>
                </a:lnTo>
                <a:lnTo>
                  <a:pt x="777" y="361"/>
                </a:lnTo>
                <a:lnTo>
                  <a:pt x="779" y="355"/>
                </a:lnTo>
                <a:lnTo>
                  <a:pt x="787" y="357"/>
                </a:lnTo>
                <a:lnTo>
                  <a:pt x="787" y="363"/>
                </a:lnTo>
                <a:lnTo>
                  <a:pt x="784" y="368"/>
                </a:lnTo>
                <a:lnTo>
                  <a:pt x="789" y="372"/>
                </a:lnTo>
                <a:lnTo>
                  <a:pt x="789" y="378"/>
                </a:lnTo>
                <a:lnTo>
                  <a:pt x="784" y="385"/>
                </a:lnTo>
                <a:lnTo>
                  <a:pt x="777" y="383"/>
                </a:lnTo>
                <a:lnTo>
                  <a:pt x="769" y="389"/>
                </a:lnTo>
                <a:lnTo>
                  <a:pt x="764" y="393"/>
                </a:lnTo>
                <a:lnTo>
                  <a:pt x="731" y="389"/>
                </a:lnTo>
                <a:lnTo>
                  <a:pt x="736" y="381"/>
                </a:lnTo>
                <a:lnTo>
                  <a:pt x="739" y="378"/>
                </a:lnTo>
                <a:lnTo>
                  <a:pt x="736" y="366"/>
                </a:lnTo>
                <a:lnTo>
                  <a:pt x="729" y="366"/>
                </a:lnTo>
                <a:lnTo>
                  <a:pt x="724" y="370"/>
                </a:lnTo>
                <a:lnTo>
                  <a:pt x="719" y="381"/>
                </a:lnTo>
                <a:lnTo>
                  <a:pt x="711" y="385"/>
                </a:lnTo>
                <a:lnTo>
                  <a:pt x="701" y="387"/>
                </a:lnTo>
                <a:lnTo>
                  <a:pt x="701" y="398"/>
                </a:lnTo>
                <a:lnTo>
                  <a:pt x="701" y="411"/>
                </a:lnTo>
                <a:lnTo>
                  <a:pt x="669" y="430"/>
                </a:lnTo>
                <a:lnTo>
                  <a:pt x="651" y="430"/>
                </a:lnTo>
                <a:lnTo>
                  <a:pt x="626" y="430"/>
                </a:lnTo>
                <a:lnTo>
                  <a:pt x="623" y="426"/>
                </a:lnTo>
                <a:lnTo>
                  <a:pt x="623" y="419"/>
                </a:lnTo>
                <a:lnTo>
                  <a:pt x="618" y="415"/>
                </a:lnTo>
                <a:lnTo>
                  <a:pt x="611" y="419"/>
                </a:lnTo>
                <a:lnTo>
                  <a:pt x="598" y="421"/>
                </a:lnTo>
                <a:lnTo>
                  <a:pt x="591" y="413"/>
                </a:lnTo>
                <a:lnTo>
                  <a:pt x="583" y="417"/>
                </a:lnTo>
                <a:lnTo>
                  <a:pt x="578" y="426"/>
                </a:lnTo>
                <a:lnTo>
                  <a:pt x="568" y="430"/>
                </a:lnTo>
                <a:lnTo>
                  <a:pt x="548" y="430"/>
                </a:lnTo>
                <a:lnTo>
                  <a:pt x="538" y="426"/>
                </a:lnTo>
                <a:lnTo>
                  <a:pt x="528" y="432"/>
                </a:lnTo>
                <a:lnTo>
                  <a:pt x="523" y="441"/>
                </a:lnTo>
                <a:lnTo>
                  <a:pt x="513" y="443"/>
                </a:lnTo>
                <a:lnTo>
                  <a:pt x="508" y="449"/>
                </a:lnTo>
                <a:lnTo>
                  <a:pt x="495" y="456"/>
                </a:lnTo>
                <a:lnTo>
                  <a:pt x="485" y="468"/>
                </a:lnTo>
                <a:lnTo>
                  <a:pt x="482" y="477"/>
                </a:lnTo>
                <a:lnTo>
                  <a:pt x="498" y="477"/>
                </a:lnTo>
                <a:lnTo>
                  <a:pt x="500" y="488"/>
                </a:lnTo>
                <a:lnTo>
                  <a:pt x="508" y="492"/>
                </a:lnTo>
                <a:lnTo>
                  <a:pt x="508" y="496"/>
                </a:lnTo>
                <a:lnTo>
                  <a:pt x="500" y="500"/>
                </a:lnTo>
                <a:lnTo>
                  <a:pt x="498" y="520"/>
                </a:lnTo>
                <a:lnTo>
                  <a:pt x="503" y="539"/>
                </a:lnTo>
                <a:lnTo>
                  <a:pt x="503" y="554"/>
                </a:lnTo>
                <a:lnTo>
                  <a:pt x="508" y="575"/>
                </a:lnTo>
                <a:lnTo>
                  <a:pt x="525" y="588"/>
                </a:lnTo>
                <a:lnTo>
                  <a:pt x="513" y="620"/>
                </a:lnTo>
                <a:lnTo>
                  <a:pt x="503" y="646"/>
                </a:lnTo>
                <a:lnTo>
                  <a:pt x="505" y="657"/>
                </a:lnTo>
                <a:lnTo>
                  <a:pt x="495" y="670"/>
                </a:lnTo>
                <a:lnTo>
                  <a:pt x="480" y="685"/>
                </a:lnTo>
                <a:lnTo>
                  <a:pt x="457" y="699"/>
                </a:lnTo>
                <a:lnTo>
                  <a:pt x="435" y="719"/>
                </a:lnTo>
                <a:lnTo>
                  <a:pt x="422" y="732"/>
                </a:lnTo>
                <a:lnTo>
                  <a:pt x="392" y="706"/>
                </a:lnTo>
                <a:lnTo>
                  <a:pt x="392" y="689"/>
                </a:lnTo>
                <a:lnTo>
                  <a:pt x="410" y="670"/>
                </a:lnTo>
                <a:lnTo>
                  <a:pt x="394" y="665"/>
                </a:lnTo>
                <a:lnTo>
                  <a:pt x="389" y="650"/>
                </a:lnTo>
                <a:lnTo>
                  <a:pt x="382" y="648"/>
                </a:lnTo>
                <a:lnTo>
                  <a:pt x="384" y="661"/>
                </a:lnTo>
                <a:lnTo>
                  <a:pt x="374" y="659"/>
                </a:lnTo>
                <a:lnTo>
                  <a:pt x="359" y="670"/>
                </a:lnTo>
                <a:lnTo>
                  <a:pt x="342" y="661"/>
                </a:lnTo>
                <a:lnTo>
                  <a:pt x="337" y="635"/>
                </a:lnTo>
                <a:lnTo>
                  <a:pt x="324" y="633"/>
                </a:lnTo>
                <a:lnTo>
                  <a:pt x="311" y="642"/>
                </a:lnTo>
                <a:lnTo>
                  <a:pt x="299" y="648"/>
                </a:lnTo>
                <a:lnTo>
                  <a:pt x="279" y="637"/>
                </a:lnTo>
                <a:lnTo>
                  <a:pt x="266" y="640"/>
                </a:lnTo>
                <a:lnTo>
                  <a:pt x="264" y="650"/>
                </a:lnTo>
                <a:lnTo>
                  <a:pt x="274" y="661"/>
                </a:lnTo>
                <a:lnTo>
                  <a:pt x="279" y="670"/>
                </a:lnTo>
                <a:lnTo>
                  <a:pt x="266" y="672"/>
                </a:lnTo>
                <a:lnTo>
                  <a:pt x="256" y="678"/>
                </a:lnTo>
                <a:lnTo>
                  <a:pt x="256" y="687"/>
                </a:lnTo>
                <a:lnTo>
                  <a:pt x="274" y="695"/>
                </a:lnTo>
                <a:lnTo>
                  <a:pt x="291" y="687"/>
                </a:lnTo>
                <a:lnTo>
                  <a:pt x="309" y="676"/>
                </a:lnTo>
                <a:lnTo>
                  <a:pt x="309" y="695"/>
                </a:lnTo>
                <a:lnTo>
                  <a:pt x="319" y="699"/>
                </a:lnTo>
                <a:lnTo>
                  <a:pt x="329" y="689"/>
                </a:lnTo>
                <a:lnTo>
                  <a:pt x="342" y="689"/>
                </a:lnTo>
                <a:lnTo>
                  <a:pt x="339" y="704"/>
                </a:lnTo>
                <a:lnTo>
                  <a:pt x="362" y="723"/>
                </a:lnTo>
                <a:lnTo>
                  <a:pt x="392" y="706"/>
                </a:lnTo>
                <a:lnTo>
                  <a:pt x="422" y="732"/>
                </a:lnTo>
                <a:lnTo>
                  <a:pt x="412" y="753"/>
                </a:lnTo>
                <a:lnTo>
                  <a:pt x="394" y="768"/>
                </a:lnTo>
                <a:lnTo>
                  <a:pt x="372" y="774"/>
                </a:lnTo>
                <a:lnTo>
                  <a:pt x="349" y="779"/>
                </a:lnTo>
                <a:lnTo>
                  <a:pt x="349" y="787"/>
                </a:lnTo>
                <a:lnTo>
                  <a:pt x="339" y="792"/>
                </a:lnTo>
                <a:lnTo>
                  <a:pt x="334" y="800"/>
                </a:lnTo>
                <a:lnTo>
                  <a:pt x="329" y="800"/>
                </a:lnTo>
                <a:lnTo>
                  <a:pt x="329" y="792"/>
                </a:lnTo>
                <a:lnTo>
                  <a:pt x="327" y="787"/>
                </a:lnTo>
                <a:lnTo>
                  <a:pt x="311" y="785"/>
                </a:lnTo>
                <a:lnTo>
                  <a:pt x="301" y="785"/>
                </a:lnTo>
                <a:lnTo>
                  <a:pt x="299" y="774"/>
                </a:lnTo>
                <a:lnTo>
                  <a:pt x="299" y="766"/>
                </a:lnTo>
                <a:lnTo>
                  <a:pt x="291" y="764"/>
                </a:lnTo>
                <a:lnTo>
                  <a:pt x="281" y="759"/>
                </a:lnTo>
                <a:lnTo>
                  <a:pt x="276" y="753"/>
                </a:lnTo>
                <a:lnTo>
                  <a:pt x="276" y="744"/>
                </a:lnTo>
                <a:lnTo>
                  <a:pt x="264" y="744"/>
                </a:lnTo>
                <a:lnTo>
                  <a:pt x="254" y="749"/>
                </a:lnTo>
                <a:lnTo>
                  <a:pt x="251" y="747"/>
                </a:lnTo>
                <a:lnTo>
                  <a:pt x="251" y="742"/>
                </a:lnTo>
                <a:lnTo>
                  <a:pt x="241" y="734"/>
                </a:lnTo>
                <a:lnTo>
                  <a:pt x="226" y="721"/>
                </a:lnTo>
                <a:lnTo>
                  <a:pt x="208" y="710"/>
                </a:lnTo>
                <a:lnTo>
                  <a:pt x="201" y="702"/>
                </a:lnTo>
                <a:lnTo>
                  <a:pt x="193" y="702"/>
                </a:lnTo>
                <a:lnTo>
                  <a:pt x="188" y="691"/>
                </a:lnTo>
                <a:lnTo>
                  <a:pt x="188" y="685"/>
                </a:lnTo>
                <a:lnTo>
                  <a:pt x="181" y="678"/>
                </a:lnTo>
                <a:lnTo>
                  <a:pt x="168" y="678"/>
                </a:lnTo>
                <a:lnTo>
                  <a:pt x="163" y="687"/>
                </a:lnTo>
                <a:lnTo>
                  <a:pt x="156" y="689"/>
                </a:lnTo>
                <a:lnTo>
                  <a:pt x="145" y="693"/>
                </a:lnTo>
                <a:lnTo>
                  <a:pt x="138" y="704"/>
                </a:lnTo>
                <a:lnTo>
                  <a:pt x="130" y="695"/>
                </a:lnTo>
                <a:lnTo>
                  <a:pt x="120" y="693"/>
                </a:lnTo>
                <a:lnTo>
                  <a:pt x="113" y="693"/>
                </a:lnTo>
                <a:lnTo>
                  <a:pt x="108" y="695"/>
                </a:lnTo>
                <a:lnTo>
                  <a:pt x="100" y="697"/>
                </a:lnTo>
                <a:lnTo>
                  <a:pt x="98" y="689"/>
                </a:lnTo>
                <a:lnTo>
                  <a:pt x="90" y="687"/>
                </a:lnTo>
                <a:lnTo>
                  <a:pt x="78" y="678"/>
                </a:lnTo>
                <a:lnTo>
                  <a:pt x="67" y="674"/>
                </a:lnTo>
                <a:lnTo>
                  <a:pt x="65" y="665"/>
                </a:lnTo>
                <a:lnTo>
                  <a:pt x="57" y="659"/>
                </a:lnTo>
                <a:lnTo>
                  <a:pt x="50" y="652"/>
                </a:lnTo>
                <a:lnTo>
                  <a:pt x="37" y="655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93" name="Freeform 126"/>
          <p:cNvSpPr>
            <a:spLocks/>
          </p:cNvSpPr>
          <p:nvPr/>
        </p:nvSpPr>
        <p:spPr bwMode="gray">
          <a:xfrm>
            <a:off x="7023912" y="4150850"/>
            <a:ext cx="914336" cy="709685"/>
          </a:xfrm>
          <a:custGeom>
            <a:avLst/>
            <a:gdLst/>
            <a:ahLst/>
            <a:cxnLst>
              <a:cxn ang="0">
                <a:pos x="390" y="130"/>
              </a:cxn>
              <a:cxn ang="0">
                <a:pos x="364" y="111"/>
              </a:cxn>
              <a:cxn ang="0">
                <a:pos x="395" y="77"/>
              </a:cxn>
              <a:cxn ang="0">
                <a:pos x="430" y="64"/>
              </a:cxn>
              <a:cxn ang="0">
                <a:pos x="473" y="47"/>
              </a:cxn>
              <a:cxn ang="0">
                <a:pos x="505" y="53"/>
              </a:cxn>
              <a:cxn ang="0">
                <a:pos x="551" y="64"/>
              </a:cxn>
              <a:cxn ang="0">
                <a:pos x="593" y="19"/>
              </a:cxn>
              <a:cxn ang="0">
                <a:pos x="618" y="0"/>
              </a:cxn>
              <a:cxn ang="0">
                <a:pos x="611" y="36"/>
              </a:cxn>
              <a:cxn ang="0">
                <a:pos x="626" y="72"/>
              </a:cxn>
              <a:cxn ang="0">
                <a:pos x="641" y="104"/>
              </a:cxn>
              <a:cxn ang="0">
                <a:pos x="671" y="126"/>
              </a:cxn>
              <a:cxn ang="0">
                <a:pos x="681" y="169"/>
              </a:cxn>
              <a:cxn ang="0">
                <a:pos x="646" y="179"/>
              </a:cxn>
              <a:cxn ang="0">
                <a:pos x="618" y="216"/>
              </a:cxn>
              <a:cxn ang="0">
                <a:pos x="606" y="231"/>
              </a:cxn>
              <a:cxn ang="0">
                <a:pos x="588" y="259"/>
              </a:cxn>
              <a:cxn ang="0">
                <a:pos x="611" y="295"/>
              </a:cxn>
              <a:cxn ang="0">
                <a:pos x="571" y="323"/>
              </a:cxn>
              <a:cxn ang="0">
                <a:pos x="530" y="351"/>
              </a:cxn>
              <a:cxn ang="0">
                <a:pos x="480" y="391"/>
              </a:cxn>
              <a:cxn ang="0">
                <a:pos x="435" y="406"/>
              </a:cxn>
              <a:cxn ang="0">
                <a:pos x="402" y="417"/>
              </a:cxn>
              <a:cxn ang="0">
                <a:pos x="405" y="432"/>
              </a:cxn>
              <a:cxn ang="0">
                <a:pos x="417" y="475"/>
              </a:cxn>
              <a:cxn ang="0">
                <a:pos x="377" y="509"/>
              </a:cxn>
              <a:cxn ang="0">
                <a:pos x="327" y="490"/>
              </a:cxn>
              <a:cxn ang="0">
                <a:pos x="299" y="485"/>
              </a:cxn>
              <a:cxn ang="0">
                <a:pos x="221" y="507"/>
              </a:cxn>
              <a:cxn ang="0">
                <a:pos x="158" y="485"/>
              </a:cxn>
              <a:cxn ang="0">
                <a:pos x="138" y="432"/>
              </a:cxn>
              <a:cxn ang="0">
                <a:pos x="73" y="413"/>
              </a:cxn>
              <a:cxn ang="0">
                <a:pos x="35" y="400"/>
              </a:cxn>
              <a:cxn ang="0">
                <a:pos x="0" y="378"/>
              </a:cxn>
              <a:cxn ang="0">
                <a:pos x="0" y="342"/>
              </a:cxn>
              <a:cxn ang="0">
                <a:pos x="27" y="327"/>
              </a:cxn>
              <a:cxn ang="0">
                <a:pos x="63" y="312"/>
              </a:cxn>
              <a:cxn ang="0">
                <a:pos x="83" y="336"/>
              </a:cxn>
              <a:cxn ang="0">
                <a:pos x="133" y="376"/>
              </a:cxn>
              <a:cxn ang="0">
                <a:pos x="158" y="378"/>
              </a:cxn>
              <a:cxn ang="0">
                <a:pos x="181" y="400"/>
              </a:cxn>
              <a:cxn ang="0">
                <a:pos x="209" y="421"/>
              </a:cxn>
              <a:cxn ang="0">
                <a:pos x="221" y="426"/>
              </a:cxn>
              <a:cxn ang="0">
                <a:pos x="276" y="402"/>
              </a:cxn>
              <a:cxn ang="0">
                <a:pos x="339" y="333"/>
              </a:cxn>
              <a:cxn ang="0">
                <a:pos x="385" y="280"/>
              </a:cxn>
              <a:cxn ang="0">
                <a:pos x="385" y="188"/>
              </a:cxn>
            </a:cxnLst>
            <a:rect l="0" t="0" r="r" b="b"/>
            <a:pathLst>
              <a:path w="689" h="509">
                <a:moveTo>
                  <a:pt x="385" y="173"/>
                </a:moveTo>
                <a:lnTo>
                  <a:pt x="380" y="154"/>
                </a:lnTo>
                <a:lnTo>
                  <a:pt x="382" y="134"/>
                </a:lnTo>
                <a:lnTo>
                  <a:pt x="390" y="130"/>
                </a:lnTo>
                <a:lnTo>
                  <a:pt x="390" y="126"/>
                </a:lnTo>
                <a:lnTo>
                  <a:pt x="382" y="122"/>
                </a:lnTo>
                <a:lnTo>
                  <a:pt x="380" y="111"/>
                </a:lnTo>
                <a:lnTo>
                  <a:pt x="364" y="111"/>
                </a:lnTo>
                <a:lnTo>
                  <a:pt x="367" y="102"/>
                </a:lnTo>
                <a:lnTo>
                  <a:pt x="377" y="90"/>
                </a:lnTo>
                <a:lnTo>
                  <a:pt x="390" y="83"/>
                </a:lnTo>
                <a:lnTo>
                  <a:pt x="395" y="77"/>
                </a:lnTo>
                <a:lnTo>
                  <a:pt x="405" y="75"/>
                </a:lnTo>
                <a:lnTo>
                  <a:pt x="410" y="66"/>
                </a:lnTo>
                <a:lnTo>
                  <a:pt x="420" y="60"/>
                </a:lnTo>
                <a:lnTo>
                  <a:pt x="430" y="64"/>
                </a:lnTo>
                <a:lnTo>
                  <a:pt x="450" y="64"/>
                </a:lnTo>
                <a:lnTo>
                  <a:pt x="460" y="60"/>
                </a:lnTo>
                <a:lnTo>
                  <a:pt x="465" y="51"/>
                </a:lnTo>
                <a:lnTo>
                  <a:pt x="473" y="47"/>
                </a:lnTo>
                <a:lnTo>
                  <a:pt x="480" y="55"/>
                </a:lnTo>
                <a:lnTo>
                  <a:pt x="493" y="53"/>
                </a:lnTo>
                <a:lnTo>
                  <a:pt x="500" y="49"/>
                </a:lnTo>
                <a:lnTo>
                  <a:pt x="505" y="53"/>
                </a:lnTo>
                <a:lnTo>
                  <a:pt x="505" y="60"/>
                </a:lnTo>
                <a:lnTo>
                  <a:pt x="508" y="64"/>
                </a:lnTo>
                <a:lnTo>
                  <a:pt x="533" y="64"/>
                </a:lnTo>
                <a:lnTo>
                  <a:pt x="551" y="64"/>
                </a:lnTo>
                <a:lnTo>
                  <a:pt x="583" y="45"/>
                </a:lnTo>
                <a:lnTo>
                  <a:pt x="583" y="32"/>
                </a:lnTo>
                <a:lnTo>
                  <a:pt x="583" y="21"/>
                </a:lnTo>
                <a:lnTo>
                  <a:pt x="593" y="19"/>
                </a:lnTo>
                <a:lnTo>
                  <a:pt x="601" y="15"/>
                </a:lnTo>
                <a:lnTo>
                  <a:pt x="606" y="4"/>
                </a:lnTo>
                <a:lnTo>
                  <a:pt x="611" y="0"/>
                </a:lnTo>
                <a:lnTo>
                  <a:pt x="618" y="0"/>
                </a:lnTo>
                <a:lnTo>
                  <a:pt x="621" y="12"/>
                </a:lnTo>
                <a:lnTo>
                  <a:pt x="618" y="15"/>
                </a:lnTo>
                <a:lnTo>
                  <a:pt x="613" y="23"/>
                </a:lnTo>
                <a:lnTo>
                  <a:pt x="611" y="36"/>
                </a:lnTo>
                <a:lnTo>
                  <a:pt x="608" y="45"/>
                </a:lnTo>
                <a:lnTo>
                  <a:pt x="621" y="55"/>
                </a:lnTo>
                <a:lnTo>
                  <a:pt x="621" y="68"/>
                </a:lnTo>
                <a:lnTo>
                  <a:pt x="626" y="72"/>
                </a:lnTo>
                <a:lnTo>
                  <a:pt x="629" y="83"/>
                </a:lnTo>
                <a:lnTo>
                  <a:pt x="634" y="87"/>
                </a:lnTo>
                <a:lnTo>
                  <a:pt x="634" y="96"/>
                </a:lnTo>
                <a:lnTo>
                  <a:pt x="641" y="104"/>
                </a:lnTo>
                <a:lnTo>
                  <a:pt x="641" y="115"/>
                </a:lnTo>
                <a:lnTo>
                  <a:pt x="651" y="119"/>
                </a:lnTo>
                <a:lnTo>
                  <a:pt x="664" y="117"/>
                </a:lnTo>
                <a:lnTo>
                  <a:pt x="671" y="126"/>
                </a:lnTo>
                <a:lnTo>
                  <a:pt x="684" y="130"/>
                </a:lnTo>
                <a:lnTo>
                  <a:pt x="689" y="141"/>
                </a:lnTo>
                <a:lnTo>
                  <a:pt x="686" y="160"/>
                </a:lnTo>
                <a:lnTo>
                  <a:pt x="681" y="169"/>
                </a:lnTo>
                <a:lnTo>
                  <a:pt x="674" y="169"/>
                </a:lnTo>
                <a:lnTo>
                  <a:pt x="664" y="171"/>
                </a:lnTo>
                <a:lnTo>
                  <a:pt x="654" y="175"/>
                </a:lnTo>
                <a:lnTo>
                  <a:pt x="646" y="179"/>
                </a:lnTo>
                <a:lnTo>
                  <a:pt x="644" y="188"/>
                </a:lnTo>
                <a:lnTo>
                  <a:pt x="634" y="194"/>
                </a:lnTo>
                <a:lnTo>
                  <a:pt x="629" y="209"/>
                </a:lnTo>
                <a:lnTo>
                  <a:pt x="618" y="216"/>
                </a:lnTo>
                <a:lnTo>
                  <a:pt x="616" y="220"/>
                </a:lnTo>
                <a:lnTo>
                  <a:pt x="613" y="226"/>
                </a:lnTo>
                <a:lnTo>
                  <a:pt x="608" y="226"/>
                </a:lnTo>
                <a:lnTo>
                  <a:pt x="606" y="231"/>
                </a:lnTo>
                <a:lnTo>
                  <a:pt x="598" y="233"/>
                </a:lnTo>
                <a:lnTo>
                  <a:pt x="598" y="239"/>
                </a:lnTo>
                <a:lnTo>
                  <a:pt x="588" y="248"/>
                </a:lnTo>
                <a:lnTo>
                  <a:pt x="588" y="259"/>
                </a:lnTo>
                <a:lnTo>
                  <a:pt x="596" y="265"/>
                </a:lnTo>
                <a:lnTo>
                  <a:pt x="606" y="267"/>
                </a:lnTo>
                <a:lnTo>
                  <a:pt x="611" y="276"/>
                </a:lnTo>
                <a:lnTo>
                  <a:pt x="611" y="295"/>
                </a:lnTo>
                <a:lnTo>
                  <a:pt x="606" y="304"/>
                </a:lnTo>
                <a:lnTo>
                  <a:pt x="593" y="314"/>
                </a:lnTo>
                <a:lnTo>
                  <a:pt x="583" y="314"/>
                </a:lnTo>
                <a:lnTo>
                  <a:pt x="571" y="323"/>
                </a:lnTo>
                <a:lnTo>
                  <a:pt x="556" y="327"/>
                </a:lnTo>
                <a:lnTo>
                  <a:pt x="553" y="338"/>
                </a:lnTo>
                <a:lnTo>
                  <a:pt x="541" y="338"/>
                </a:lnTo>
                <a:lnTo>
                  <a:pt x="530" y="351"/>
                </a:lnTo>
                <a:lnTo>
                  <a:pt x="513" y="363"/>
                </a:lnTo>
                <a:lnTo>
                  <a:pt x="495" y="383"/>
                </a:lnTo>
                <a:lnTo>
                  <a:pt x="495" y="389"/>
                </a:lnTo>
                <a:lnTo>
                  <a:pt x="480" y="391"/>
                </a:lnTo>
                <a:lnTo>
                  <a:pt x="475" y="387"/>
                </a:lnTo>
                <a:lnTo>
                  <a:pt x="465" y="387"/>
                </a:lnTo>
                <a:lnTo>
                  <a:pt x="450" y="400"/>
                </a:lnTo>
                <a:lnTo>
                  <a:pt x="435" y="406"/>
                </a:lnTo>
                <a:lnTo>
                  <a:pt x="432" y="400"/>
                </a:lnTo>
                <a:lnTo>
                  <a:pt x="410" y="406"/>
                </a:lnTo>
                <a:lnTo>
                  <a:pt x="407" y="413"/>
                </a:lnTo>
                <a:lnTo>
                  <a:pt x="402" y="417"/>
                </a:lnTo>
                <a:lnTo>
                  <a:pt x="402" y="421"/>
                </a:lnTo>
                <a:lnTo>
                  <a:pt x="410" y="426"/>
                </a:lnTo>
                <a:lnTo>
                  <a:pt x="410" y="430"/>
                </a:lnTo>
                <a:lnTo>
                  <a:pt x="405" y="432"/>
                </a:lnTo>
                <a:lnTo>
                  <a:pt x="405" y="449"/>
                </a:lnTo>
                <a:lnTo>
                  <a:pt x="407" y="462"/>
                </a:lnTo>
                <a:lnTo>
                  <a:pt x="417" y="466"/>
                </a:lnTo>
                <a:lnTo>
                  <a:pt x="417" y="475"/>
                </a:lnTo>
                <a:lnTo>
                  <a:pt x="410" y="477"/>
                </a:lnTo>
                <a:lnTo>
                  <a:pt x="392" y="488"/>
                </a:lnTo>
                <a:lnTo>
                  <a:pt x="387" y="496"/>
                </a:lnTo>
                <a:lnTo>
                  <a:pt x="377" y="509"/>
                </a:lnTo>
                <a:lnTo>
                  <a:pt x="362" y="507"/>
                </a:lnTo>
                <a:lnTo>
                  <a:pt x="354" y="498"/>
                </a:lnTo>
                <a:lnTo>
                  <a:pt x="342" y="490"/>
                </a:lnTo>
                <a:lnTo>
                  <a:pt x="327" y="490"/>
                </a:lnTo>
                <a:lnTo>
                  <a:pt x="324" y="498"/>
                </a:lnTo>
                <a:lnTo>
                  <a:pt x="314" y="494"/>
                </a:lnTo>
                <a:lnTo>
                  <a:pt x="317" y="488"/>
                </a:lnTo>
                <a:lnTo>
                  <a:pt x="299" y="485"/>
                </a:lnTo>
                <a:lnTo>
                  <a:pt x="279" y="488"/>
                </a:lnTo>
                <a:lnTo>
                  <a:pt x="256" y="498"/>
                </a:lnTo>
                <a:lnTo>
                  <a:pt x="241" y="505"/>
                </a:lnTo>
                <a:lnTo>
                  <a:pt x="221" y="507"/>
                </a:lnTo>
                <a:lnTo>
                  <a:pt x="198" y="507"/>
                </a:lnTo>
                <a:lnTo>
                  <a:pt x="191" y="500"/>
                </a:lnTo>
                <a:lnTo>
                  <a:pt x="173" y="492"/>
                </a:lnTo>
                <a:lnTo>
                  <a:pt x="158" y="485"/>
                </a:lnTo>
                <a:lnTo>
                  <a:pt x="153" y="475"/>
                </a:lnTo>
                <a:lnTo>
                  <a:pt x="148" y="451"/>
                </a:lnTo>
                <a:lnTo>
                  <a:pt x="146" y="436"/>
                </a:lnTo>
                <a:lnTo>
                  <a:pt x="138" y="432"/>
                </a:lnTo>
                <a:lnTo>
                  <a:pt x="121" y="426"/>
                </a:lnTo>
                <a:lnTo>
                  <a:pt x="108" y="426"/>
                </a:lnTo>
                <a:lnTo>
                  <a:pt x="90" y="417"/>
                </a:lnTo>
                <a:lnTo>
                  <a:pt x="73" y="413"/>
                </a:lnTo>
                <a:lnTo>
                  <a:pt x="58" y="413"/>
                </a:lnTo>
                <a:lnTo>
                  <a:pt x="55" y="408"/>
                </a:lnTo>
                <a:lnTo>
                  <a:pt x="48" y="400"/>
                </a:lnTo>
                <a:lnTo>
                  <a:pt x="35" y="400"/>
                </a:lnTo>
                <a:lnTo>
                  <a:pt x="27" y="396"/>
                </a:lnTo>
                <a:lnTo>
                  <a:pt x="17" y="387"/>
                </a:lnTo>
                <a:lnTo>
                  <a:pt x="10" y="387"/>
                </a:lnTo>
                <a:lnTo>
                  <a:pt x="0" y="378"/>
                </a:lnTo>
                <a:lnTo>
                  <a:pt x="5" y="370"/>
                </a:lnTo>
                <a:lnTo>
                  <a:pt x="10" y="359"/>
                </a:lnTo>
                <a:lnTo>
                  <a:pt x="7" y="348"/>
                </a:lnTo>
                <a:lnTo>
                  <a:pt x="0" y="342"/>
                </a:lnTo>
                <a:lnTo>
                  <a:pt x="2" y="338"/>
                </a:lnTo>
                <a:lnTo>
                  <a:pt x="15" y="342"/>
                </a:lnTo>
                <a:lnTo>
                  <a:pt x="20" y="338"/>
                </a:lnTo>
                <a:lnTo>
                  <a:pt x="27" y="327"/>
                </a:lnTo>
                <a:lnTo>
                  <a:pt x="38" y="323"/>
                </a:lnTo>
                <a:lnTo>
                  <a:pt x="45" y="321"/>
                </a:lnTo>
                <a:lnTo>
                  <a:pt x="50" y="312"/>
                </a:lnTo>
                <a:lnTo>
                  <a:pt x="63" y="312"/>
                </a:lnTo>
                <a:lnTo>
                  <a:pt x="70" y="319"/>
                </a:lnTo>
                <a:lnTo>
                  <a:pt x="70" y="325"/>
                </a:lnTo>
                <a:lnTo>
                  <a:pt x="75" y="336"/>
                </a:lnTo>
                <a:lnTo>
                  <a:pt x="83" y="336"/>
                </a:lnTo>
                <a:lnTo>
                  <a:pt x="90" y="344"/>
                </a:lnTo>
                <a:lnTo>
                  <a:pt x="108" y="355"/>
                </a:lnTo>
                <a:lnTo>
                  <a:pt x="123" y="368"/>
                </a:lnTo>
                <a:lnTo>
                  <a:pt x="133" y="376"/>
                </a:lnTo>
                <a:lnTo>
                  <a:pt x="133" y="381"/>
                </a:lnTo>
                <a:lnTo>
                  <a:pt x="136" y="383"/>
                </a:lnTo>
                <a:lnTo>
                  <a:pt x="146" y="378"/>
                </a:lnTo>
                <a:lnTo>
                  <a:pt x="158" y="378"/>
                </a:lnTo>
                <a:lnTo>
                  <a:pt x="158" y="387"/>
                </a:lnTo>
                <a:lnTo>
                  <a:pt x="163" y="393"/>
                </a:lnTo>
                <a:lnTo>
                  <a:pt x="173" y="398"/>
                </a:lnTo>
                <a:lnTo>
                  <a:pt x="181" y="400"/>
                </a:lnTo>
                <a:lnTo>
                  <a:pt x="181" y="408"/>
                </a:lnTo>
                <a:lnTo>
                  <a:pt x="183" y="419"/>
                </a:lnTo>
                <a:lnTo>
                  <a:pt x="193" y="419"/>
                </a:lnTo>
                <a:lnTo>
                  <a:pt x="209" y="421"/>
                </a:lnTo>
                <a:lnTo>
                  <a:pt x="211" y="426"/>
                </a:lnTo>
                <a:lnTo>
                  <a:pt x="211" y="434"/>
                </a:lnTo>
                <a:lnTo>
                  <a:pt x="216" y="434"/>
                </a:lnTo>
                <a:lnTo>
                  <a:pt x="221" y="426"/>
                </a:lnTo>
                <a:lnTo>
                  <a:pt x="231" y="421"/>
                </a:lnTo>
                <a:lnTo>
                  <a:pt x="231" y="413"/>
                </a:lnTo>
                <a:lnTo>
                  <a:pt x="254" y="408"/>
                </a:lnTo>
                <a:lnTo>
                  <a:pt x="276" y="402"/>
                </a:lnTo>
                <a:lnTo>
                  <a:pt x="294" y="387"/>
                </a:lnTo>
                <a:lnTo>
                  <a:pt x="304" y="366"/>
                </a:lnTo>
                <a:lnTo>
                  <a:pt x="317" y="353"/>
                </a:lnTo>
                <a:lnTo>
                  <a:pt x="339" y="333"/>
                </a:lnTo>
                <a:lnTo>
                  <a:pt x="362" y="319"/>
                </a:lnTo>
                <a:lnTo>
                  <a:pt x="377" y="304"/>
                </a:lnTo>
                <a:lnTo>
                  <a:pt x="387" y="291"/>
                </a:lnTo>
                <a:lnTo>
                  <a:pt x="385" y="280"/>
                </a:lnTo>
                <a:lnTo>
                  <a:pt x="395" y="254"/>
                </a:lnTo>
                <a:lnTo>
                  <a:pt x="407" y="222"/>
                </a:lnTo>
                <a:lnTo>
                  <a:pt x="390" y="209"/>
                </a:lnTo>
                <a:lnTo>
                  <a:pt x="385" y="188"/>
                </a:lnTo>
                <a:lnTo>
                  <a:pt x="385" y="173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94" name="Freeform 127"/>
          <p:cNvSpPr>
            <a:spLocks/>
          </p:cNvSpPr>
          <p:nvPr/>
        </p:nvSpPr>
        <p:spPr bwMode="gray">
          <a:xfrm>
            <a:off x="7023912" y="4150850"/>
            <a:ext cx="914336" cy="709685"/>
          </a:xfrm>
          <a:custGeom>
            <a:avLst/>
            <a:gdLst/>
            <a:ahLst/>
            <a:cxnLst>
              <a:cxn ang="0">
                <a:pos x="155" y="61"/>
              </a:cxn>
              <a:cxn ang="0">
                <a:pos x="145" y="52"/>
              </a:cxn>
              <a:cxn ang="0">
                <a:pos x="157" y="36"/>
              </a:cxn>
              <a:cxn ang="0">
                <a:pos x="171" y="30"/>
              </a:cxn>
              <a:cxn ang="0">
                <a:pos x="188" y="22"/>
              </a:cxn>
              <a:cxn ang="0">
                <a:pos x="201" y="25"/>
              </a:cxn>
              <a:cxn ang="0">
                <a:pos x="219" y="30"/>
              </a:cxn>
              <a:cxn ang="0">
                <a:pos x="236" y="9"/>
              </a:cxn>
              <a:cxn ang="0">
                <a:pos x="246" y="0"/>
              </a:cxn>
              <a:cxn ang="0">
                <a:pos x="243" y="17"/>
              </a:cxn>
              <a:cxn ang="0">
                <a:pos x="249" y="34"/>
              </a:cxn>
              <a:cxn ang="0">
                <a:pos x="255" y="49"/>
              </a:cxn>
              <a:cxn ang="0">
                <a:pos x="267" y="59"/>
              </a:cxn>
              <a:cxn ang="0">
                <a:pos x="271" y="79"/>
              </a:cxn>
              <a:cxn ang="0">
                <a:pos x="257" y="84"/>
              </a:cxn>
              <a:cxn ang="0">
                <a:pos x="246" y="101"/>
              </a:cxn>
              <a:cxn ang="0">
                <a:pos x="241" y="108"/>
              </a:cxn>
              <a:cxn ang="0">
                <a:pos x="234" y="121"/>
              </a:cxn>
              <a:cxn ang="0">
                <a:pos x="243" y="138"/>
              </a:cxn>
              <a:cxn ang="0">
                <a:pos x="227" y="151"/>
              </a:cxn>
              <a:cxn ang="0">
                <a:pos x="211" y="164"/>
              </a:cxn>
              <a:cxn ang="0">
                <a:pos x="191" y="183"/>
              </a:cxn>
              <a:cxn ang="0">
                <a:pos x="173" y="190"/>
              </a:cxn>
              <a:cxn ang="0">
                <a:pos x="160" y="195"/>
              </a:cxn>
              <a:cxn ang="0">
                <a:pos x="161" y="202"/>
              </a:cxn>
              <a:cxn ang="0">
                <a:pos x="166" y="222"/>
              </a:cxn>
              <a:cxn ang="0">
                <a:pos x="150" y="238"/>
              </a:cxn>
              <a:cxn ang="0">
                <a:pos x="130" y="229"/>
              </a:cxn>
              <a:cxn ang="0">
                <a:pos x="119" y="227"/>
              </a:cxn>
              <a:cxn ang="0">
                <a:pos x="88" y="237"/>
              </a:cxn>
              <a:cxn ang="0">
                <a:pos x="63" y="227"/>
              </a:cxn>
              <a:cxn ang="0">
                <a:pos x="55" y="202"/>
              </a:cxn>
              <a:cxn ang="0">
                <a:pos x="29" y="193"/>
              </a:cxn>
              <a:cxn ang="0">
                <a:pos x="14" y="187"/>
              </a:cxn>
              <a:cxn ang="0">
                <a:pos x="0" y="177"/>
              </a:cxn>
              <a:cxn ang="0">
                <a:pos x="0" y="160"/>
              </a:cxn>
              <a:cxn ang="0">
                <a:pos x="11" y="153"/>
              </a:cxn>
              <a:cxn ang="0">
                <a:pos x="25" y="146"/>
              </a:cxn>
              <a:cxn ang="0">
                <a:pos x="33" y="157"/>
              </a:cxn>
              <a:cxn ang="0">
                <a:pos x="53" y="176"/>
              </a:cxn>
              <a:cxn ang="0">
                <a:pos x="63" y="177"/>
              </a:cxn>
              <a:cxn ang="0">
                <a:pos x="72" y="187"/>
              </a:cxn>
              <a:cxn ang="0">
                <a:pos x="83" y="197"/>
              </a:cxn>
              <a:cxn ang="0">
                <a:pos x="88" y="199"/>
              </a:cxn>
              <a:cxn ang="0">
                <a:pos x="110" y="188"/>
              </a:cxn>
              <a:cxn ang="0">
                <a:pos x="135" y="156"/>
              </a:cxn>
              <a:cxn ang="0">
                <a:pos x="153" y="131"/>
              </a:cxn>
              <a:cxn ang="0">
                <a:pos x="153" y="88"/>
              </a:cxn>
            </a:cxnLst>
            <a:rect l="0" t="0" r="r" b="b"/>
            <a:pathLst>
              <a:path w="274" h="238">
                <a:moveTo>
                  <a:pt x="153" y="81"/>
                </a:moveTo>
                <a:lnTo>
                  <a:pt x="151" y="72"/>
                </a:lnTo>
                <a:lnTo>
                  <a:pt x="152" y="63"/>
                </a:lnTo>
                <a:lnTo>
                  <a:pt x="155" y="61"/>
                </a:lnTo>
                <a:lnTo>
                  <a:pt x="155" y="59"/>
                </a:lnTo>
                <a:lnTo>
                  <a:pt x="152" y="57"/>
                </a:lnTo>
                <a:lnTo>
                  <a:pt x="151" y="52"/>
                </a:lnTo>
                <a:lnTo>
                  <a:pt x="145" y="52"/>
                </a:lnTo>
                <a:lnTo>
                  <a:pt x="146" y="48"/>
                </a:lnTo>
                <a:lnTo>
                  <a:pt x="150" y="42"/>
                </a:lnTo>
                <a:lnTo>
                  <a:pt x="155" y="39"/>
                </a:lnTo>
                <a:lnTo>
                  <a:pt x="157" y="36"/>
                </a:lnTo>
                <a:lnTo>
                  <a:pt x="161" y="35"/>
                </a:lnTo>
                <a:lnTo>
                  <a:pt x="163" y="31"/>
                </a:lnTo>
                <a:lnTo>
                  <a:pt x="167" y="28"/>
                </a:lnTo>
                <a:lnTo>
                  <a:pt x="171" y="30"/>
                </a:lnTo>
                <a:lnTo>
                  <a:pt x="179" y="30"/>
                </a:lnTo>
                <a:lnTo>
                  <a:pt x="183" y="28"/>
                </a:lnTo>
                <a:lnTo>
                  <a:pt x="185" y="24"/>
                </a:lnTo>
                <a:lnTo>
                  <a:pt x="188" y="22"/>
                </a:lnTo>
                <a:lnTo>
                  <a:pt x="191" y="26"/>
                </a:lnTo>
                <a:lnTo>
                  <a:pt x="196" y="25"/>
                </a:lnTo>
                <a:lnTo>
                  <a:pt x="199" y="23"/>
                </a:lnTo>
                <a:lnTo>
                  <a:pt x="201" y="25"/>
                </a:lnTo>
                <a:lnTo>
                  <a:pt x="201" y="28"/>
                </a:lnTo>
                <a:lnTo>
                  <a:pt x="202" y="30"/>
                </a:lnTo>
                <a:lnTo>
                  <a:pt x="212" y="30"/>
                </a:lnTo>
                <a:lnTo>
                  <a:pt x="219" y="30"/>
                </a:lnTo>
                <a:lnTo>
                  <a:pt x="232" y="21"/>
                </a:lnTo>
                <a:lnTo>
                  <a:pt x="232" y="15"/>
                </a:lnTo>
                <a:lnTo>
                  <a:pt x="232" y="10"/>
                </a:lnTo>
                <a:lnTo>
                  <a:pt x="236" y="9"/>
                </a:lnTo>
                <a:lnTo>
                  <a:pt x="239" y="7"/>
                </a:lnTo>
                <a:lnTo>
                  <a:pt x="241" y="2"/>
                </a:lnTo>
                <a:lnTo>
                  <a:pt x="243" y="0"/>
                </a:lnTo>
                <a:lnTo>
                  <a:pt x="246" y="0"/>
                </a:lnTo>
                <a:lnTo>
                  <a:pt x="247" y="6"/>
                </a:lnTo>
                <a:lnTo>
                  <a:pt x="246" y="7"/>
                </a:lnTo>
                <a:lnTo>
                  <a:pt x="244" y="11"/>
                </a:lnTo>
                <a:lnTo>
                  <a:pt x="243" y="17"/>
                </a:lnTo>
                <a:lnTo>
                  <a:pt x="242" y="21"/>
                </a:lnTo>
                <a:lnTo>
                  <a:pt x="247" y="26"/>
                </a:lnTo>
                <a:lnTo>
                  <a:pt x="247" y="32"/>
                </a:lnTo>
                <a:lnTo>
                  <a:pt x="249" y="34"/>
                </a:lnTo>
                <a:lnTo>
                  <a:pt x="250" y="39"/>
                </a:lnTo>
                <a:lnTo>
                  <a:pt x="252" y="41"/>
                </a:lnTo>
                <a:lnTo>
                  <a:pt x="252" y="45"/>
                </a:lnTo>
                <a:lnTo>
                  <a:pt x="255" y="49"/>
                </a:lnTo>
                <a:lnTo>
                  <a:pt x="255" y="54"/>
                </a:lnTo>
                <a:lnTo>
                  <a:pt x="259" y="56"/>
                </a:lnTo>
                <a:lnTo>
                  <a:pt x="264" y="55"/>
                </a:lnTo>
                <a:lnTo>
                  <a:pt x="267" y="59"/>
                </a:lnTo>
                <a:lnTo>
                  <a:pt x="272" y="61"/>
                </a:lnTo>
                <a:lnTo>
                  <a:pt x="274" y="66"/>
                </a:lnTo>
                <a:lnTo>
                  <a:pt x="273" y="75"/>
                </a:lnTo>
                <a:lnTo>
                  <a:pt x="271" y="79"/>
                </a:lnTo>
                <a:lnTo>
                  <a:pt x="268" y="79"/>
                </a:lnTo>
                <a:lnTo>
                  <a:pt x="264" y="80"/>
                </a:lnTo>
                <a:lnTo>
                  <a:pt x="260" y="82"/>
                </a:lnTo>
                <a:lnTo>
                  <a:pt x="257" y="84"/>
                </a:lnTo>
                <a:lnTo>
                  <a:pt x="256" y="88"/>
                </a:lnTo>
                <a:lnTo>
                  <a:pt x="252" y="91"/>
                </a:lnTo>
                <a:lnTo>
                  <a:pt x="250" y="98"/>
                </a:lnTo>
                <a:lnTo>
                  <a:pt x="246" y="101"/>
                </a:lnTo>
                <a:lnTo>
                  <a:pt x="245" y="103"/>
                </a:lnTo>
                <a:lnTo>
                  <a:pt x="244" y="106"/>
                </a:lnTo>
                <a:lnTo>
                  <a:pt x="242" y="106"/>
                </a:lnTo>
                <a:lnTo>
                  <a:pt x="241" y="108"/>
                </a:lnTo>
                <a:lnTo>
                  <a:pt x="238" y="109"/>
                </a:lnTo>
                <a:lnTo>
                  <a:pt x="238" y="112"/>
                </a:lnTo>
                <a:lnTo>
                  <a:pt x="234" y="116"/>
                </a:lnTo>
                <a:lnTo>
                  <a:pt x="234" y="121"/>
                </a:lnTo>
                <a:lnTo>
                  <a:pt x="237" y="124"/>
                </a:lnTo>
                <a:lnTo>
                  <a:pt x="241" y="125"/>
                </a:lnTo>
                <a:lnTo>
                  <a:pt x="243" y="129"/>
                </a:lnTo>
                <a:lnTo>
                  <a:pt x="243" y="138"/>
                </a:lnTo>
                <a:lnTo>
                  <a:pt x="241" y="142"/>
                </a:lnTo>
                <a:lnTo>
                  <a:pt x="236" y="147"/>
                </a:lnTo>
                <a:lnTo>
                  <a:pt x="232" y="147"/>
                </a:lnTo>
                <a:lnTo>
                  <a:pt x="227" y="151"/>
                </a:lnTo>
                <a:lnTo>
                  <a:pt x="221" y="153"/>
                </a:lnTo>
                <a:lnTo>
                  <a:pt x="220" y="158"/>
                </a:lnTo>
                <a:lnTo>
                  <a:pt x="215" y="158"/>
                </a:lnTo>
                <a:lnTo>
                  <a:pt x="211" y="164"/>
                </a:lnTo>
                <a:lnTo>
                  <a:pt x="204" y="170"/>
                </a:lnTo>
                <a:lnTo>
                  <a:pt x="197" y="179"/>
                </a:lnTo>
                <a:lnTo>
                  <a:pt x="197" y="182"/>
                </a:lnTo>
                <a:lnTo>
                  <a:pt x="191" y="183"/>
                </a:lnTo>
                <a:lnTo>
                  <a:pt x="189" y="181"/>
                </a:lnTo>
                <a:lnTo>
                  <a:pt x="185" y="181"/>
                </a:lnTo>
                <a:lnTo>
                  <a:pt x="179" y="187"/>
                </a:lnTo>
                <a:lnTo>
                  <a:pt x="173" y="190"/>
                </a:lnTo>
                <a:lnTo>
                  <a:pt x="172" y="187"/>
                </a:lnTo>
                <a:lnTo>
                  <a:pt x="163" y="190"/>
                </a:lnTo>
                <a:lnTo>
                  <a:pt x="162" y="193"/>
                </a:lnTo>
                <a:lnTo>
                  <a:pt x="160" y="195"/>
                </a:lnTo>
                <a:lnTo>
                  <a:pt x="160" y="197"/>
                </a:lnTo>
                <a:lnTo>
                  <a:pt x="163" y="199"/>
                </a:lnTo>
                <a:lnTo>
                  <a:pt x="163" y="201"/>
                </a:lnTo>
                <a:lnTo>
                  <a:pt x="161" y="202"/>
                </a:lnTo>
                <a:lnTo>
                  <a:pt x="161" y="210"/>
                </a:lnTo>
                <a:lnTo>
                  <a:pt x="162" y="216"/>
                </a:lnTo>
                <a:lnTo>
                  <a:pt x="166" y="218"/>
                </a:lnTo>
                <a:lnTo>
                  <a:pt x="166" y="222"/>
                </a:lnTo>
                <a:lnTo>
                  <a:pt x="163" y="223"/>
                </a:lnTo>
                <a:lnTo>
                  <a:pt x="156" y="228"/>
                </a:lnTo>
                <a:lnTo>
                  <a:pt x="154" y="232"/>
                </a:lnTo>
                <a:lnTo>
                  <a:pt x="150" y="238"/>
                </a:lnTo>
                <a:lnTo>
                  <a:pt x="144" y="237"/>
                </a:lnTo>
                <a:lnTo>
                  <a:pt x="141" y="233"/>
                </a:lnTo>
                <a:lnTo>
                  <a:pt x="136" y="229"/>
                </a:lnTo>
                <a:lnTo>
                  <a:pt x="130" y="229"/>
                </a:lnTo>
                <a:lnTo>
                  <a:pt x="129" y="233"/>
                </a:lnTo>
                <a:lnTo>
                  <a:pt x="125" y="231"/>
                </a:lnTo>
                <a:lnTo>
                  <a:pt x="126" y="228"/>
                </a:lnTo>
                <a:lnTo>
                  <a:pt x="119" y="227"/>
                </a:lnTo>
                <a:lnTo>
                  <a:pt x="111" y="228"/>
                </a:lnTo>
                <a:lnTo>
                  <a:pt x="102" y="233"/>
                </a:lnTo>
                <a:lnTo>
                  <a:pt x="96" y="236"/>
                </a:lnTo>
                <a:lnTo>
                  <a:pt x="88" y="237"/>
                </a:lnTo>
                <a:lnTo>
                  <a:pt x="79" y="237"/>
                </a:lnTo>
                <a:lnTo>
                  <a:pt x="76" y="234"/>
                </a:lnTo>
                <a:lnTo>
                  <a:pt x="69" y="230"/>
                </a:lnTo>
                <a:lnTo>
                  <a:pt x="63" y="227"/>
                </a:lnTo>
                <a:lnTo>
                  <a:pt x="61" y="222"/>
                </a:lnTo>
                <a:lnTo>
                  <a:pt x="59" y="211"/>
                </a:lnTo>
                <a:lnTo>
                  <a:pt x="58" y="204"/>
                </a:lnTo>
                <a:lnTo>
                  <a:pt x="55" y="202"/>
                </a:lnTo>
                <a:lnTo>
                  <a:pt x="48" y="199"/>
                </a:lnTo>
                <a:lnTo>
                  <a:pt x="43" y="199"/>
                </a:lnTo>
                <a:lnTo>
                  <a:pt x="36" y="195"/>
                </a:lnTo>
                <a:lnTo>
                  <a:pt x="29" y="193"/>
                </a:lnTo>
                <a:lnTo>
                  <a:pt x="23" y="193"/>
                </a:lnTo>
                <a:lnTo>
                  <a:pt x="22" y="191"/>
                </a:lnTo>
                <a:lnTo>
                  <a:pt x="19" y="187"/>
                </a:lnTo>
                <a:lnTo>
                  <a:pt x="14" y="187"/>
                </a:lnTo>
                <a:lnTo>
                  <a:pt x="11" y="185"/>
                </a:lnTo>
                <a:lnTo>
                  <a:pt x="7" y="181"/>
                </a:lnTo>
                <a:lnTo>
                  <a:pt x="4" y="181"/>
                </a:lnTo>
                <a:lnTo>
                  <a:pt x="0" y="177"/>
                </a:lnTo>
                <a:lnTo>
                  <a:pt x="2" y="173"/>
                </a:lnTo>
                <a:lnTo>
                  <a:pt x="4" y="168"/>
                </a:lnTo>
                <a:lnTo>
                  <a:pt x="3" y="163"/>
                </a:lnTo>
                <a:lnTo>
                  <a:pt x="0" y="160"/>
                </a:lnTo>
                <a:lnTo>
                  <a:pt x="1" y="158"/>
                </a:lnTo>
                <a:lnTo>
                  <a:pt x="6" y="160"/>
                </a:lnTo>
                <a:lnTo>
                  <a:pt x="8" y="158"/>
                </a:lnTo>
                <a:lnTo>
                  <a:pt x="11" y="153"/>
                </a:lnTo>
                <a:lnTo>
                  <a:pt x="15" y="151"/>
                </a:lnTo>
                <a:lnTo>
                  <a:pt x="18" y="150"/>
                </a:lnTo>
                <a:lnTo>
                  <a:pt x="20" y="146"/>
                </a:lnTo>
                <a:lnTo>
                  <a:pt x="25" y="146"/>
                </a:lnTo>
                <a:lnTo>
                  <a:pt x="28" y="149"/>
                </a:lnTo>
                <a:lnTo>
                  <a:pt x="28" y="152"/>
                </a:lnTo>
                <a:lnTo>
                  <a:pt x="30" y="157"/>
                </a:lnTo>
                <a:lnTo>
                  <a:pt x="33" y="157"/>
                </a:lnTo>
                <a:lnTo>
                  <a:pt x="36" y="161"/>
                </a:lnTo>
                <a:lnTo>
                  <a:pt x="43" y="166"/>
                </a:lnTo>
                <a:lnTo>
                  <a:pt x="49" y="172"/>
                </a:lnTo>
                <a:lnTo>
                  <a:pt x="53" y="176"/>
                </a:lnTo>
                <a:lnTo>
                  <a:pt x="53" y="178"/>
                </a:lnTo>
                <a:lnTo>
                  <a:pt x="54" y="179"/>
                </a:lnTo>
                <a:lnTo>
                  <a:pt x="58" y="177"/>
                </a:lnTo>
                <a:lnTo>
                  <a:pt x="63" y="177"/>
                </a:lnTo>
                <a:lnTo>
                  <a:pt x="63" y="181"/>
                </a:lnTo>
                <a:lnTo>
                  <a:pt x="65" y="184"/>
                </a:lnTo>
                <a:lnTo>
                  <a:pt x="69" y="186"/>
                </a:lnTo>
                <a:lnTo>
                  <a:pt x="72" y="187"/>
                </a:lnTo>
                <a:lnTo>
                  <a:pt x="72" y="191"/>
                </a:lnTo>
                <a:lnTo>
                  <a:pt x="73" y="196"/>
                </a:lnTo>
                <a:lnTo>
                  <a:pt x="77" y="196"/>
                </a:lnTo>
                <a:lnTo>
                  <a:pt x="83" y="197"/>
                </a:lnTo>
                <a:lnTo>
                  <a:pt x="84" y="199"/>
                </a:lnTo>
                <a:lnTo>
                  <a:pt x="84" y="203"/>
                </a:lnTo>
                <a:lnTo>
                  <a:pt x="86" y="203"/>
                </a:lnTo>
                <a:lnTo>
                  <a:pt x="88" y="199"/>
                </a:lnTo>
                <a:lnTo>
                  <a:pt x="92" y="197"/>
                </a:lnTo>
                <a:lnTo>
                  <a:pt x="92" y="193"/>
                </a:lnTo>
                <a:lnTo>
                  <a:pt x="101" y="191"/>
                </a:lnTo>
                <a:lnTo>
                  <a:pt x="110" y="188"/>
                </a:lnTo>
                <a:lnTo>
                  <a:pt x="117" y="181"/>
                </a:lnTo>
                <a:lnTo>
                  <a:pt x="121" y="171"/>
                </a:lnTo>
                <a:lnTo>
                  <a:pt x="126" y="165"/>
                </a:lnTo>
                <a:lnTo>
                  <a:pt x="135" y="156"/>
                </a:lnTo>
                <a:lnTo>
                  <a:pt x="144" y="149"/>
                </a:lnTo>
                <a:lnTo>
                  <a:pt x="150" y="142"/>
                </a:lnTo>
                <a:lnTo>
                  <a:pt x="154" y="136"/>
                </a:lnTo>
                <a:lnTo>
                  <a:pt x="153" y="131"/>
                </a:lnTo>
                <a:lnTo>
                  <a:pt x="157" y="119"/>
                </a:lnTo>
                <a:lnTo>
                  <a:pt x="162" y="104"/>
                </a:lnTo>
                <a:lnTo>
                  <a:pt x="155" y="98"/>
                </a:lnTo>
                <a:lnTo>
                  <a:pt x="153" y="88"/>
                </a:lnTo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95" name="Freeform 128"/>
          <p:cNvSpPr>
            <a:spLocks/>
          </p:cNvSpPr>
          <p:nvPr/>
        </p:nvSpPr>
        <p:spPr bwMode="gray">
          <a:xfrm>
            <a:off x="7539740" y="4027085"/>
            <a:ext cx="690871" cy="882014"/>
          </a:xfrm>
          <a:custGeom>
            <a:avLst/>
            <a:gdLst/>
            <a:ahLst/>
            <a:cxnLst>
              <a:cxn ang="0">
                <a:pos x="30" y="563"/>
              </a:cxn>
              <a:cxn ang="0">
                <a:pos x="23" y="518"/>
              </a:cxn>
              <a:cxn ang="0">
                <a:pos x="23" y="494"/>
              </a:cxn>
              <a:cxn ang="0">
                <a:pos x="88" y="475"/>
              </a:cxn>
              <a:cxn ang="0">
                <a:pos x="143" y="439"/>
              </a:cxn>
              <a:cxn ang="0">
                <a:pos x="196" y="402"/>
              </a:cxn>
              <a:cxn ang="0">
                <a:pos x="219" y="355"/>
              </a:cxn>
              <a:cxn ang="0">
                <a:pos x="211" y="327"/>
              </a:cxn>
              <a:cxn ang="0">
                <a:pos x="229" y="308"/>
              </a:cxn>
              <a:cxn ang="0">
                <a:pos x="259" y="267"/>
              </a:cxn>
              <a:cxn ang="0">
                <a:pos x="299" y="248"/>
              </a:cxn>
              <a:cxn ang="0">
                <a:pos x="264" y="207"/>
              </a:cxn>
              <a:cxn ang="0">
                <a:pos x="242" y="171"/>
              </a:cxn>
              <a:cxn ang="0">
                <a:pos x="224" y="124"/>
              </a:cxn>
              <a:cxn ang="0">
                <a:pos x="242" y="113"/>
              </a:cxn>
              <a:cxn ang="0">
                <a:pos x="284" y="100"/>
              </a:cxn>
              <a:cxn ang="0">
                <a:pos x="274" y="77"/>
              </a:cxn>
              <a:cxn ang="0">
                <a:pos x="257" y="60"/>
              </a:cxn>
              <a:cxn ang="0">
                <a:pos x="262" y="21"/>
              </a:cxn>
              <a:cxn ang="0">
                <a:pos x="302" y="11"/>
              </a:cxn>
              <a:cxn ang="0">
                <a:pos x="320" y="30"/>
              </a:cxn>
              <a:cxn ang="0">
                <a:pos x="327" y="49"/>
              </a:cxn>
              <a:cxn ang="0">
                <a:pos x="372" y="79"/>
              </a:cxn>
              <a:cxn ang="0">
                <a:pos x="392" y="115"/>
              </a:cxn>
              <a:cxn ang="0">
                <a:pos x="428" y="115"/>
              </a:cxn>
              <a:cxn ang="0">
                <a:pos x="460" y="137"/>
              </a:cxn>
              <a:cxn ang="0">
                <a:pos x="473" y="180"/>
              </a:cxn>
              <a:cxn ang="0">
                <a:pos x="496" y="203"/>
              </a:cxn>
              <a:cxn ang="0">
                <a:pos x="501" y="235"/>
              </a:cxn>
              <a:cxn ang="0">
                <a:pos x="475" y="297"/>
              </a:cxn>
              <a:cxn ang="0">
                <a:pos x="483" y="327"/>
              </a:cxn>
              <a:cxn ang="0">
                <a:pos x="498" y="366"/>
              </a:cxn>
              <a:cxn ang="0">
                <a:pos x="480" y="415"/>
              </a:cxn>
              <a:cxn ang="0">
                <a:pos x="468" y="469"/>
              </a:cxn>
              <a:cxn ang="0">
                <a:pos x="473" y="501"/>
              </a:cxn>
              <a:cxn ang="0">
                <a:pos x="430" y="546"/>
              </a:cxn>
              <a:cxn ang="0">
                <a:pos x="350" y="533"/>
              </a:cxn>
              <a:cxn ang="0">
                <a:pos x="277" y="531"/>
              </a:cxn>
              <a:cxn ang="0">
                <a:pos x="322" y="492"/>
              </a:cxn>
              <a:cxn ang="0">
                <a:pos x="312" y="466"/>
              </a:cxn>
              <a:cxn ang="0">
                <a:pos x="299" y="447"/>
              </a:cxn>
              <a:cxn ang="0">
                <a:pos x="262" y="445"/>
              </a:cxn>
              <a:cxn ang="0">
                <a:pos x="229" y="477"/>
              </a:cxn>
              <a:cxn ang="0">
                <a:pos x="201" y="499"/>
              </a:cxn>
              <a:cxn ang="0">
                <a:pos x="191" y="496"/>
              </a:cxn>
              <a:cxn ang="0">
                <a:pos x="181" y="518"/>
              </a:cxn>
              <a:cxn ang="0">
                <a:pos x="216" y="522"/>
              </a:cxn>
              <a:cxn ang="0">
                <a:pos x="272" y="518"/>
              </a:cxn>
              <a:cxn ang="0">
                <a:pos x="219" y="593"/>
              </a:cxn>
              <a:cxn ang="0">
                <a:pos x="164" y="616"/>
              </a:cxn>
              <a:cxn ang="0">
                <a:pos x="101" y="627"/>
              </a:cxn>
              <a:cxn ang="0">
                <a:pos x="33" y="616"/>
              </a:cxn>
            </a:cxnLst>
            <a:rect l="0" t="0" r="r" b="b"/>
            <a:pathLst>
              <a:path w="521" h="629">
                <a:moveTo>
                  <a:pt x="5" y="597"/>
                </a:moveTo>
                <a:lnTo>
                  <a:pt x="0" y="584"/>
                </a:lnTo>
                <a:lnTo>
                  <a:pt x="5" y="576"/>
                </a:lnTo>
                <a:lnTo>
                  <a:pt x="23" y="565"/>
                </a:lnTo>
                <a:lnTo>
                  <a:pt x="30" y="563"/>
                </a:lnTo>
                <a:lnTo>
                  <a:pt x="30" y="554"/>
                </a:lnTo>
                <a:lnTo>
                  <a:pt x="20" y="550"/>
                </a:lnTo>
                <a:lnTo>
                  <a:pt x="18" y="537"/>
                </a:lnTo>
                <a:lnTo>
                  <a:pt x="18" y="520"/>
                </a:lnTo>
                <a:lnTo>
                  <a:pt x="23" y="518"/>
                </a:lnTo>
                <a:lnTo>
                  <a:pt x="23" y="514"/>
                </a:lnTo>
                <a:lnTo>
                  <a:pt x="15" y="509"/>
                </a:lnTo>
                <a:lnTo>
                  <a:pt x="15" y="505"/>
                </a:lnTo>
                <a:lnTo>
                  <a:pt x="20" y="501"/>
                </a:lnTo>
                <a:lnTo>
                  <a:pt x="23" y="494"/>
                </a:lnTo>
                <a:lnTo>
                  <a:pt x="45" y="488"/>
                </a:lnTo>
                <a:lnTo>
                  <a:pt x="48" y="494"/>
                </a:lnTo>
                <a:lnTo>
                  <a:pt x="63" y="488"/>
                </a:lnTo>
                <a:lnTo>
                  <a:pt x="78" y="475"/>
                </a:lnTo>
                <a:lnTo>
                  <a:pt x="88" y="475"/>
                </a:lnTo>
                <a:lnTo>
                  <a:pt x="93" y="479"/>
                </a:lnTo>
                <a:lnTo>
                  <a:pt x="108" y="477"/>
                </a:lnTo>
                <a:lnTo>
                  <a:pt x="108" y="471"/>
                </a:lnTo>
                <a:lnTo>
                  <a:pt x="126" y="451"/>
                </a:lnTo>
                <a:lnTo>
                  <a:pt x="143" y="439"/>
                </a:lnTo>
                <a:lnTo>
                  <a:pt x="154" y="426"/>
                </a:lnTo>
                <a:lnTo>
                  <a:pt x="166" y="426"/>
                </a:lnTo>
                <a:lnTo>
                  <a:pt x="169" y="415"/>
                </a:lnTo>
                <a:lnTo>
                  <a:pt x="184" y="411"/>
                </a:lnTo>
                <a:lnTo>
                  <a:pt x="196" y="402"/>
                </a:lnTo>
                <a:lnTo>
                  <a:pt x="206" y="402"/>
                </a:lnTo>
                <a:lnTo>
                  <a:pt x="219" y="392"/>
                </a:lnTo>
                <a:lnTo>
                  <a:pt x="224" y="383"/>
                </a:lnTo>
                <a:lnTo>
                  <a:pt x="224" y="364"/>
                </a:lnTo>
                <a:lnTo>
                  <a:pt x="219" y="355"/>
                </a:lnTo>
                <a:lnTo>
                  <a:pt x="209" y="353"/>
                </a:lnTo>
                <a:lnTo>
                  <a:pt x="201" y="347"/>
                </a:lnTo>
                <a:lnTo>
                  <a:pt x="201" y="342"/>
                </a:lnTo>
                <a:lnTo>
                  <a:pt x="201" y="336"/>
                </a:lnTo>
                <a:lnTo>
                  <a:pt x="211" y="327"/>
                </a:lnTo>
                <a:lnTo>
                  <a:pt x="211" y="321"/>
                </a:lnTo>
                <a:lnTo>
                  <a:pt x="219" y="319"/>
                </a:lnTo>
                <a:lnTo>
                  <a:pt x="221" y="314"/>
                </a:lnTo>
                <a:lnTo>
                  <a:pt x="226" y="314"/>
                </a:lnTo>
                <a:lnTo>
                  <a:pt x="229" y="308"/>
                </a:lnTo>
                <a:lnTo>
                  <a:pt x="231" y="304"/>
                </a:lnTo>
                <a:lnTo>
                  <a:pt x="242" y="297"/>
                </a:lnTo>
                <a:lnTo>
                  <a:pt x="247" y="282"/>
                </a:lnTo>
                <a:lnTo>
                  <a:pt x="257" y="276"/>
                </a:lnTo>
                <a:lnTo>
                  <a:pt x="259" y="267"/>
                </a:lnTo>
                <a:lnTo>
                  <a:pt x="267" y="263"/>
                </a:lnTo>
                <a:lnTo>
                  <a:pt x="277" y="259"/>
                </a:lnTo>
                <a:lnTo>
                  <a:pt x="287" y="257"/>
                </a:lnTo>
                <a:lnTo>
                  <a:pt x="294" y="257"/>
                </a:lnTo>
                <a:lnTo>
                  <a:pt x="299" y="248"/>
                </a:lnTo>
                <a:lnTo>
                  <a:pt x="302" y="229"/>
                </a:lnTo>
                <a:lnTo>
                  <a:pt x="297" y="218"/>
                </a:lnTo>
                <a:lnTo>
                  <a:pt x="284" y="214"/>
                </a:lnTo>
                <a:lnTo>
                  <a:pt x="277" y="205"/>
                </a:lnTo>
                <a:lnTo>
                  <a:pt x="264" y="207"/>
                </a:lnTo>
                <a:lnTo>
                  <a:pt x="254" y="203"/>
                </a:lnTo>
                <a:lnTo>
                  <a:pt x="254" y="192"/>
                </a:lnTo>
                <a:lnTo>
                  <a:pt x="247" y="184"/>
                </a:lnTo>
                <a:lnTo>
                  <a:pt x="247" y="175"/>
                </a:lnTo>
                <a:lnTo>
                  <a:pt x="242" y="171"/>
                </a:lnTo>
                <a:lnTo>
                  <a:pt x="239" y="160"/>
                </a:lnTo>
                <a:lnTo>
                  <a:pt x="234" y="156"/>
                </a:lnTo>
                <a:lnTo>
                  <a:pt x="234" y="143"/>
                </a:lnTo>
                <a:lnTo>
                  <a:pt x="221" y="133"/>
                </a:lnTo>
                <a:lnTo>
                  <a:pt x="224" y="124"/>
                </a:lnTo>
                <a:lnTo>
                  <a:pt x="224" y="118"/>
                </a:lnTo>
                <a:lnTo>
                  <a:pt x="226" y="111"/>
                </a:lnTo>
                <a:lnTo>
                  <a:pt x="234" y="111"/>
                </a:lnTo>
                <a:lnTo>
                  <a:pt x="237" y="111"/>
                </a:lnTo>
                <a:lnTo>
                  <a:pt x="242" y="113"/>
                </a:lnTo>
                <a:lnTo>
                  <a:pt x="259" y="115"/>
                </a:lnTo>
                <a:lnTo>
                  <a:pt x="264" y="111"/>
                </a:lnTo>
                <a:lnTo>
                  <a:pt x="272" y="105"/>
                </a:lnTo>
                <a:lnTo>
                  <a:pt x="279" y="107"/>
                </a:lnTo>
                <a:lnTo>
                  <a:pt x="284" y="100"/>
                </a:lnTo>
                <a:lnTo>
                  <a:pt x="284" y="94"/>
                </a:lnTo>
                <a:lnTo>
                  <a:pt x="279" y="90"/>
                </a:lnTo>
                <a:lnTo>
                  <a:pt x="282" y="85"/>
                </a:lnTo>
                <a:lnTo>
                  <a:pt x="282" y="79"/>
                </a:lnTo>
                <a:lnTo>
                  <a:pt x="274" y="77"/>
                </a:lnTo>
                <a:lnTo>
                  <a:pt x="272" y="83"/>
                </a:lnTo>
                <a:lnTo>
                  <a:pt x="262" y="73"/>
                </a:lnTo>
                <a:lnTo>
                  <a:pt x="264" y="66"/>
                </a:lnTo>
                <a:lnTo>
                  <a:pt x="264" y="60"/>
                </a:lnTo>
                <a:lnTo>
                  <a:pt x="257" y="60"/>
                </a:lnTo>
                <a:lnTo>
                  <a:pt x="254" y="49"/>
                </a:lnTo>
                <a:lnTo>
                  <a:pt x="259" y="45"/>
                </a:lnTo>
                <a:lnTo>
                  <a:pt x="262" y="30"/>
                </a:lnTo>
                <a:lnTo>
                  <a:pt x="264" y="26"/>
                </a:lnTo>
                <a:lnTo>
                  <a:pt x="262" y="21"/>
                </a:lnTo>
                <a:lnTo>
                  <a:pt x="262" y="15"/>
                </a:lnTo>
                <a:lnTo>
                  <a:pt x="269" y="8"/>
                </a:lnTo>
                <a:lnTo>
                  <a:pt x="277" y="8"/>
                </a:lnTo>
                <a:lnTo>
                  <a:pt x="289" y="8"/>
                </a:lnTo>
                <a:lnTo>
                  <a:pt x="302" y="11"/>
                </a:lnTo>
                <a:lnTo>
                  <a:pt x="307" y="6"/>
                </a:lnTo>
                <a:lnTo>
                  <a:pt x="307" y="0"/>
                </a:lnTo>
                <a:lnTo>
                  <a:pt x="314" y="8"/>
                </a:lnTo>
                <a:lnTo>
                  <a:pt x="322" y="21"/>
                </a:lnTo>
                <a:lnTo>
                  <a:pt x="320" y="30"/>
                </a:lnTo>
                <a:lnTo>
                  <a:pt x="320" y="36"/>
                </a:lnTo>
                <a:lnTo>
                  <a:pt x="325" y="36"/>
                </a:lnTo>
                <a:lnTo>
                  <a:pt x="325" y="41"/>
                </a:lnTo>
                <a:lnTo>
                  <a:pt x="322" y="47"/>
                </a:lnTo>
                <a:lnTo>
                  <a:pt x="327" y="49"/>
                </a:lnTo>
                <a:lnTo>
                  <a:pt x="335" y="38"/>
                </a:lnTo>
                <a:lnTo>
                  <a:pt x="342" y="41"/>
                </a:lnTo>
                <a:lnTo>
                  <a:pt x="345" y="51"/>
                </a:lnTo>
                <a:lnTo>
                  <a:pt x="357" y="75"/>
                </a:lnTo>
                <a:lnTo>
                  <a:pt x="372" y="79"/>
                </a:lnTo>
                <a:lnTo>
                  <a:pt x="370" y="85"/>
                </a:lnTo>
                <a:lnTo>
                  <a:pt x="380" y="100"/>
                </a:lnTo>
                <a:lnTo>
                  <a:pt x="395" y="105"/>
                </a:lnTo>
                <a:lnTo>
                  <a:pt x="403" y="111"/>
                </a:lnTo>
                <a:lnTo>
                  <a:pt x="392" y="115"/>
                </a:lnTo>
                <a:lnTo>
                  <a:pt x="387" y="120"/>
                </a:lnTo>
                <a:lnTo>
                  <a:pt x="392" y="128"/>
                </a:lnTo>
                <a:lnTo>
                  <a:pt x="400" y="133"/>
                </a:lnTo>
                <a:lnTo>
                  <a:pt x="415" y="120"/>
                </a:lnTo>
                <a:lnTo>
                  <a:pt x="428" y="115"/>
                </a:lnTo>
                <a:lnTo>
                  <a:pt x="438" y="120"/>
                </a:lnTo>
                <a:lnTo>
                  <a:pt x="440" y="137"/>
                </a:lnTo>
                <a:lnTo>
                  <a:pt x="440" y="145"/>
                </a:lnTo>
                <a:lnTo>
                  <a:pt x="450" y="148"/>
                </a:lnTo>
                <a:lnTo>
                  <a:pt x="460" y="137"/>
                </a:lnTo>
                <a:lnTo>
                  <a:pt x="470" y="145"/>
                </a:lnTo>
                <a:lnTo>
                  <a:pt x="470" y="154"/>
                </a:lnTo>
                <a:lnTo>
                  <a:pt x="475" y="160"/>
                </a:lnTo>
                <a:lnTo>
                  <a:pt x="475" y="171"/>
                </a:lnTo>
                <a:lnTo>
                  <a:pt x="473" y="180"/>
                </a:lnTo>
                <a:lnTo>
                  <a:pt x="475" y="184"/>
                </a:lnTo>
                <a:lnTo>
                  <a:pt x="486" y="184"/>
                </a:lnTo>
                <a:lnTo>
                  <a:pt x="488" y="192"/>
                </a:lnTo>
                <a:lnTo>
                  <a:pt x="498" y="199"/>
                </a:lnTo>
                <a:lnTo>
                  <a:pt x="496" y="203"/>
                </a:lnTo>
                <a:lnTo>
                  <a:pt x="488" y="203"/>
                </a:lnTo>
                <a:lnTo>
                  <a:pt x="486" y="212"/>
                </a:lnTo>
                <a:lnTo>
                  <a:pt x="488" y="220"/>
                </a:lnTo>
                <a:lnTo>
                  <a:pt x="488" y="231"/>
                </a:lnTo>
                <a:lnTo>
                  <a:pt x="501" y="235"/>
                </a:lnTo>
                <a:lnTo>
                  <a:pt x="521" y="263"/>
                </a:lnTo>
                <a:lnTo>
                  <a:pt x="506" y="272"/>
                </a:lnTo>
                <a:lnTo>
                  <a:pt x="498" y="278"/>
                </a:lnTo>
                <a:lnTo>
                  <a:pt x="478" y="287"/>
                </a:lnTo>
                <a:lnTo>
                  <a:pt x="475" y="297"/>
                </a:lnTo>
                <a:lnTo>
                  <a:pt x="465" y="308"/>
                </a:lnTo>
                <a:lnTo>
                  <a:pt x="460" y="327"/>
                </a:lnTo>
                <a:lnTo>
                  <a:pt x="468" y="329"/>
                </a:lnTo>
                <a:lnTo>
                  <a:pt x="478" y="325"/>
                </a:lnTo>
                <a:lnTo>
                  <a:pt x="483" y="327"/>
                </a:lnTo>
                <a:lnTo>
                  <a:pt x="491" y="334"/>
                </a:lnTo>
                <a:lnTo>
                  <a:pt x="493" y="344"/>
                </a:lnTo>
                <a:lnTo>
                  <a:pt x="498" y="351"/>
                </a:lnTo>
                <a:lnTo>
                  <a:pt x="498" y="355"/>
                </a:lnTo>
                <a:lnTo>
                  <a:pt x="498" y="366"/>
                </a:lnTo>
                <a:lnTo>
                  <a:pt x="493" y="372"/>
                </a:lnTo>
                <a:lnTo>
                  <a:pt x="488" y="385"/>
                </a:lnTo>
                <a:lnTo>
                  <a:pt x="480" y="392"/>
                </a:lnTo>
                <a:lnTo>
                  <a:pt x="483" y="402"/>
                </a:lnTo>
                <a:lnTo>
                  <a:pt x="480" y="415"/>
                </a:lnTo>
                <a:lnTo>
                  <a:pt x="478" y="430"/>
                </a:lnTo>
                <a:lnTo>
                  <a:pt x="473" y="445"/>
                </a:lnTo>
                <a:lnTo>
                  <a:pt x="475" y="451"/>
                </a:lnTo>
                <a:lnTo>
                  <a:pt x="470" y="456"/>
                </a:lnTo>
                <a:lnTo>
                  <a:pt x="468" y="469"/>
                </a:lnTo>
                <a:lnTo>
                  <a:pt x="475" y="475"/>
                </a:lnTo>
                <a:lnTo>
                  <a:pt x="480" y="479"/>
                </a:lnTo>
                <a:lnTo>
                  <a:pt x="483" y="490"/>
                </a:lnTo>
                <a:lnTo>
                  <a:pt x="475" y="494"/>
                </a:lnTo>
                <a:lnTo>
                  <a:pt x="473" y="501"/>
                </a:lnTo>
                <a:lnTo>
                  <a:pt x="460" y="507"/>
                </a:lnTo>
                <a:lnTo>
                  <a:pt x="448" y="522"/>
                </a:lnTo>
                <a:lnTo>
                  <a:pt x="438" y="533"/>
                </a:lnTo>
                <a:lnTo>
                  <a:pt x="435" y="543"/>
                </a:lnTo>
                <a:lnTo>
                  <a:pt x="430" y="546"/>
                </a:lnTo>
                <a:lnTo>
                  <a:pt x="410" y="543"/>
                </a:lnTo>
                <a:lnTo>
                  <a:pt x="387" y="539"/>
                </a:lnTo>
                <a:lnTo>
                  <a:pt x="370" y="533"/>
                </a:lnTo>
                <a:lnTo>
                  <a:pt x="355" y="528"/>
                </a:lnTo>
                <a:lnTo>
                  <a:pt x="350" y="533"/>
                </a:lnTo>
                <a:lnTo>
                  <a:pt x="342" y="543"/>
                </a:lnTo>
                <a:lnTo>
                  <a:pt x="330" y="543"/>
                </a:lnTo>
                <a:lnTo>
                  <a:pt x="314" y="539"/>
                </a:lnTo>
                <a:lnTo>
                  <a:pt x="299" y="531"/>
                </a:lnTo>
                <a:lnTo>
                  <a:pt x="277" y="531"/>
                </a:lnTo>
                <a:lnTo>
                  <a:pt x="272" y="518"/>
                </a:lnTo>
                <a:lnTo>
                  <a:pt x="284" y="509"/>
                </a:lnTo>
                <a:lnTo>
                  <a:pt x="294" y="507"/>
                </a:lnTo>
                <a:lnTo>
                  <a:pt x="317" y="501"/>
                </a:lnTo>
                <a:lnTo>
                  <a:pt x="322" y="492"/>
                </a:lnTo>
                <a:lnTo>
                  <a:pt x="325" y="486"/>
                </a:lnTo>
                <a:lnTo>
                  <a:pt x="314" y="484"/>
                </a:lnTo>
                <a:lnTo>
                  <a:pt x="302" y="486"/>
                </a:lnTo>
                <a:lnTo>
                  <a:pt x="302" y="469"/>
                </a:lnTo>
                <a:lnTo>
                  <a:pt x="312" y="466"/>
                </a:lnTo>
                <a:lnTo>
                  <a:pt x="320" y="466"/>
                </a:lnTo>
                <a:lnTo>
                  <a:pt x="322" y="458"/>
                </a:lnTo>
                <a:lnTo>
                  <a:pt x="314" y="456"/>
                </a:lnTo>
                <a:lnTo>
                  <a:pt x="309" y="449"/>
                </a:lnTo>
                <a:lnTo>
                  <a:pt x="299" y="447"/>
                </a:lnTo>
                <a:lnTo>
                  <a:pt x="294" y="441"/>
                </a:lnTo>
                <a:lnTo>
                  <a:pt x="289" y="436"/>
                </a:lnTo>
                <a:lnTo>
                  <a:pt x="279" y="436"/>
                </a:lnTo>
                <a:lnTo>
                  <a:pt x="272" y="441"/>
                </a:lnTo>
                <a:lnTo>
                  <a:pt x="262" y="445"/>
                </a:lnTo>
                <a:lnTo>
                  <a:pt x="259" y="454"/>
                </a:lnTo>
                <a:lnTo>
                  <a:pt x="252" y="460"/>
                </a:lnTo>
                <a:lnTo>
                  <a:pt x="234" y="460"/>
                </a:lnTo>
                <a:lnTo>
                  <a:pt x="221" y="469"/>
                </a:lnTo>
                <a:lnTo>
                  <a:pt x="229" y="477"/>
                </a:lnTo>
                <a:lnTo>
                  <a:pt x="231" y="481"/>
                </a:lnTo>
                <a:lnTo>
                  <a:pt x="224" y="484"/>
                </a:lnTo>
                <a:lnTo>
                  <a:pt x="214" y="484"/>
                </a:lnTo>
                <a:lnTo>
                  <a:pt x="206" y="490"/>
                </a:lnTo>
                <a:lnTo>
                  <a:pt x="201" y="499"/>
                </a:lnTo>
                <a:lnTo>
                  <a:pt x="196" y="505"/>
                </a:lnTo>
                <a:lnTo>
                  <a:pt x="196" y="509"/>
                </a:lnTo>
                <a:lnTo>
                  <a:pt x="191" y="509"/>
                </a:lnTo>
                <a:lnTo>
                  <a:pt x="191" y="503"/>
                </a:lnTo>
                <a:lnTo>
                  <a:pt x="191" y="496"/>
                </a:lnTo>
                <a:lnTo>
                  <a:pt x="189" y="494"/>
                </a:lnTo>
                <a:lnTo>
                  <a:pt x="184" y="496"/>
                </a:lnTo>
                <a:lnTo>
                  <a:pt x="181" y="503"/>
                </a:lnTo>
                <a:lnTo>
                  <a:pt x="181" y="509"/>
                </a:lnTo>
                <a:lnTo>
                  <a:pt x="181" y="518"/>
                </a:lnTo>
                <a:lnTo>
                  <a:pt x="184" y="522"/>
                </a:lnTo>
                <a:lnTo>
                  <a:pt x="194" y="528"/>
                </a:lnTo>
                <a:lnTo>
                  <a:pt x="199" y="531"/>
                </a:lnTo>
                <a:lnTo>
                  <a:pt x="209" y="524"/>
                </a:lnTo>
                <a:lnTo>
                  <a:pt x="216" y="522"/>
                </a:lnTo>
                <a:lnTo>
                  <a:pt x="224" y="531"/>
                </a:lnTo>
                <a:lnTo>
                  <a:pt x="229" y="533"/>
                </a:lnTo>
                <a:lnTo>
                  <a:pt x="247" y="528"/>
                </a:lnTo>
                <a:lnTo>
                  <a:pt x="257" y="518"/>
                </a:lnTo>
                <a:lnTo>
                  <a:pt x="272" y="518"/>
                </a:lnTo>
                <a:lnTo>
                  <a:pt x="277" y="531"/>
                </a:lnTo>
                <a:lnTo>
                  <a:pt x="262" y="537"/>
                </a:lnTo>
                <a:lnTo>
                  <a:pt x="231" y="571"/>
                </a:lnTo>
                <a:lnTo>
                  <a:pt x="231" y="584"/>
                </a:lnTo>
                <a:lnTo>
                  <a:pt x="219" y="593"/>
                </a:lnTo>
                <a:lnTo>
                  <a:pt x="211" y="593"/>
                </a:lnTo>
                <a:lnTo>
                  <a:pt x="199" y="597"/>
                </a:lnTo>
                <a:lnTo>
                  <a:pt x="186" y="610"/>
                </a:lnTo>
                <a:lnTo>
                  <a:pt x="174" y="612"/>
                </a:lnTo>
                <a:lnTo>
                  <a:pt x="164" y="616"/>
                </a:lnTo>
                <a:lnTo>
                  <a:pt x="156" y="627"/>
                </a:lnTo>
                <a:lnTo>
                  <a:pt x="138" y="629"/>
                </a:lnTo>
                <a:lnTo>
                  <a:pt x="126" y="627"/>
                </a:lnTo>
                <a:lnTo>
                  <a:pt x="113" y="627"/>
                </a:lnTo>
                <a:lnTo>
                  <a:pt x="101" y="627"/>
                </a:lnTo>
                <a:lnTo>
                  <a:pt x="91" y="629"/>
                </a:lnTo>
                <a:lnTo>
                  <a:pt x="81" y="625"/>
                </a:lnTo>
                <a:lnTo>
                  <a:pt x="48" y="627"/>
                </a:lnTo>
                <a:lnTo>
                  <a:pt x="40" y="625"/>
                </a:lnTo>
                <a:lnTo>
                  <a:pt x="33" y="616"/>
                </a:lnTo>
                <a:lnTo>
                  <a:pt x="23" y="614"/>
                </a:lnTo>
                <a:lnTo>
                  <a:pt x="18" y="610"/>
                </a:lnTo>
                <a:lnTo>
                  <a:pt x="13" y="597"/>
                </a:lnTo>
                <a:lnTo>
                  <a:pt x="5" y="597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96" name="Freeform 129"/>
          <p:cNvSpPr>
            <a:spLocks/>
          </p:cNvSpPr>
          <p:nvPr/>
        </p:nvSpPr>
        <p:spPr bwMode="gray">
          <a:xfrm>
            <a:off x="3766312" y="3708448"/>
            <a:ext cx="314709" cy="303926"/>
          </a:xfrm>
          <a:custGeom>
            <a:avLst/>
            <a:gdLst/>
            <a:ahLst/>
            <a:cxnLst>
              <a:cxn ang="0">
                <a:pos x="165" y="17"/>
              </a:cxn>
              <a:cxn ang="0">
                <a:pos x="181" y="9"/>
              </a:cxn>
              <a:cxn ang="0">
                <a:pos x="196" y="28"/>
              </a:cxn>
              <a:cxn ang="0">
                <a:pos x="183" y="39"/>
              </a:cxn>
              <a:cxn ang="0">
                <a:pos x="171" y="45"/>
              </a:cxn>
              <a:cxn ang="0">
                <a:pos x="176" y="51"/>
              </a:cxn>
              <a:cxn ang="0">
                <a:pos x="171" y="62"/>
              </a:cxn>
              <a:cxn ang="0">
                <a:pos x="186" y="79"/>
              </a:cxn>
              <a:cxn ang="0">
                <a:pos x="206" y="79"/>
              </a:cxn>
              <a:cxn ang="0">
                <a:pos x="208" y="92"/>
              </a:cxn>
              <a:cxn ang="0">
                <a:pos x="206" y="111"/>
              </a:cxn>
              <a:cxn ang="0">
                <a:pos x="223" y="128"/>
              </a:cxn>
              <a:cxn ang="0">
                <a:pos x="238" y="154"/>
              </a:cxn>
              <a:cxn ang="0">
                <a:pos x="228" y="152"/>
              </a:cxn>
              <a:cxn ang="0">
                <a:pos x="221" y="154"/>
              </a:cxn>
              <a:cxn ang="0">
                <a:pos x="208" y="163"/>
              </a:cxn>
              <a:cxn ang="0">
                <a:pos x="218" y="169"/>
              </a:cxn>
              <a:cxn ang="0">
                <a:pos x="221" y="178"/>
              </a:cxn>
              <a:cxn ang="0">
                <a:pos x="223" y="182"/>
              </a:cxn>
              <a:cxn ang="0">
                <a:pos x="223" y="184"/>
              </a:cxn>
              <a:cxn ang="0">
                <a:pos x="231" y="193"/>
              </a:cxn>
              <a:cxn ang="0">
                <a:pos x="211" y="201"/>
              </a:cxn>
              <a:cxn ang="0">
                <a:pos x="176" y="203"/>
              </a:cxn>
              <a:cxn ang="0">
                <a:pos x="158" y="206"/>
              </a:cxn>
              <a:cxn ang="0">
                <a:pos x="143" y="214"/>
              </a:cxn>
              <a:cxn ang="0">
                <a:pos x="115" y="218"/>
              </a:cxn>
              <a:cxn ang="0">
                <a:pos x="110" y="206"/>
              </a:cxn>
              <a:cxn ang="0">
                <a:pos x="100" y="193"/>
              </a:cxn>
              <a:cxn ang="0">
                <a:pos x="93" y="184"/>
              </a:cxn>
              <a:cxn ang="0">
                <a:pos x="100" y="173"/>
              </a:cxn>
              <a:cxn ang="0">
                <a:pos x="88" y="178"/>
              </a:cxn>
              <a:cxn ang="0">
                <a:pos x="67" y="184"/>
              </a:cxn>
              <a:cxn ang="0">
                <a:pos x="50" y="173"/>
              </a:cxn>
              <a:cxn ang="0">
                <a:pos x="35" y="171"/>
              </a:cxn>
              <a:cxn ang="0">
                <a:pos x="32" y="156"/>
              </a:cxn>
              <a:cxn ang="0">
                <a:pos x="27" y="143"/>
              </a:cxn>
              <a:cxn ang="0">
                <a:pos x="20" y="133"/>
              </a:cxn>
              <a:cxn ang="0">
                <a:pos x="5" y="124"/>
              </a:cxn>
              <a:cxn ang="0">
                <a:pos x="5" y="109"/>
              </a:cxn>
              <a:cxn ang="0">
                <a:pos x="0" y="90"/>
              </a:cxn>
              <a:cxn ang="0">
                <a:pos x="7" y="88"/>
              </a:cxn>
              <a:cxn ang="0">
                <a:pos x="15" y="84"/>
              </a:cxn>
              <a:cxn ang="0">
                <a:pos x="5" y="69"/>
              </a:cxn>
              <a:cxn ang="0">
                <a:pos x="5" y="56"/>
              </a:cxn>
              <a:cxn ang="0">
                <a:pos x="35" y="51"/>
              </a:cxn>
              <a:cxn ang="0">
                <a:pos x="62" y="45"/>
              </a:cxn>
              <a:cxn ang="0">
                <a:pos x="90" y="32"/>
              </a:cxn>
              <a:cxn ang="0">
                <a:pos x="95" y="21"/>
              </a:cxn>
              <a:cxn ang="0">
                <a:pos x="113" y="19"/>
              </a:cxn>
              <a:cxn ang="0">
                <a:pos x="128" y="17"/>
              </a:cxn>
              <a:cxn ang="0">
                <a:pos x="130" y="0"/>
              </a:cxn>
              <a:cxn ang="0">
                <a:pos x="150" y="2"/>
              </a:cxn>
            </a:cxnLst>
            <a:rect l="0" t="0" r="r" b="b"/>
            <a:pathLst>
              <a:path w="238" h="218">
                <a:moveTo>
                  <a:pt x="153" y="7"/>
                </a:moveTo>
                <a:lnTo>
                  <a:pt x="165" y="17"/>
                </a:lnTo>
                <a:lnTo>
                  <a:pt x="171" y="11"/>
                </a:lnTo>
                <a:lnTo>
                  <a:pt x="181" y="9"/>
                </a:lnTo>
                <a:lnTo>
                  <a:pt x="191" y="19"/>
                </a:lnTo>
                <a:lnTo>
                  <a:pt x="196" y="28"/>
                </a:lnTo>
                <a:lnTo>
                  <a:pt x="188" y="36"/>
                </a:lnTo>
                <a:lnTo>
                  <a:pt x="183" y="39"/>
                </a:lnTo>
                <a:lnTo>
                  <a:pt x="178" y="39"/>
                </a:lnTo>
                <a:lnTo>
                  <a:pt x="171" y="45"/>
                </a:lnTo>
                <a:lnTo>
                  <a:pt x="168" y="49"/>
                </a:lnTo>
                <a:lnTo>
                  <a:pt x="176" y="51"/>
                </a:lnTo>
                <a:lnTo>
                  <a:pt x="178" y="56"/>
                </a:lnTo>
                <a:lnTo>
                  <a:pt x="171" y="62"/>
                </a:lnTo>
                <a:lnTo>
                  <a:pt x="171" y="71"/>
                </a:lnTo>
                <a:lnTo>
                  <a:pt x="186" y="79"/>
                </a:lnTo>
                <a:lnTo>
                  <a:pt x="193" y="77"/>
                </a:lnTo>
                <a:lnTo>
                  <a:pt x="206" y="79"/>
                </a:lnTo>
                <a:lnTo>
                  <a:pt x="206" y="84"/>
                </a:lnTo>
                <a:lnTo>
                  <a:pt x="208" y="92"/>
                </a:lnTo>
                <a:lnTo>
                  <a:pt x="203" y="103"/>
                </a:lnTo>
                <a:lnTo>
                  <a:pt x="206" y="111"/>
                </a:lnTo>
                <a:lnTo>
                  <a:pt x="213" y="120"/>
                </a:lnTo>
                <a:lnTo>
                  <a:pt x="223" y="128"/>
                </a:lnTo>
                <a:lnTo>
                  <a:pt x="236" y="146"/>
                </a:lnTo>
                <a:lnTo>
                  <a:pt x="238" y="154"/>
                </a:lnTo>
                <a:lnTo>
                  <a:pt x="233" y="156"/>
                </a:lnTo>
                <a:lnTo>
                  <a:pt x="228" y="152"/>
                </a:lnTo>
                <a:lnTo>
                  <a:pt x="221" y="148"/>
                </a:lnTo>
                <a:lnTo>
                  <a:pt x="221" y="154"/>
                </a:lnTo>
                <a:lnTo>
                  <a:pt x="218" y="158"/>
                </a:lnTo>
                <a:lnTo>
                  <a:pt x="208" y="163"/>
                </a:lnTo>
                <a:lnTo>
                  <a:pt x="208" y="169"/>
                </a:lnTo>
                <a:lnTo>
                  <a:pt x="218" y="169"/>
                </a:lnTo>
                <a:lnTo>
                  <a:pt x="221" y="173"/>
                </a:lnTo>
                <a:lnTo>
                  <a:pt x="221" y="178"/>
                </a:lnTo>
                <a:lnTo>
                  <a:pt x="221" y="180"/>
                </a:lnTo>
                <a:lnTo>
                  <a:pt x="223" y="182"/>
                </a:lnTo>
                <a:lnTo>
                  <a:pt x="223" y="182"/>
                </a:lnTo>
                <a:lnTo>
                  <a:pt x="223" y="184"/>
                </a:lnTo>
                <a:lnTo>
                  <a:pt x="228" y="188"/>
                </a:lnTo>
                <a:lnTo>
                  <a:pt x="231" y="193"/>
                </a:lnTo>
                <a:lnTo>
                  <a:pt x="223" y="201"/>
                </a:lnTo>
                <a:lnTo>
                  <a:pt x="211" y="201"/>
                </a:lnTo>
                <a:lnTo>
                  <a:pt x="196" y="203"/>
                </a:lnTo>
                <a:lnTo>
                  <a:pt x="176" y="203"/>
                </a:lnTo>
                <a:lnTo>
                  <a:pt x="163" y="203"/>
                </a:lnTo>
                <a:lnTo>
                  <a:pt x="158" y="206"/>
                </a:lnTo>
                <a:lnTo>
                  <a:pt x="153" y="214"/>
                </a:lnTo>
                <a:lnTo>
                  <a:pt x="143" y="214"/>
                </a:lnTo>
                <a:lnTo>
                  <a:pt x="128" y="216"/>
                </a:lnTo>
                <a:lnTo>
                  <a:pt x="115" y="218"/>
                </a:lnTo>
                <a:lnTo>
                  <a:pt x="115" y="214"/>
                </a:lnTo>
                <a:lnTo>
                  <a:pt x="110" y="206"/>
                </a:lnTo>
                <a:lnTo>
                  <a:pt x="103" y="203"/>
                </a:lnTo>
                <a:lnTo>
                  <a:pt x="100" y="193"/>
                </a:lnTo>
                <a:lnTo>
                  <a:pt x="95" y="184"/>
                </a:lnTo>
                <a:lnTo>
                  <a:pt x="93" y="184"/>
                </a:lnTo>
                <a:lnTo>
                  <a:pt x="95" y="180"/>
                </a:lnTo>
                <a:lnTo>
                  <a:pt x="100" y="173"/>
                </a:lnTo>
                <a:lnTo>
                  <a:pt x="95" y="173"/>
                </a:lnTo>
                <a:lnTo>
                  <a:pt x="88" y="178"/>
                </a:lnTo>
                <a:lnTo>
                  <a:pt x="80" y="180"/>
                </a:lnTo>
                <a:lnTo>
                  <a:pt x="67" y="184"/>
                </a:lnTo>
                <a:lnTo>
                  <a:pt x="57" y="180"/>
                </a:lnTo>
                <a:lnTo>
                  <a:pt x="50" y="173"/>
                </a:lnTo>
                <a:lnTo>
                  <a:pt x="42" y="171"/>
                </a:lnTo>
                <a:lnTo>
                  <a:pt x="35" y="171"/>
                </a:lnTo>
                <a:lnTo>
                  <a:pt x="32" y="165"/>
                </a:lnTo>
                <a:lnTo>
                  <a:pt x="32" y="156"/>
                </a:lnTo>
                <a:lnTo>
                  <a:pt x="27" y="148"/>
                </a:lnTo>
                <a:lnTo>
                  <a:pt x="27" y="143"/>
                </a:lnTo>
                <a:lnTo>
                  <a:pt x="27" y="137"/>
                </a:lnTo>
                <a:lnTo>
                  <a:pt x="20" y="133"/>
                </a:lnTo>
                <a:lnTo>
                  <a:pt x="15" y="124"/>
                </a:lnTo>
                <a:lnTo>
                  <a:pt x="5" y="124"/>
                </a:lnTo>
                <a:lnTo>
                  <a:pt x="2" y="118"/>
                </a:lnTo>
                <a:lnTo>
                  <a:pt x="5" y="109"/>
                </a:lnTo>
                <a:lnTo>
                  <a:pt x="2" y="96"/>
                </a:lnTo>
                <a:lnTo>
                  <a:pt x="0" y="90"/>
                </a:lnTo>
                <a:lnTo>
                  <a:pt x="2" y="90"/>
                </a:lnTo>
                <a:lnTo>
                  <a:pt x="7" y="88"/>
                </a:lnTo>
                <a:lnTo>
                  <a:pt x="12" y="88"/>
                </a:lnTo>
                <a:lnTo>
                  <a:pt x="15" y="84"/>
                </a:lnTo>
                <a:lnTo>
                  <a:pt x="12" y="75"/>
                </a:lnTo>
                <a:lnTo>
                  <a:pt x="5" y="69"/>
                </a:lnTo>
                <a:lnTo>
                  <a:pt x="2" y="60"/>
                </a:lnTo>
                <a:lnTo>
                  <a:pt x="5" y="56"/>
                </a:lnTo>
                <a:lnTo>
                  <a:pt x="17" y="56"/>
                </a:lnTo>
                <a:lnTo>
                  <a:pt x="35" y="51"/>
                </a:lnTo>
                <a:lnTo>
                  <a:pt x="50" y="47"/>
                </a:lnTo>
                <a:lnTo>
                  <a:pt x="62" y="45"/>
                </a:lnTo>
                <a:lnTo>
                  <a:pt x="82" y="43"/>
                </a:lnTo>
                <a:lnTo>
                  <a:pt x="90" y="32"/>
                </a:lnTo>
                <a:lnTo>
                  <a:pt x="90" y="24"/>
                </a:lnTo>
                <a:lnTo>
                  <a:pt x="95" y="21"/>
                </a:lnTo>
                <a:lnTo>
                  <a:pt x="108" y="21"/>
                </a:lnTo>
                <a:lnTo>
                  <a:pt x="113" y="19"/>
                </a:lnTo>
                <a:lnTo>
                  <a:pt x="120" y="17"/>
                </a:lnTo>
                <a:lnTo>
                  <a:pt x="128" y="17"/>
                </a:lnTo>
                <a:lnTo>
                  <a:pt x="130" y="9"/>
                </a:lnTo>
                <a:lnTo>
                  <a:pt x="130" y="0"/>
                </a:lnTo>
                <a:lnTo>
                  <a:pt x="138" y="0"/>
                </a:lnTo>
                <a:lnTo>
                  <a:pt x="150" y="2"/>
                </a:lnTo>
                <a:lnTo>
                  <a:pt x="153" y="7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97" name="Freeform 130"/>
          <p:cNvSpPr>
            <a:spLocks/>
          </p:cNvSpPr>
          <p:nvPr/>
        </p:nvSpPr>
        <p:spPr bwMode="gray">
          <a:xfrm>
            <a:off x="7779962" y="4633375"/>
            <a:ext cx="188080" cy="137865"/>
          </a:xfrm>
          <a:custGeom>
            <a:avLst/>
            <a:gdLst/>
            <a:ahLst/>
            <a:cxnLst>
              <a:cxn ang="0">
                <a:pos x="43" y="95"/>
              </a:cxn>
              <a:cxn ang="0">
                <a:pos x="48" y="97"/>
              </a:cxn>
              <a:cxn ang="0">
                <a:pos x="66" y="92"/>
              </a:cxn>
              <a:cxn ang="0">
                <a:pos x="76" y="82"/>
              </a:cxn>
              <a:cxn ang="0">
                <a:pos x="91" y="82"/>
              </a:cxn>
              <a:cxn ang="0">
                <a:pos x="103" y="73"/>
              </a:cxn>
              <a:cxn ang="0">
                <a:pos x="113" y="71"/>
              </a:cxn>
              <a:cxn ang="0">
                <a:pos x="136" y="65"/>
              </a:cxn>
              <a:cxn ang="0">
                <a:pos x="141" y="56"/>
              </a:cxn>
              <a:cxn ang="0">
                <a:pos x="144" y="50"/>
              </a:cxn>
              <a:cxn ang="0">
                <a:pos x="133" y="48"/>
              </a:cxn>
              <a:cxn ang="0">
                <a:pos x="121" y="50"/>
              </a:cxn>
              <a:cxn ang="0">
                <a:pos x="121" y="33"/>
              </a:cxn>
              <a:cxn ang="0">
                <a:pos x="131" y="30"/>
              </a:cxn>
              <a:cxn ang="0">
                <a:pos x="139" y="30"/>
              </a:cxn>
              <a:cxn ang="0">
                <a:pos x="141" y="22"/>
              </a:cxn>
              <a:cxn ang="0">
                <a:pos x="133" y="20"/>
              </a:cxn>
              <a:cxn ang="0">
                <a:pos x="128" y="13"/>
              </a:cxn>
              <a:cxn ang="0">
                <a:pos x="118" y="11"/>
              </a:cxn>
              <a:cxn ang="0">
                <a:pos x="113" y="5"/>
              </a:cxn>
              <a:cxn ang="0">
                <a:pos x="108" y="0"/>
              </a:cxn>
              <a:cxn ang="0">
                <a:pos x="98" y="0"/>
              </a:cxn>
              <a:cxn ang="0">
                <a:pos x="91" y="5"/>
              </a:cxn>
              <a:cxn ang="0">
                <a:pos x="81" y="9"/>
              </a:cxn>
              <a:cxn ang="0">
                <a:pos x="78" y="18"/>
              </a:cxn>
              <a:cxn ang="0">
                <a:pos x="71" y="24"/>
              </a:cxn>
              <a:cxn ang="0">
                <a:pos x="63" y="24"/>
              </a:cxn>
              <a:cxn ang="0">
                <a:pos x="53" y="24"/>
              </a:cxn>
              <a:cxn ang="0">
                <a:pos x="40" y="33"/>
              </a:cxn>
              <a:cxn ang="0">
                <a:pos x="48" y="41"/>
              </a:cxn>
              <a:cxn ang="0">
                <a:pos x="50" y="45"/>
              </a:cxn>
              <a:cxn ang="0">
                <a:pos x="43" y="48"/>
              </a:cxn>
              <a:cxn ang="0">
                <a:pos x="33" y="48"/>
              </a:cxn>
              <a:cxn ang="0">
                <a:pos x="25" y="54"/>
              </a:cxn>
              <a:cxn ang="0">
                <a:pos x="20" y="63"/>
              </a:cxn>
              <a:cxn ang="0">
                <a:pos x="15" y="69"/>
              </a:cxn>
              <a:cxn ang="0">
                <a:pos x="15" y="73"/>
              </a:cxn>
              <a:cxn ang="0">
                <a:pos x="10" y="73"/>
              </a:cxn>
              <a:cxn ang="0">
                <a:pos x="10" y="67"/>
              </a:cxn>
              <a:cxn ang="0">
                <a:pos x="10" y="60"/>
              </a:cxn>
              <a:cxn ang="0">
                <a:pos x="8" y="58"/>
              </a:cxn>
              <a:cxn ang="0">
                <a:pos x="3" y="60"/>
              </a:cxn>
              <a:cxn ang="0">
                <a:pos x="0" y="67"/>
              </a:cxn>
              <a:cxn ang="0">
                <a:pos x="0" y="73"/>
              </a:cxn>
              <a:cxn ang="0">
                <a:pos x="0" y="82"/>
              </a:cxn>
              <a:cxn ang="0">
                <a:pos x="3" y="86"/>
              </a:cxn>
              <a:cxn ang="0">
                <a:pos x="13" y="92"/>
              </a:cxn>
              <a:cxn ang="0">
                <a:pos x="18" y="95"/>
              </a:cxn>
              <a:cxn ang="0">
                <a:pos x="28" y="88"/>
              </a:cxn>
              <a:cxn ang="0">
                <a:pos x="35" y="86"/>
              </a:cxn>
              <a:cxn ang="0">
                <a:pos x="43" y="95"/>
              </a:cxn>
            </a:cxnLst>
            <a:rect l="0" t="0" r="r" b="b"/>
            <a:pathLst>
              <a:path w="144" h="97">
                <a:moveTo>
                  <a:pt x="43" y="95"/>
                </a:moveTo>
                <a:lnTo>
                  <a:pt x="48" y="97"/>
                </a:lnTo>
                <a:lnTo>
                  <a:pt x="66" y="92"/>
                </a:lnTo>
                <a:lnTo>
                  <a:pt x="76" y="82"/>
                </a:lnTo>
                <a:lnTo>
                  <a:pt x="91" y="82"/>
                </a:lnTo>
                <a:lnTo>
                  <a:pt x="103" y="73"/>
                </a:lnTo>
                <a:lnTo>
                  <a:pt x="113" y="71"/>
                </a:lnTo>
                <a:lnTo>
                  <a:pt x="136" y="65"/>
                </a:lnTo>
                <a:lnTo>
                  <a:pt x="141" y="56"/>
                </a:lnTo>
                <a:lnTo>
                  <a:pt x="144" y="50"/>
                </a:lnTo>
                <a:lnTo>
                  <a:pt x="133" y="48"/>
                </a:lnTo>
                <a:lnTo>
                  <a:pt x="121" y="50"/>
                </a:lnTo>
                <a:lnTo>
                  <a:pt x="121" y="33"/>
                </a:lnTo>
                <a:lnTo>
                  <a:pt x="131" y="30"/>
                </a:lnTo>
                <a:lnTo>
                  <a:pt x="139" y="30"/>
                </a:lnTo>
                <a:lnTo>
                  <a:pt x="141" y="22"/>
                </a:lnTo>
                <a:lnTo>
                  <a:pt x="133" y="20"/>
                </a:lnTo>
                <a:lnTo>
                  <a:pt x="128" y="13"/>
                </a:lnTo>
                <a:lnTo>
                  <a:pt x="118" y="11"/>
                </a:lnTo>
                <a:lnTo>
                  <a:pt x="113" y="5"/>
                </a:lnTo>
                <a:lnTo>
                  <a:pt x="108" y="0"/>
                </a:lnTo>
                <a:lnTo>
                  <a:pt x="98" y="0"/>
                </a:lnTo>
                <a:lnTo>
                  <a:pt x="91" y="5"/>
                </a:lnTo>
                <a:lnTo>
                  <a:pt x="81" y="9"/>
                </a:lnTo>
                <a:lnTo>
                  <a:pt x="78" y="18"/>
                </a:lnTo>
                <a:lnTo>
                  <a:pt x="71" y="24"/>
                </a:lnTo>
                <a:lnTo>
                  <a:pt x="63" y="24"/>
                </a:lnTo>
                <a:lnTo>
                  <a:pt x="53" y="24"/>
                </a:lnTo>
                <a:lnTo>
                  <a:pt x="40" y="33"/>
                </a:lnTo>
                <a:lnTo>
                  <a:pt x="48" y="41"/>
                </a:lnTo>
                <a:lnTo>
                  <a:pt x="50" y="45"/>
                </a:lnTo>
                <a:lnTo>
                  <a:pt x="43" y="48"/>
                </a:lnTo>
                <a:lnTo>
                  <a:pt x="33" y="48"/>
                </a:lnTo>
                <a:lnTo>
                  <a:pt x="25" y="54"/>
                </a:lnTo>
                <a:lnTo>
                  <a:pt x="20" y="63"/>
                </a:lnTo>
                <a:lnTo>
                  <a:pt x="15" y="69"/>
                </a:lnTo>
                <a:lnTo>
                  <a:pt x="15" y="73"/>
                </a:lnTo>
                <a:lnTo>
                  <a:pt x="10" y="73"/>
                </a:lnTo>
                <a:lnTo>
                  <a:pt x="10" y="67"/>
                </a:lnTo>
                <a:lnTo>
                  <a:pt x="10" y="60"/>
                </a:lnTo>
                <a:lnTo>
                  <a:pt x="8" y="58"/>
                </a:lnTo>
                <a:lnTo>
                  <a:pt x="3" y="60"/>
                </a:lnTo>
                <a:lnTo>
                  <a:pt x="0" y="67"/>
                </a:lnTo>
                <a:lnTo>
                  <a:pt x="0" y="73"/>
                </a:lnTo>
                <a:lnTo>
                  <a:pt x="0" y="82"/>
                </a:lnTo>
                <a:lnTo>
                  <a:pt x="3" y="86"/>
                </a:lnTo>
                <a:lnTo>
                  <a:pt x="13" y="92"/>
                </a:lnTo>
                <a:lnTo>
                  <a:pt x="18" y="95"/>
                </a:lnTo>
                <a:lnTo>
                  <a:pt x="28" y="88"/>
                </a:lnTo>
                <a:lnTo>
                  <a:pt x="35" y="86"/>
                </a:lnTo>
                <a:lnTo>
                  <a:pt x="43" y="95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98" name="Freeform 131"/>
          <p:cNvSpPr>
            <a:spLocks/>
          </p:cNvSpPr>
          <p:nvPr/>
        </p:nvSpPr>
        <p:spPr bwMode="gray">
          <a:xfrm>
            <a:off x="7779962" y="4633375"/>
            <a:ext cx="188080" cy="137865"/>
          </a:xfrm>
          <a:custGeom>
            <a:avLst/>
            <a:gdLst/>
            <a:ahLst/>
            <a:cxnLst>
              <a:cxn ang="0">
                <a:pos x="17" y="44"/>
              </a:cxn>
              <a:cxn ang="0">
                <a:pos x="19" y="45"/>
              </a:cxn>
              <a:cxn ang="0">
                <a:pos x="26" y="43"/>
              </a:cxn>
              <a:cxn ang="0">
                <a:pos x="30" y="38"/>
              </a:cxn>
              <a:cxn ang="0">
                <a:pos x="36" y="38"/>
              </a:cxn>
              <a:cxn ang="0">
                <a:pos x="41" y="34"/>
              </a:cxn>
              <a:cxn ang="0">
                <a:pos x="45" y="33"/>
              </a:cxn>
              <a:cxn ang="0">
                <a:pos x="54" y="30"/>
              </a:cxn>
              <a:cxn ang="0">
                <a:pos x="56" y="26"/>
              </a:cxn>
              <a:cxn ang="0">
                <a:pos x="57" y="23"/>
              </a:cxn>
              <a:cxn ang="0">
                <a:pos x="53" y="22"/>
              </a:cxn>
              <a:cxn ang="0">
                <a:pos x="48" y="23"/>
              </a:cxn>
              <a:cxn ang="0">
                <a:pos x="48" y="15"/>
              </a:cxn>
              <a:cxn ang="0">
                <a:pos x="52" y="14"/>
              </a:cxn>
              <a:cxn ang="0">
                <a:pos x="55" y="14"/>
              </a:cxn>
              <a:cxn ang="0">
                <a:pos x="56" y="10"/>
              </a:cxn>
              <a:cxn ang="0">
                <a:pos x="53" y="9"/>
              </a:cxn>
              <a:cxn ang="0">
                <a:pos x="51" y="6"/>
              </a:cxn>
              <a:cxn ang="0">
                <a:pos x="47" y="5"/>
              </a:cxn>
              <a:cxn ang="0">
                <a:pos x="45" y="2"/>
              </a:cxn>
              <a:cxn ang="0">
                <a:pos x="43" y="0"/>
              </a:cxn>
              <a:cxn ang="0">
                <a:pos x="39" y="0"/>
              </a:cxn>
              <a:cxn ang="0">
                <a:pos x="36" y="2"/>
              </a:cxn>
              <a:cxn ang="0">
                <a:pos x="32" y="4"/>
              </a:cxn>
              <a:cxn ang="0">
                <a:pos x="31" y="8"/>
              </a:cxn>
              <a:cxn ang="0">
                <a:pos x="28" y="11"/>
              </a:cxn>
              <a:cxn ang="0">
                <a:pos x="25" y="11"/>
              </a:cxn>
              <a:cxn ang="0">
                <a:pos x="21" y="11"/>
              </a:cxn>
              <a:cxn ang="0">
                <a:pos x="16" y="15"/>
              </a:cxn>
              <a:cxn ang="0">
                <a:pos x="19" y="19"/>
              </a:cxn>
              <a:cxn ang="0">
                <a:pos x="20" y="21"/>
              </a:cxn>
              <a:cxn ang="0">
                <a:pos x="17" y="22"/>
              </a:cxn>
              <a:cxn ang="0">
                <a:pos x="13" y="22"/>
              </a:cxn>
              <a:cxn ang="0">
                <a:pos x="10" y="25"/>
              </a:cxn>
              <a:cxn ang="0">
                <a:pos x="8" y="29"/>
              </a:cxn>
              <a:cxn ang="0">
                <a:pos x="6" y="32"/>
              </a:cxn>
              <a:cxn ang="0">
                <a:pos x="6" y="34"/>
              </a:cxn>
              <a:cxn ang="0">
                <a:pos x="4" y="34"/>
              </a:cxn>
              <a:cxn ang="0">
                <a:pos x="4" y="31"/>
              </a:cxn>
              <a:cxn ang="0">
                <a:pos x="4" y="28"/>
              </a:cxn>
              <a:cxn ang="0">
                <a:pos x="3" y="27"/>
              </a:cxn>
              <a:cxn ang="0">
                <a:pos x="1" y="28"/>
              </a:cxn>
              <a:cxn ang="0">
                <a:pos x="0" y="31"/>
              </a:cxn>
              <a:cxn ang="0">
                <a:pos x="0" y="34"/>
              </a:cxn>
              <a:cxn ang="0">
                <a:pos x="0" y="38"/>
              </a:cxn>
              <a:cxn ang="0">
                <a:pos x="1" y="40"/>
              </a:cxn>
              <a:cxn ang="0">
                <a:pos x="5" y="43"/>
              </a:cxn>
              <a:cxn ang="0">
                <a:pos x="7" y="44"/>
              </a:cxn>
              <a:cxn ang="0">
                <a:pos x="11" y="41"/>
              </a:cxn>
              <a:cxn ang="0">
                <a:pos x="14" y="40"/>
              </a:cxn>
            </a:cxnLst>
            <a:rect l="0" t="0" r="r" b="b"/>
            <a:pathLst>
              <a:path w="57" h="45">
                <a:moveTo>
                  <a:pt x="17" y="44"/>
                </a:moveTo>
                <a:lnTo>
                  <a:pt x="19" y="45"/>
                </a:lnTo>
                <a:lnTo>
                  <a:pt x="26" y="43"/>
                </a:lnTo>
                <a:lnTo>
                  <a:pt x="30" y="38"/>
                </a:lnTo>
                <a:lnTo>
                  <a:pt x="36" y="38"/>
                </a:lnTo>
                <a:lnTo>
                  <a:pt x="41" y="34"/>
                </a:lnTo>
                <a:lnTo>
                  <a:pt x="45" y="33"/>
                </a:lnTo>
                <a:lnTo>
                  <a:pt x="54" y="30"/>
                </a:lnTo>
                <a:lnTo>
                  <a:pt x="56" y="26"/>
                </a:lnTo>
                <a:lnTo>
                  <a:pt x="57" y="23"/>
                </a:lnTo>
                <a:lnTo>
                  <a:pt x="53" y="22"/>
                </a:lnTo>
                <a:lnTo>
                  <a:pt x="48" y="23"/>
                </a:lnTo>
                <a:lnTo>
                  <a:pt x="48" y="15"/>
                </a:lnTo>
                <a:lnTo>
                  <a:pt x="52" y="14"/>
                </a:lnTo>
                <a:lnTo>
                  <a:pt x="55" y="14"/>
                </a:lnTo>
                <a:lnTo>
                  <a:pt x="56" y="10"/>
                </a:lnTo>
                <a:lnTo>
                  <a:pt x="53" y="9"/>
                </a:lnTo>
                <a:lnTo>
                  <a:pt x="51" y="6"/>
                </a:lnTo>
                <a:lnTo>
                  <a:pt x="47" y="5"/>
                </a:lnTo>
                <a:lnTo>
                  <a:pt x="45" y="2"/>
                </a:lnTo>
                <a:lnTo>
                  <a:pt x="43" y="0"/>
                </a:lnTo>
                <a:lnTo>
                  <a:pt x="39" y="0"/>
                </a:lnTo>
                <a:lnTo>
                  <a:pt x="36" y="2"/>
                </a:lnTo>
                <a:lnTo>
                  <a:pt x="32" y="4"/>
                </a:lnTo>
                <a:lnTo>
                  <a:pt x="31" y="8"/>
                </a:lnTo>
                <a:lnTo>
                  <a:pt x="28" y="11"/>
                </a:lnTo>
                <a:lnTo>
                  <a:pt x="25" y="11"/>
                </a:lnTo>
                <a:lnTo>
                  <a:pt x="21" y="11"/>
                </a:lnTo>
                <a:lnTo>
                  <a:pt x="16" y="15"/>
                </a:lnTo>
                <a:lnTo>
                  <a:pt x="19" y="19"/>
                </a:lnTo>
                <a:lnTo>
                  <a:pt x="20" y="21"/>
                </a:lnTo>
                <a:lnTo>
                  <a:pt x="17" y="22"/>
                </a:lnTo>
                <a:lnTo>
                  <a:pt x="13" y="22"/>
                </a:lnTo>
                <a:lnTo>
                  <a:pt x="10" y="25"/>
                </a:lnTo>
                <a:lnTo>
                  <a:pt x="8" y="29"/>
                </a:lnTo>
                <a:lnTo>
                  <a:pt x="6" y="32"/>
                </a:lnTo>
                <a:lnTo>
                  <a:pt x="6" y="34"/>
                </a:lnTo>
                <a:lnTo>
                  <a:pt x="4" y="34"/>
                </a:lnTo>
                <a:lnTo>
                  <a:pt x="4" y="31"/>
                </a:lnTo>
                <a:lnTo>
                  <a:pt x="4" y="28"/>
                </a:lnTo>
                <a:lnTo>
                  <a:pt x="3" y="27"/>
                </a:lnTo>
                <a:lnTo>
                  <a:pt x="1" y="28"/>
                </a:lnTo>
                <a:lnTo>
                  <a:pt x="0" y="31"/>
                </a:lnTo>
                <a:lnTo>
                  <a:pt x="0" y="34"/>
                </a:lnTo>
                <a:lnTo>
                  <a:pt x="0" y="38"/>
                </a:lnTo>
                <a:lnTo>
                  <a:pt x="1" y="40"/>
                </a:lnTo>
                <a:lnTo>
                  <a:pt x="5" y="43"/>
                </a:lnTo>
                <a:lnTo>
                  <a:pt x="7" y="44"/>
                </a:lnTo>
                <a:lnTo>
                  <a:pt x="11" y="41"/>
                </a:lnTo>
                <a:lnTo>
                  <a:pt x="14" y="40"/>
                </a:lnTo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99" name="Freeform 132"/>
          <p:cNvSpPr>
            <a:spLocks/>
          </p:cNvSpPr>
          <p:nvPr/>
        </p:nvSpPr>
        <p:spPr bwMode="gray">
          <a:xfrm>
            <a:off x="7208271" y="4523707"/>
            <a:ext cx="206702" cy="125331"/>
          </a:xfrm>
          <a:custGeom>
            <a:avLst/>
            <a:gdLst/>
            <a:ahLst/>
            <a:cxnLst>
              <a:cxn ang="0">
                <a:pos x="53" y="62"/>
              </a:cxn>
              <a:cxn ang="0">
                <a:pos x="63" y="66"/>
              </a:cxn>
              <a:cxn ang="0">
                <a:pos x="73" y="56"/>
              </a:cxn>
              <a:cxn ang="0">
                <a:pos x="86" y="56"/>
              </a:cxn>
              <a:cxn ang="0">
                <a:pos x="83" y="71"/>
              </a:cxn>
              <a:cxn ang="0">
                <a:pos x="106" y="90"/>
              </a:cxn>
              <a:cxn ang="0">
                <a:pos x="136" y="73"/>
              </a:cxn>
              <a:cxn ang="0">
                <a:pos x="136" y="56"/>
              </a:cxn>
              <a:cxn ang="0">
                <a:pos x="154" y="37"/>
              </a:cxn>
              <a:cxn ang="0">
                <a:pos x="138" y="32"/>
              </a:cxn>
              <a:cxn ang="0">
                <a:pos x="133" y="17"/>
              </a:cxn>
              <a:cxn ang="0">
                <a:pos x="126" y="15"/>
              </a:cxn>
              <a:cxn ang="0">
                <a:pos x="128" y="28"/>
              </a:cxn>
              <a:cxn ang="0">
                <a:pos x="118" y="26"/>
              </a:cxn>
              <a:cxn ang="0">
                <a:pos x="103" y="37"/>
              </a:cxn>
              <a:cxn ang="0">
                <a:pos x="86" y="28"/>
              </a:cxn>
              <a:cxn ang="0">
                <a:pos x="81" y="2"/>
              </a:cxn>
              <a:cxn ang="0">
                <a:pos x="68" y="0"/>
              </a:cxn>
              <a:cxn ang="0">
                <a:pos x="55" y="9"/>
              </a:cxn>
              <a:cxn ang="0">
                <a:pos x="43" y="15"/>
              </a:cxn>
              <a:cxn ang="0">
                <a:pos x="23" y="4"/>
              </a:cxn>
              <a:cxn ang="0">
                <a:pos x="10" y="7"/>
              </a:cxn>
              <a:cxn ang="0">
                <a:pos x="8" y="17"/>
              </a:cxn>
              <a:cxn ang="0">
                <a:pos x="18" y="28"/>
              </a:cxn>
              <a:cxn ang="0">
                <a:pos x="23" y="37"/>
              </a:cxn>
              <a:cxn ang="0">
                <a:pos x="10" y="39"/>
              </a:cxn>
              <a:cxn ang="0">
                <a:pos x="0" y="45"/>
              </a:cxn>
              <a:cxn ang="0">
                <a:pos x="0" y="54"/>
              </a:cxn>
              <a:cxn ang="0">
                <a:pos x="18" y="62"/>
              </a:cxn>
              <a:cxn ang="0">
                <a:pos x="35" y="54"/>
              </a:cxn>
              <a:cxn ang="0">
                <a:pos x="53" y="43"/>
              </a:cxn>
              <a:cxn ang="0">
                <a:pos x="53" y="62"/>
              </a:cxn>
            </a:cxnLst>
            <a:rect l="0" t="0" r="r" b="b"/>
            <a:pathLst>
              <a:path w="154" h="90">
                <a:moveTo>
                  <a:pt x="53" y="62"/>
                </a:moveTo>
                <a:lnTo>
                  <a:pt x="63" y="66"/>
                </a:lnTo>
                <a:lnTo>
                  <a:pt x="73" y="56"/>
                </a:lnTo>
                <a:lnTo>
                  <a:pt x="86" y="56"/>
                </a:lnTo>
                <a:lnTo>
                  <a:pt x="83" y="71"/>
                </a:lnTo>
                <a:lnTo>
                  <a:pt x="106" y="90"/>
                </a:lnTo>
                <a:lnTo>
                  <a:pt x="136" y="73"/>
                </a:lnTo>
                <a:lnTo>
                  <a:pt x="136" y="56"/>
                </a:lnTo>
                <a:lnTo>
                  <a:pt x="154" y="37"/>
                </a:lnTo>
                <a:lnTo>
                  <a:pt x="138" y="32"/>
                </a:lnTo>
                <a:lnTo>
                  <a:pt x="133" y="17"/>
                </a:lnTo>
                <a:lnTo>
                  <a:pt x="126" y="15"/>
                </a:lnTo>
                <a:lnTo>
                  <a:pt x="128" y="28"/>
                </a:lnTo>
                <a:lnTo>
                  <a:pt x="118" y="26"/>
                </a:lnTo>
                <a:lnTo>
                  <a:pt x="103" y="37"/>
                </a:lnTo>
                <a:lnTo>
                  <a:pt x="86" y="28"/>
                </a:lnTo>
                <a:lnTo>
                  <a:pt x="81" y="2"/>
                </a:lnTo>
                <a:lnTo>
                  <a:pt x="68" y="0"/>
                </a:lnTo>
                <a:lnTo>
                  <a:pt x="55" y="9"/>
                </a:lnTo>
                <a:lnTo>
                  <a:pt x="43" y="15"/>
                </a:lnTo>
                <a:lnTo>
                  <a:pt x="23" y="4"/>
                </a:lnTo>
                <a:lnTo>
                  <a:pt x="10" y="7"/>
                </a:lnTo>
                <a:lnTo>
                  <a:pt x="8" y="17"/>
                </a:lnTo>
                <a:lnTo>
                  <a:pt x="18" y="28"/>
                </a:lnTo>
                <a:lnTo>
                  <a:pt x="23" y="37"/>
                </a:lnTo>
                <a:lnTo>
                  <a:pt x="10" y="39"/>
                </a:lnTo>
                <a:lnTo>
                  <a:pt x="0" y="45"/>
                </a:lnTo>
                <a:lnTo>
                  <a:pt x="0" y="54"/>
                </a:lnTo>
                <a:lnTo>
                  <a:pt x="18" y="62"/>
                </a:lnTo>
                <a:lnTo>
                  <a:pt x="35" y="54"/>
                </a:lnTo>
                <a:lnTo>
                  <a:pt x="53" y="43"/>
                </a:lnTo>
                <a:lnTo>
                  <a:pt x="53" y="62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100" name="Freeform 133"/>
          <p:cNvSpPr>
            <a:spLocks/>
          </p:cNvSpPr>
          <p:nvPr/>
        </p:nvSpPr>
        <p:spPr bwMode="gray">
          <a:xfrm>
            <a:off x="6413116" y="4357647"/>
            <a:ext cx="242084" cy="338394"/>
          </a:xfrm>
          <a:custGeom>
            <a:avLst/>
            <a:gdLst/>
            <a:ahLst/>
            <a:cxnLst>
              <a:cxn ang="0">
                <a:pos x="73" y="71"/>
              </a:cxn>
              <a:cxn ang="0">
                <a:pos x="68" y="58"/>
              </a:cxn>
              <a:cxn ang="0">
                <a:pos x="58" y="69"/>
              </a:cxn>
              <a:cxn ang="0">
                <a:pos x="58" y="60"/>
              </a:cxn>
              <a:cxn ang="0">
                <a:pos x="68" y="43"/>
              </a:cxn>
              <a:cxn ang="0">
                <a:pos x="65" y="11"/>
              </a:cxn>
              <a:cxn ang="0">
                <a:pos x="73" y="7"/>
              </a:cxn>
              <a:cxn ang="0">
                <a:pos x="83" y="7"/>
              </a:cxn>
              <a:cxn ang="0">
                <a:pos x="88" y="22"/>
              </a:cxn>
              <a:cxn ang="0">
                <a:pos x="96" y="33"/>
              </a:cxn>
              <a:cxn ang="0">
                <a:pos x="116" y="37"/>
              </a:cxn>
              <a:cxn ang="0">
                <a:pos x="118" y="22"/>
              </a:cxn>
              <a:cxn ang="0">
                <a:pos x="128" y="24"/>
              </a:cxn>
              <a:cxn ang="0">
                <a:pos x="138" y="35"/>
              </a:cxn>
              <a:cxn ang="0">
                <a:pos x="153" y="35"/>
              </a:cxn>
              <a:cxn ang="0">
                <a:pos x="158" y="41"/>
              </a:cxn>
              <a:cxn ang="0">
                <a:pos x="169" y="48"/>
              </a:cxn>
              <a:cxn ang="0">
                <a:pos x="169" y="54"/>
              </a:cxn>
              <a:cxn ang="0">
                <a:pos x="169" y="60"/>
              </a:cxn>
              <a:cxn ang="0">
                <a:pos x="176" y="75"/>
              </a:cxn>
              <a:cxn ang="0">
                <a:pos x="181" y="90"/>
              </a:cxn>
              <a:cxn ang="0">
                <a:pos x="176" y="112"/>
              </a:cxn>
              <a:cxn ang="0">
                <a:pos x="171" y="127"/>
              </a:cxn>
              <a:cxn ang="0">
                <a:pos x="184" y="142"/>
              </a:cxn>
              <a:cxn ang="0">
                <a:pos x="174" y="157"/>
              </a:cxn>
              <a:cxn ang="0">
                <a:pos x="163" y="170"/>
              </a:cxn>
              <a:cxn ang="0">
                <a:pos x="153" y="180"/>
              </a:cxn>
              <a:cxn ang="0">
                <a:pos x="138" y="187"/>
              </a:cxn>
              <a:cxn ang="0">
                <a:pos x="121" y="195"/>
              </a:cxn>
              <a:cxn ang="0">
                <a:pos x="113" y="208"/>
              </a:cxn>
              <a:cxn ang="0">
                <a:pos x="103" y="210"/>
              </a:cxn>
              <a:cxn ang="0">
                <a:pos x="91" y="212"/>
              </a:cxn>
              <a:cxn ang="0">
                <a:pos x="80" y="232"/>
              </a:cxn>
              <a:cxn ang="0">
                <a:pos x="60" y="232"/>
              </a:cxn>
              <a:cxn ang="0">
                <a:pos x="50" y="227"/>
              </a:cxn>
              <a:cxn ang="0">
                <a:pos x="30" y="234"/>
              </a:cxn>
              <a:cxn ang="0">
                <a:pos x="38" y="242"/>
              </a:cxn>
              <a:cxn ang="0">
                <a:pos x="18" y="242"/>
              </a:cxn>
              <a:cxn ang="0">
                <a:pos x="3" y="225"/>
              </a:cxn>
              <a:cxn ang="0">
                <a:pos x="8" y="214"/>
              </a:cxn>
              <a:cxn ang="0">
                <a:pos x="3" y="208"/>
              </a:cxn>
              <a:cxn ang="0">
                <a:pos x="15" y="202"/>
              </a:cxn>
              <a:cxn ang="0">
                <a:pos x="28" y="191"/>
              </a:cxn>
              <a:cxn ang="0">
                <a:pos x="40" y="189"/>
              </a:cxn>
              <a:cxn ang="0">
                <a:pos x="50" y="176"/>
              </a:cxn>
              <a:cxn ang="0">
                <a:pos x="65" y="161"/>
              </a:cxn>
              <a:cxn ang="0">
                <a:pos x="58" y="155"/>
              </a:cxn>
              <a:cxn ang="0">
                <a:pos x="50" y="144"/>
              </a:cxn>
              <a:cxn ang="0">
                <a:pos x="60" y="142"/>
              </a:cxn>
              <a:cxn ang="0">
                <a:pos x="63" y="127"/>
              </a:cxn>
              <a:cxn ang="0">
                <a:pos x="55" y="118"/>
              </a:cxn>
              <a:cxn ang="0">
                <a:pos x="65" y="103"/>
              </a:cxn>
              <a:cxn ang="0">
                <a:pos x="75" y="90"/>
              </a:cxn>
              <a:cxn ang="0">
                <a:pos x="75" y="82"/>
              </a:cxn>
              <a:cxn ang="0">
                <a:pos x="80" y="73"/>
              </a:cxn>
            </a:cxnLst>
            <a:rect l="0" t="0" r="r" b="b"/>
            <a:pathLst>
              <a:path w="184" h="242">
                <a:moveTo>
                  <a:pt x="80" y="73"/>
                </a:moveTo>
                <a:lnTo>
                  <a:pt x="73" y="71"/>
                </a:lnTo>
                <a:lnTo>
                  <a:pt x="70" y="65"/>
                </a:lnTo>
                <a:lnTo>
                  <a:pt x="68" y="58"/>
                </a:lnTo>
                <a:lnTo>
                  <a:pt x="60" y="65"/>
                </a:lnTo>
                <a:lnTo>
                  <a:pt x="58" y="69"/>
                </a:lnTo>
                <a:lnTo>
                  <a:pt x="55" y="67"/>
                </a:lnTo>
                <a:lnTo>
                  <a:pt x="58" y="60"/>
                </a:lnTo>
                <a:lnTo>
                  <a:pt x="65" y="50"/>
                </a:lnTo>
                <a:lnTo>
                  <a:pt x="68" y="43"/>
                </a:lnTo>
                <a:lnTo>
                  <a:pt x="70" y="35"/>
                </a:lnTo>
                <a:lnTo>
                  <a:pt x="65" y="11"/>
                </a:lnTo>
                <a:lnTo>
                  <a:pt x="68" y="7"/>
                </a:lnTo>
                <a:lnTo>
                  <a:pt x="73" y="7"/>
                </a:lnTo>
                <a:lnTo>
                  <a:pt x="78" y="0"/>
                </a:lnTo>
                <a:lnTo>
                  <a:pt x="83" y="7"/>
                </a:lnTo>
                <a:lnTo>
                  <a:pt x="83" y="22"/>
                </a:lnTo>
                <a:lnTo>
                  <a:pt x="88" y="22"/>
                </a:lnTo>
                <a:lnTo>
                  <a:pt x="93" y="28"/>
                </a:lnTo>
                <a:lnTo>
                  <a:pt x="96" y="33"/>
                </a:lnTo>
                <a:lnTo>
                  <a:pt x="108" y="33"/>
                </a:lnTo>
                <a:lnTo>
                  <a:pt x="116" y="37"/>
                </a:lnTo>
                <a:lnTo>
                  <a:pt x="118" y="30"/>
                </a:lnTo>
                <a:lnTo>
                  <a:pt x="118" y="22"/>
                </a:lnTo>
                <a:lnTo>
                  <a:pt x="121" y="20"/>
                </a:lnTo>
                <a:lnTo>
                  <a:pt x="128" y="24"/>
                </a:lnTo>
                <a:lnTo>
                  <a:pt x="133" y="33"/>
                </a:lnTo>
                <a:lnTo>
                  <a:pt x="138" y="35"/>
                </a:lnTo>
                <a:lnTo>
                  <a:pt x="148" y="33"/>
                </a:lnTo>
                <a:lnTo>
                  <a:pt x="153" y="35"/>
                </a:lnTo>
                <a:lnTo>
                  <a:pt x="153" y="39"/>
                </a:lnTo>
                <a:lnTo>
                  <a:pt x="158" y="41"/>
                </a:lnTo>
                <a:lnTo>
                  <a:pt x="163" y="45"/>
                </a:lnTo>
                <a:lnTo>
                  <a:pt x="169" y="48"/>
                </a:lnTo>
                <a:lnTo>
                  <a:pt x="171" y="50"/>
                </a:lnTo>
                <a:lnTo>
                  <a:pt x="169" y="54"/>
                </a:lnTo>
                <a:lnTo>
                  <a:pt x="166" y="58"/>
                </a:lnTo>
                <a:lnTo>
                  <a:pt x="169" y="60"/>
                </a:lnTo>
                <a:lnTo>
                  <a:pt x="171" y="67"/>
                </a:lnTo>
                <a:lnTo>
                  <a:pt x="176" y="75"/>
                </a:lnTo>
                <a:lnTo>
                  <a:pt x="179" y="84"/>
                </a:lnTo>
                <a:lnTo>
                  <a:pt x="181" y="90"/>
                </a:lnTo>
                <a:lnTo>
                  <a:pt x="179" y="99"/>
                </a:lnTo>
                <a:lnTo>
                  <a:pt x="176" y="112"/>
                </a:lnTo>
                <a:lnTo>
                  <a:pt x="171" y="120"/>
                </a:lnTo>
                <a:lnTo>
                  <a:pt x="171" y="127"/>
                </a:lnTo>
                <a:lnTo>
                  <a:pt x="179" y="140"/>
                </a:lnTo>
                <a:lnTo>
                  <a:pt x="184" y="142"/>
                </a:lnTo>
                <a:lnTo>
                  <a:pt x="184" y="150"/>
                </a:lnTo>
                <a:lnTo>
                  <a:pt x="174" y="157"/>
                </a:lnTo>
                <a:lnTo>
                  <a:pt x="163" y="159"/>
                </a:lnTo>
                <a:lnTo>
                  <a:pt x="163" y="170"/>
                </a:lnTo>
                <a:lnTo>
                  <a:pt x="158" y="174"/>
                </a:lnTo>
                <a:lnTo>
                  <a:pt x="153" y="180"/>
                </a:lnTo>
                <a:lnTo>
                  <a:pt x="146" y="184"/>
                </a:lnTo>
                <a:lnTo>
                  <a:pt x="138" y="187"/>
                </a:lnTo>
                <a:lnTo>
                  <a:pt x="128" y="191"/>
                </a:lnTo>
                <a:lnTo>
                  <a:pt x="121" y="195"/>
                </a:lnTo>
                <a:lnTo>
                  <a:pt x="113" y="202"/>
                </a:lnTo>
                <a:lnTo>
                  <a:pt x="113" y="208"/>
                </a:lnTo>
                <a:lnTo>
                  <a:pt x="111" y="212"/>
                </a:lnTo>
                <a:lnTo>
                  <a:pt x="103" y="210"/>
                </a:lnTo>
                <a:lnTo>
                  <a:pt x="93" y="210"/>
                </a:lnTo>
                <a:lnTo>
                  <a:pt x="91" y="212"/>
                </a:lnTo>
                <a:lnTo>
                  <a:pt x="88" y="225"/>
                </a:lnTo>
                <a:lnTo>
                  <a:pt x="80" y="232"/>
                </a:lnTo>
                <a:lnTo>
                  <a:pt x="73" y="238"/>
                </a:lnTo>
                <a:lnTo>
                  <a:pt x="60" y="232"/>
                </a:lnTo>
                <a:lnTo>
                  <a:pt x="53" y="234"/>
                </a:lnTo>
                <a:lnTo>
                  <a:pt x="50" y="227"/>
                </a:lnTo>
                <a:lnTo>
                  <a:pt x="38" y="229"/>
                </a:lnTo>
                <a:lnTo>
                  <a:pt x="30" y="234"/>
                </a:lnTo>
                <a:lnTo>
                  <a:pt x="35" y="236"/>
                </a:lnTo>
                <a:lnTo>
                  <a:pt x="38" y="242"/>
                </a:lnTo>
                <a:lnTo>
                  <a:pt x="25" y="240"/>
                </a:lnTo>
                <a:lnTo>
                  <a:pt x="18" y="242"/>
                </a:lnTo>
                <a:lnTo>
                  <a:pt x="3" y="234"/>
                </a:lnTo>
                <a:lnTo>
                  <a:pt x="3" y="225"/>
                </a:lnTo>
                <a:lnTo>
                  <a:pt x="10" y="219"/>
                </a:lnTo>
                <a:lnTo>
                  <a:pt x="8" y="214"/>
                </a:lnTo>
                <a:lnTo>
                  <a:pt x="0" y="212"/>
                </a:lnTo>
                <a:lnTo>
                  <a:pt x="3" y="208"/>
                </a:lnTo>
                <a:lnTo>
                  <a:pt x="10" y="202"/>
                </a:lnTo>
                <a:lnTo>
                  <a:pt x="15" y="202"/>
                </a:lnTo>
                <a:lnTo>
                  <a:pt x="20" y="199"/>
                </a:lnTo>
                <a:lnTo>
                  <a:pt x="28" y="191"/>
                </a:lnTo>
                <a:lnTo>
                  <a:pt x="33" y="191"/>
                </a:lnTo>
                <a:lnTo>
                  <a:pt x="40" y="189"/>
                </a:lnTo>
                <a:lnTo>
                  <a:pt x="43" y="182"/>
                </a:lnTo>
                <a:lnTo>
                  <a:pt x="50" y="176"/>
                </a:lnTo>
                <a:lnTo>
                  <a:pt x="58" y="167"/>
                </a:lnTo>
                <a:lnTo>
                  <a:pt x="65" y="161"/>
                </a:lnTo>
                <a:lnTo>
                  <a:pt x="65" y="157"/>
                </a:lnTo>
                <a:lnTo>
                  <a:pt x="58" y="155"/>
                </a:lnTo>
                <a:lnTo>
                  <a:pt x="53" y="148"/>
                </a:lnTo>
                <a:lnTo>
                  <a:pt x="50" y="144"/>
                </a:lnTo>
                <a:lnTo>
                  <a:pt x="55" y="144"/>
                </a:lnTo>
                <a:lnTo>
                  <a:pt x="60" y="142"/>
                </a:lnTo>
                <a:lnTo>
                  <a:pt x="60" y="135"/>
                </a:lnTo>
                <a:lnTo>
                  <a:pt x="63" y="127"/>
                </a:lnTo>
                <a:lnTo>
                  <a:pt x="60" y="122"/>
                </a:lnTo>
                <a:lnTo>
                  <a:pt x="55" y="118"/>
                </a:lnTo>
                <a:lnTo>
                  <a:pt x="58" y="110"/>
                </a:lnTo>
                <a:lnTo>
                  <a:pt x="65" y="103"/>
                </a:lnTo>
                <a:lnTo>
                  <a:pt x="73" y="103"/>
                </a:lnTo>
                <a:lnTo>
                  <a:pt x="75" y="90"/>
                </a:lnTo>
                <a:lnTo>
                  <a:pt x="70" y="88"/>
                </a:lnTo>
                <a:lnTo>
                  <a:pt x="75" y="82"/>
                </a:lnTo>
                <a:lnTo>
                  <a:pt x="80" y="77"/>
                </a:lnTo>
                <a:lnTo>
                  <a:pt x="80" y="73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101" name="Freeform 134"/>
          <p:cNvSpPr>
            <a:spLocks/>
          </p:cNvSpPr>
          <p:nvPr/>
        </p:nvSpPr>
        <p:spPr bwMode="gray">
          <a:xfrm>
            <a:off x="5969890" y="2241078"/>
            <a:ext cx="465547" cy="155098"/>
          </a:xfrm>
          <a:custGeom>
            <a:avLst/>
            <a:gdLst/>
            <a:ahLst/>
            <a:cxnLst>
              <a:cxn ang="0">
                <a:pos x="8" y="33"/>
              </a:cxn>
              <a:cxn ang="0">
                <a:pos x="4" y="32"/>
              </a:cxn>
              <a:cxn ang="0">
                <a:pos x="12" y="25"/>
              </a:cxn>
              <a:cxn ang="0">
                <a:pos x="20" y="23"/>
              </a:cxn>
              <a:cxn ang="0">
                <a:pos x="21" y="23"/>
              </a:cxn>
              <a:cxn ang="0">
                <a:pos x="24" y="20"/>
              </a:cxn>
              <a:cxn ang="0">
                <a:pos x="30" y="20"/>
              </a:cxn>
              <a:cxn ang="0">
                <a:pos x="31" y="15"/>
              </a:cxn>
              <a:cxn ang="0">
                <a:pos x="39" y="20"/>
              </a:cxn>
              <a:cxn ang="0">
                <a:pos x="35" y="13"/>
              </a:cxn>
              <a:cxn ang="0">
                <a:pos x="38" y="9"/>
              </a:cxn>
              <a:cxn ang="0">
                <a:pos x="42" y="4"/>
              </a:cxn>
              <a:cxn ang="0">
                <a:pos x="45" y="8"/>
              </a:cxn>
              <a:cxn ang="0">
                <a:pos x="52" y="6"/>
              </a:cxn>
              <a:cxn ang="0">
                <a:pos x="55" y="4"/>
              </a:cxn>
              <a:cxn ang="0">
                <a:pos x="65" y="3"/>
              </a:cxn>
              <a:cxn ang="0">
                <a:pos x="74" y="2"/>
              </a:cxn>
              <a:cxn ang="0">
                <a:pos x="82" y="2"/>
              </a:cxn>
              <a:cxn ang="0">
                <a:pos x="86" y="6"/>
              </a:cxn>
              <a:cxn ang="0">
                <a:pos x="92" y="2"/>
              </a:cxn>
              <a:cxn ang="0">
                <a:pos x="97" y="8"/>
              </a:cxn>
              <a:cxn ang="0">
                <a:pos x="107" y="12"/>
              </a:cxn>
              <a:cxn ang="0">
                <a:pos x="118" y="11"/>
              </a:cxn>
              <a:cxn ang="0">
                <a:pos x="122" y="7"/>
              </a:cxn>
              <a:cxn ang="0">
                <a:pos x="135" y="5"/>
              </a:cxn>
              <a:cxn ang="0">
                <a:pos x="140" y="16"/>
              </a:cxn>
              <a:cxn ang="0">
                <a:pos x="132" y="25"/>
              </a:cxn>
              <a:cxn ang="0">
                <a:pos x="112" y="29"/>
              </a:cxn>
              <a:cxn ang="0">
                <a:pos x="95" y="28"/>
              </a:cxn>
              <a:cxn ang="0">
                <a:pos x="81" y="27"/>
              </a:cxn>
              <a:cxn ang="0">
                <a:pos x="76" y="25"/>
              </a:cxn>
              <a:cxn ang="0">
                <a:pos x="68" y="29"/>
              </a:cxn>
              <a:cxn ang="0">
                <a:pos x="64" y="31"/>
              </a:cxn>
              <a:cxn ang="0">
                <a:pos x="59" y="34"/>
              </a:cxn>
              <a:cxn ang="0">
                <a:pos x="53" y="36"/>
              </a:cxn>
              <a:cxn ang="0">
                <a:pos x="52" y="31"/>
              </a:cxn>
              <a:cxn ang="0">
                <a:pos x="46" y="36"/>
              </a:cxn>
              <a:cxn ang="0">
                <a:pos x="44" y="35"/>
              </a:cxn>
              <a:cxn ang="0">
                <a:pos x="37" y="40"/>
              </a:cxn>
              <a:cxn ang="0">
                <a:pos x="34" y="36"/>
              </a:cxn>
              <a:cxn ang="0">
                <a:pos x="33" y="43"/>
              </a:cxn>
              <a:cxn ang="0">
                <a:pos x="27" y="46"/>
              </a:cxn>
              <a:cxn ang="0">
                <a:pos x="24" y="41"/>
              </a:cxn>
              <a:cxn ang="0">
                <a:pos x="22" y="49"/>
              </a:cxn>
              <a:cxn ang="0">
                <a:pos x="20" y="49"/>
              </a:cxn>
              <a:cxn ang="0">
                <a:pos x="14" y="52"/>
              </a:cxn>
              <a:cxn ang="0">
                <a:pos x="12" y="46"/>
              </a:cxn>
              <a:cxn ang="0">
                <a:pos x="4" y="37"/>
              </a:cxn>
            </a:cxnLst>
            <a:rect l="0" t="0" r="r" b="b"/>
            <a:pathLst>
              <a:path w="140" h="52">
                <a:moveTo>
                  <a:pt x="0" y="37"/>
                </a:moveTo>
                <a:lnTo>
                  <a:pt x="2" y="35"/>
                </a:lnTo>
                <a:lnTo>
                  <a:pt x="2" y="33"/>
                </a:lnTo>
                <a:lnTo>
                  <a:pt x="8" y="33"/>
                </a:lnTo>
                <a:lnTo>
                  <a:pt x="11" y="35"/>
                </a:lnTo>
                <a:lnTo>
                  <a:pt x="11" y="33"/>
                </a:lnTo>
                <a:lnTo>
                  <a:pt x="9" y="31"/>
                </a:lnTo>
                <a:lnTo>
                  <a:pt x="4" y="32"/>
                </a:lnTo>
                <a:lnTo>
                  <a:pt x="3" y="29"/>
                </a:lnTo>
                <a:lnTo>
                  <a:pt x="3" y="26"/>
                </a:lnTo>
                <a:lnTo>
                  <a:pt x="5" y="25"/>
                </a:lnTo>
                <a:lnTo>
                  <a:pt x="12" y="25"/>
                </a:lnTo>
                <a:lnTo>
                  <a:pt x="14" y="27"/>
                </a:lnTo>
                <a:lnTo>
                  <a:pt x="14" y="24"/>
                </a:lnTo>
                <a:lnTo>
                  <a:pt x="17" y="23"/>
                </a:lnTo>
                <a:lnTo>
                  <a:pt x="20" y="23"/>
                </a:lnTo>
                <a:lnTo>
                  <a:pt x="20" y="25"/>
                </a:lnTo>
                <a:lnTo>
                  <a:pt x="23" y="30"/>
                </a:lnTo>
                <a:lnTo>
                  <a:pt x="23" y="26"/>
                </a:lnTo>
                <a:lnTo>
                  <a:pt x="21" y="23"/>
                </a:lnTo>
                <a:lnTo>
                  <a:pt x="21" y="21"/>
                </a:lnTo>
                <a:lnTo>
                  <a:pt x="24" y="23"/>
                </a:lnTo>
                <a:lnTo>
                  <a:pt x="25" y="23"/>
                </a:lnTo>
                <a:lnTo>
                  <a:pt x="24" y="20"/>
                </a:lnTo>
                <a:lnTo>
                  <a:pt x="25" y="18"/>
                </a:lnTo>
                <a:lnTo>
                  <a:pt x="28" y="20"/>
                </a:lnTo>
                <a:lnTo>
                  <a:pt x="30" y="21"/>
                </a:lnTo>
                <a:lnTo>
                  <a:pt x="30" y="20"/>
                </a:lnTo>
                <a:lnTo>
                  <a:pt x="29" y="19"/>
                </a:lnTo>
                <a:lnTo>
                  <a:pt x="28" y="17"/>
                </a:lnTo>
                <a:lnTo>
                  <a:pt x="29" y="15"/>
                </a:lnTo>
                <a:lnTo>
                  <a:pt x="31" y="15"/>
                </a:lnTo>
                <a:lnTo>
                  <a:pt x="33" y="17"/>
                </a:lnTo>
                <a:lnTo>
                  <a:pt x="36" y="17"/>
                </a:lnTo>
                <a:lnTo>
                  <a:pt x="36" y="20"/>
                </a:lnTo>
                <a:lnTo>
                  <a:pt x="39" y="20"/>
                </a:lnTo>
                <a:lnTo>
                  <a:pt x="37" y="18"/>
                </a:lnTo>
                <a:lnTo>
                  <a:pt x="37" y="15"/>
                </a:lnTo>
                <a:lnTo>
                  <a:pt x="34" y="14"/>
                </a:lnTo>
                <a:lnTo>
                  <a:pt x="35" y="13"/>
                </a:lnTo>
                <a:lnTo>
                  <a:pt x="41" y="14"/>
                </a:lnTo>
                <a:lnTo>
                  <a:pt x="40" y="11"/>
                </a:lnTo>
                <a:lnTo>
                  <a:pt x="40" y="9"/>
                </a:lnTo>
                <a:lnTo>
                  <a:pt x="38" y="9"/>
                </a:lnTo>
                <a:lnTo>
                  <a:pt x="37" y="8"/>
                </a:lnTo>
                <a:lnTo>
                  <a:pt x="38" y="6"/>
                </a:lnTo>
                <a:lnTo>
                  <a:pt x="41" y="4"/>
                </a:lnTo>
                <a:lnTo>
                  <a:pt x="42" y="4"/>
                </a:lnTo>
                <a:lnTo>
                  <a:pt x="43" y="7"/>
                </a:lnTo>
                <a:lnTo>
                  <a:pt x="42" y="9"/>
                </a:lnTo>
                <a:lnTo>
                  <a:pt x="44" y="9"/>
                </a:lnTo>
                <a:lnTo>
                  <a:pt x="45" y="8"/>
                </a:lnTo>
                <a:lnTo>
                  <a:pt x="47" y="8"/>
                </a:lnTo>
                <a:lnTo>
                  <a:pt x="48" y="5"/>
                </a:lnTo>
                <a:lnTo>
                  <a:pt x="50" y="5"/>
                </a:lnTo>
                <a:lnTo>
                  <a:pt x="52" y="6"/>
                </a:lnTo>
                <a:lnTo>
                  <a:pt x="53" y="9"/>
                </a:lnTo>
                <a:lnTo>
                  <a:pt x="55" y="9"/>
                </a:lnTo>
                <a:lnTo>
                  <a:pt x="55" y="7"/>
                </a:lnTo>
                <a:lnTo>
                  <a:pt x="55" y="4"/>
                </a:lnTo>
                <a:lnTo>
                  <a:pt x="57" y="3"/>
                </a:lnTo>
                <a:lnTo>
                  <a:pt x="60" y="5"/>
                </a:lnTo>
                <a:lnTo>
                  <a:pt x="60" y="2"/>
                </a:lnTo>
                <a:lnTo>
                  <a:pt x="65" y="3"/>
                </a:lnTo>
                <a:lnTo>
                  <a:pt x="66" y="1"/>
                </a:lnTo>
                <a:lnTo>
                  <a:pt x="69" y="2"/>
                </a:lnTo>
                <a:lnTo>
                  <a:pt x="70" y="3"/>
                </a:lnTo>
                <a:lnTo>
                  <a:pt x="74" y="2"/>
                </a:lnTo>
                <a:lnTo>
                  <a:pt x="75" y="5"/>
                </a:lnTo>
                <a:lnTo>
                  <a:pt x="79" y="5"/>
                </a:lnTo>
                <a:lnTo>
                  <a:pt x="79" y="2"/>
                </a:lnTo>
                <a:lnTo>
                  <a:pt x="82" y="2"/>
                </a:lnTo>
                <a:lnTo>
                  <a:pt x="83" y="4"/>
                </a:lnTo>
                <a:lnTo>
                  <a:pt x="81" y="6"/>
                </a:lnTo>
                <a:lnTo>
                  <a:pt x="83" y="6"/>
                </a:lnTo>
                <a:lnTo>
                  <a:pt x="86" y="6"/>
                </a:lnTo>
                <a:lnTo>
                  <a:pt x="86" y="3"/>
                </a:lnTo>
                <a:lnTo>
                  <a:pt x="88" y="0"/>
                </a:lnTo>
                <a:lnTo>
                  <a:pt x="90" y="1"/>
                </a:lnTo>
                <a:lnTo>
                  <a:pt x="92" y="2"/>
                </a:lnTo>
                <a:lnTo>
                  <a:pt x="92" y="5"/>
                </a:lnTo>
                <a:lnTo>
                  <a:pt x="95" y="5"/>
                </a:lnTo>
                <a:lnTo>
                  <a:pt x="95" y="9"/>
                </a:lnTo>
                <a:lnTo>
                  <a:pt x="97" y="8"/>
                </a:lnTo>
                <a:lnTo>
                  <a:pt x="99" y="10"/>
                </a:lnTo>
                <a:lnTo>
                  <a:pt x="102" y="10"/>
                </a:lnTo>
                <a:lnTo>
                  <a:pt x="104" y="10"/>
                </a:lnTo>
                <a:lnTo>
                  <a:pt x="107" y="12"/>
                </a:lnTo>
                <a:lnTo>
                  <a:pt x="111" y="11"/>
                </a:lnTo>
                <a:lnTo>
                  <a:pt x="113" y="9"/>
                </a:lnTo>
                <a:lnTo>
                  <a:pt x="114" y="11"/>
                </a:lnTo>
                <a:lnTo>
                  <a:pt x="118" y="11"/>
                </a:lnTo>
                <a:lnTo>
                  <a:pt x="119" y="12"/>
                </a:lnTo>
                <a:lnTo>
                  <a:pt x="120" y="10"/>
                </a:lnTo>
                <a:lnTo>
                  <a:pt x="121" y="7"/>
                </a:lnTo>
                <a:lnTo>
                  <a:pt x="122" y="7"/>
                </a:lnTo>
                <a:lnTo>
                  <a:pt x="125" y="7"/>
                </a:lnTo>
                <a:lnTo>
                  <a:pt x="127" y="6"/>
                </a:lnTo>
                <a:lnTo>
                  <a:pt x="130" y="5"/>
                </a:lnTo>
                <a:lnTo>
                  <a:pt x="135" y="5"/>
                </a:lnTo>
                <a:lnTo>
                  <a:pt x="137" y="7"/>
                </a:lnTo>
                <a:lnTo>
                  <a:pt x="140" y="9"/>
                </a:lnTo>
                <a:lnTo>
                  <a:pt x="140" y="12"/>
                </a:lnTo>
                <a:lnTo>
                  <a:pt x="140" y="16"/>
                </a:lnTo>
                <a:lnTo>
                  <a:pt x="139" y="19"/>
                </a:lnTo>
                <a:lnTo>
                  <a:pt x="137" y="22"/>
                </a:lnTo>
                <a:lnTo>
                  <a:pt x="135" y="23"/>
                </a:lnTo>
                <a:lnTo>
                  <a:pt x="132" y="25"/>
                </a:lnTo>
                <a:lnTo>
                  <a:pt x="130" y="28"/>
                </a:lnTo>
                <a:lnTo>
                  <a:pt x="126" y="27"/>
                </a:lnTo>
                <a:lnTo>
                  <a:pt x="117" y="29"/>
                </a:lnTo>
                <a:lnTo>
                  <a:pt x="112" y="29"/>
                </a:lnTo>
                <a:lnTo>
                  <a:pt x="109" y="29"/>
                </a:lnTo>
                <a:lnTo>
                  <a:pt x="105" y="29"/>
                </a:lnTo>
                <a:lnTo>
                  <a:pt x="100" y="28"/>
                </a:lnTo>
                <a:lnTo>
                  <a:pt x="95" y="28"/>
                </a:lnTo>
                <a:lnTo>
                  <a:pt x="94" y="26"/>
                </a:lnTo>
                <a:lnTo>
                  <a:pt x="91" y="27"/>
                </a:lnTo>
                <a:lnTo>
                  <a:pt x="85" y="28"/>
                </a:lnTo>
                <a:lnTo>
                  <a:pt x="81" y="27"/>
                </a:lnTo>
                <a:lnTo>
                  <a:pt x="77" y="27"/>
                </a:lnTo>
                <a:lnTo>
                  <a:pt x="75" y="29"/>
                </a:lnTo>
                <a:lnTo>
                  <a:pt x="73" y="28"/>
                </a:lnTo>
                <a:lnTo>
                  <a:pt x="76" y="25"/>
                </a:lnTo>
                <a:lnTo>
                  <a:pt x="74" y="25"/>
                </a:lnTo>
                <a:lnTo>
                  <a:pt x="72" y="27"/>
                </a:lnTo>
                <a:lnTo>
                  <a:pt x="69" y="27"/>
                </a:lnTo>
                <a:lnTo>
                  <a:pt x="68" y="29"/>
                </a:lnTo>
                <a:lnTo>
                  <a:pt x="66" y="27"/>
                </a:lnTo>
                <a:lnTo>
                  <a:pt x="64" y="28"/>
                </a:lnTo>
                <a:lnTo>
                  <a:pt x="62" y="29"/>
                </a:lnTo>
                <a:lnTo>
                  <a:pt x="64" y="31"/>
                </a:lnTo>
                <a:lnTo>
                  <a:pt x="65" y="32"/>
                </a:lnTo>
                <a:lnTo>
                  <a:pt x="63" y="33"/>
                </a:lnTo>
                <a:lnTo>
                  <a:pt x="60" y="32"/>
                </a:lnTo>
                <a:lnTo>
                  <a:pt x="59" y="34"/>
                </a:lnTo>
                <a:lnTo>
                  <a:pt x="58" y="35"/>
                </a:lnTo>
                <a:lnTo>
                  <a:pt x="56" y="33"/>
                </a:lnTo>
                <a:lnTo>
                  <a:pt x="55" y="36"/>
                </a:lnTo>
                <a:lnTo>
                  <a:pt x="53" y="36"/>
                </a:lnTo>
                <a:lnTo>
                  <a:pt x="52" y="34"/>
                </a:lnTo>
                <a:lnTo>
                  <a:pt x="53" y="33"/>
                </a:lnTo>
                <a:lnTo>
                  <a:pt x="54" y="31"/>
                </a:lnTo>
                <a:lnTo>
                  <a:pt x="52" y="31"/>
                </a:lnTo>
                <a:lnTo>
                  <a:pt x="51" y="32"/>
                </a:lnTo>
                <a:lnTo>
                  <a:pt x="49" y="35"/>
                </a:lnTo>
                <a:lnTo>
                  <a:pt x="49" y="36"/>
                </a:lnTo>
                <a:lnTo>
                  <a:pt x="46" y="36"/>
                </a:lnTo>
                <a:lnTo>
                  <a:pt x="46" y="31"/>
                </a:lnTo>
                <a:lnTo>
                  <a:pt x="44" y="30"/>
                </a:lnTo>
                <a:lnTo>
                  <a:pt x="44" y="32"/>
                </a:lnTo>
                <a:lnTo>
                  <a:pt x="44" y="35"/>
                </a:lnTo>
                <a:lnTo>
                  <a:pt x="44" y="38"/>
                </a:lnTo>
                <a:lnTo>
                  <a:pt x="42" y="39"/>
                </a:lnTo>
                <a:lnTo>
                  <a:pt x="40" y="39"/>
                </a:lnTo>
                <a:lnTo>
                  <a:pt x="37" y="40"/>
                </a:lnTo>
                <a:lnTo>
                  <a:pt x="36" y="42"/>
                </a:lnTo>
                <a:lnTo>
                  <a:pt x="34" y="42"/>
                </a:lnTo>
                <a:lnTo>
                  <a:pt x="34" y="38"/>
                </a:lnTo>
                <a:lnTo>
                  <a:pt x="34" y="36"/>
                </a:lnTo>
                <a:lnTo>
                  <a:pt x="33" y="36"/>
                </a:lnTo>
                <a:lnTo>
                  <a:pt x="32" y="38"/>
                </a:lnTo>
                <a:lnTo>
                  <a:pt x="33" y="41"/>
                </a:lnTo>
                <a:lnTo>
                  <a:pt x="33" y="43"/>
                </a:lnTo>
                <a:lnTo>
                  <a:pt x="31" y="44"/>
                </a:lnTo>
                <a:lnTo>
                  <a:pt x="31" y="47"/>
                </a:lnTo>
                <a:lnTo>
                  <a:pt x="29" y="47"/>
                </a:lnTo>
                <a:lnTo>
                  <a:pt x="27" y="46"/>
                </a:lnTo>
                <a:lnTo>
                  <a:pt x="28" y="44"/>
                </a:lnTo>
                <a:lnTo>
                  <a:pt x="27" y="41"/>
                </a:lnTo>
                <a:lnTo>
                  <a:pt x="25" y="38"/>
                </a:lnTo>
                <a:lnTo>
                  <a:pt x="24" y="41"/>
                </a:lnTo>
                <a:lnTo>
                  <a:pt x="25" y="44"/>
                </a:lnTo>
                <a:lnTo>
                  <a:pt x="25" y="46"/>
                </a:lnTo>
                <a:lnTo>
                  <a:pt x="25" y="49"/>
                </a:lnTo>
                <a:lnTo>
                  <a:pt x="22" y="49"/>
                </a:lnTo>
                <a:lnTo>
                  <a:pt x="22" y="45"/>
                </a:lnTo>
                <a:lnTo>
                  <a:pt x="21" y="43"/>
                </a:lnTo>
                <a:lnTo>
                  <a:pt x="20" y="46"/>
                </a:lnTo>
                <a:lnTo>
                  <a:pt x="20" y="49"/>
                </a:lnTo>
                <a:lnTo>
                  <a:pt x="20" y="51"/>
                </a:lnTo>
                <a:lnTo>
                  <a:pt x="17" y="52"/>
                </a:lnTo>
                <a:lnTo>
                  <a:pt x="15" y="50"/>
                </a:lnTo>
                <a:lnTo>
                  <a:pt x="14" y="52"/>
                </a:lnTo>
                <a:lnTo>
                  <a:pt x="12" y="52"/>
                </a:lnTo>
                <a:lnTo>
                  <a:pt x="11" y="51"/>
                </a:lnTo>
                <a:lnTo>
                  <a:pt x="12" y="49"/>
                </a:lnTo>
                <a:lnTo>
                  <a:pt x="12" y="46"/>
                </a:lnTo>
                <a:lnTo>
                  <a:pt x="10" y="46"/>
                </a:lnTo>
                <a:lnTo>
                  <a:pt x="9" y="44"/>
                </a:lnTo>
                <a:lnTo>
                  <a:pt x="6" y="39"/>
                </a:lnTo>
                <a:lnTo>
                  <a:pt x="4" y="37"/>
                </a:lnTo>
                <a:lnTo>
                  <a:pt x="1" y="38"/>
                </a:lnTo>
                <a:lnTo>
                  <a:pt x="0" y="37"/>
                </a:lnTo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ap="flat" cmpd="sng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102" name="Freeform 135"/>
          <p:cNvSpPr>
            <a:spLocks/>
          </p:cNvSpPr>
          <p:nvPr/>
        </p:nvSpPr>
        <p:spPr bwMode="gray">
          <a:xfrm>
            <a:off x="5806040" y="2446351"/>
            <a:ext cx="193667" cy="244395"/>
          </a:xfrm>
          <a:custGeom>
            <a:avLst/>
            <a:gdLst/>
            <a:ahLst/>
            <a:cxnLst>
              <a:cxn ang="0">
                <a:pos x="27" y="81"/>
              </a:cxn>
              <a:cxn ang="0">
                <a:pos x="26" y="74"/>
              </a:cxn>
              <a:cxn ang="0">
                <a:pos x="26" y="63"/>
              </a:cxn>
              <a:cxn ang="0">
                <a:pos x="29" y="48"/>
              </a:cxn>
              <a:cxn ang="0">
                <a:pos x="31" y="40"/>
              </a:cxn>
              <a:cxn ang="0">
                <a:pos x="37" y="36"/>
              </a:cxn>
              <a:cxn ang="0">
                <a:pos x="40" y="32"/>
              </a:cxn>
              <a:cxn ang="0">
                <a:pos x="41" y="28"/>
              </a:cxn>
              <a:cxn ang="0">
                <a:pos x="45" y="26"/>
              </a:cxn>
              <a:cxn ang="0">
                <a:pos x="47" y="23"/>
              </a:cxn>
              <a:cxn ang="0">
                <a:pos x="53" y="24"/>
              </a:cxn>
              <a:cxn ang="0">
                <a:pos x="55" y="21"/>
              </a:cxn>
              <a:cxn ang="0">
                <a:pos x="54" y="17"/>
              </a:cxn>
              <a:cxn ang="0">
                <a:pos x="58" y="20"/>
              </a:cxn>
              <a:cxn ang="0">
                <a:pos x="58" y="15"/>
              </a:cxn>
              <a:cxn ang="0">
                <a:pos x="54" y="8"/>
              </a:cxn>
              <a:cxn ang="0">
                <a:pos x="48" y="4"/>
              </a:cxn>
              <a:cxn ang="0">
                <a:pos x="44" y="0"/>
              </a:cxn>
              <a:cxn ang="0">
                <a:pos x="38" y="1"/>
              </a:cxn>
              <a:cxn ang="0">
                <a:pos x="37" y="5"/>
              </a:cxn>
              <a:cxn ang="0">
                <a:pos x="35" y="7"/>
              </a:cxn>
              <a:cxn ang="0">
                <a:pos x="30" y="4"/>
              </a:cxn>
              <a:cxn ang="0">
                <a:pos x="26" y="6"/>
              </a:cxn>
              <a:cxn ang="0">
                <a:pos x="28" y="9"/>
              </a:cxn>
              <a:cxn ang="0">
                <a:pos x="28" y="13"/>
              </a:cxn>
              <a:cxn ang="0">
                <a:pos x="26" y="10"/>
              </a:cxn>
              <a:cxn ang="0">
                <a:pos x="22" y="14"/>
              </a:cxn>
              <a:cxn ang="0">
                <a:pos x="20" y="16"/>
              </a:cxn>
              <a:cxn ang="0">
                <a:pos x="16" y="19"/>
              </a:cxn>
              <a:cxn ang="0">
                <a:pos x="14" y="18"/>
              </a:cxn>
              <a:cxn ang="0">
                <a:pos x="12" y="14"/>
              </a:cxn>
              <a:cxn ang="0">
                <a:pos x="7" y="16"/>
              </a:cxn>
              <a:cxn ang="0">
                <a:pos x="2" y="23"/>
              </a:cxn>
              <a:cxn ang="0">
                <a:pos x="0" y="28"/>
              </a:cxn>
              <a:cxn ang="0">
                <a:pos x="2" y="32"/>
              </a:cxn>
              <a:cxn ang="0">
                <a:pos x="5" y="31"/>
              </a:cxn>
              <a:cxn ang="0">
                <a:pos x="5" y="36"/>
              </a:cxn>
              <a:cxn ang="0">
                <a:pos x="10" y="39"/>
              </a:cxn>
              <a:cxn ang="0">
                <a:pos x="10" y="41"/>
              </a:cxn>
              <a:cxn ang="0">
                <a:pos x="12" y="43"/>
              </a:cxn>
              <a:cxn ang="0">
                <a:pos x="11" y="45"/>
              </a:cxn>
              <a:cxn ang="0">
                <a:pos x="8" y="48"/>
              </a:cxn>
              <a:cxn ang="0">
                <a:pos x="11" y="51"/>
              </a:cxn>
              <a:cxn ang="0">
                <a:pos x="8" y="52"/>
              </a:cxn>
              <a:cxn ang="0">
                <a:pos x="5" y="50"/>
              </a:cxn>
              <a:cxn ang="0">
                <a:pos x="2" y="55"/>
              </a:cxn>
              <a:cxn ang="0">
                <a:pos x="4" y="61"/>
              </a:cxn>
              <a:cxn ang="0">
                <a:pos x="7" y="62"/>
              </a:cxn>
              <a:cxn ang="0">
                <a:pos x="7" y="66"/>
              </a:cxn>
              <a:cxn ang="0">
                <a:pos x="9" y="71"/>
              </a:cxn>
              <a:cxn ang="0">
                <a:pos x="12" y="69"/>
              </a:cxn>
              <a:cxn ang="0">
                <a:pos x="16" y="77"/>
              </a:cxn>
              <a:cxn ang="0">
                <a:pos x="18" y="76"/>
              </a:cxn>
              <a:cxn ang="0">
                <a:pos x="19" y="74"/>
              </a:cxn>
              <a:cxn ang="0">
                <a:pos x="19" y="77"/>
              </a:cxn>
              <a:cxn ang="0">
                <a:pos x="23" y="82"/>
              </a:cxn>
            </a:cxnLst>
            <a:rect l="0" t="0" r="r" b="b"/>
            <a:pathLst>
              <a:path w="59" h="83">
                <a:moveTo>
                  <a:pt x="25" y="83"/>
                </a:moveTo>
                <a:lnTo>
                  <a:pt x="27" y="81"/>
                </a:lnTo>
                <a:lnTo>
                  <a:pt x="28" y="79"/>
                </a:lnTo>
                <a:lnTo>
                  <a:pt x="26" y="74"/>
                </a:lnTo>
                <a:lnTo>
                  <a:pt x="25" y="69"/>
                </a:lnTo>
                <a:lnTo>
                  <a:pt x="26" y="63"/>
                </a:lnTo>
                <a:lnTo>
                  <a:pt x="27" y="56"/>
                </a:lnTo>
                <a:lnTo>
                  <a:pt x="29" y="48"/>
                </a:lnTo>
                <a:lnTo>
                  <a:pt x="31" y="43"/>
                </a:lnTo>
                <a:lnTo>
                  <a:pt x="31" y="40"/>
                </a:lnTo>
                <a:lnTo>
                  <a:pt x="34" y="39"/>
                </a:lnTo>
                <a:lnTo>
                  <a:pt x="37" y="36"/>
                </a:lnTo>
                <a:lnTo>
                  <a:pt x="38" y="33"/>
                </a:lnTo>
                <a:lnTo>
                  <a:pt x="40" y="32"/>
                </a:lnTo>
                <a:lnTo>
                  <a:pt x="40" y="28"/>
                </a:lnTo>
                <a:lnTo>
                  <a:pt x="41" y="28"/>
                </a:lnTo>
                <a:lnTo>
                  <a:pt x="43" y="27"/>
                </a:lnTo>
                <a:lnTo>
                  <a:pt x="45" y="26"/>
                </a:lnTo>
                <a:lnTo>
                  <a:pt x="47" y="27"/>
                </a:lnTo>
                <a:lnTo>
                  <a:pt x="47" y="23"/>
                </a:lnTo>
                <a:lnTo>
                  <a:pt x="50" y="25"/>
                </a:lnTo>
                <a:lnTo>
                  <a:pt x="53" y="24"/>
                </a:lnTo>
                <a:lnTo>
                  <a:pt x="51" y="19"/>
                </a:lnTo>
                <a:lnTo>
                  <a:pt x="55" y="21"/>
                </a:lnTo>
                <a:lnTo>
                  <a:pt x="56" y="21"/>
                </a:lnTo>
                <a:lnTo>
                  <a:pt x="54" y="17"/>
                </a:lnTo>
                <a:lnTo>
                  <a:pt x="56" y="17"/>
                </a:lnTo>
                <a:lnTo>
                  <a:pt x="58" y="20"/>
                </a:lnTo>
                <a:lnTo>
                  <a:pt x="59" y="18"/>
                </a:lnTo>
                <a:lnTo>
                  <a:pt x="58" y="15"/>
                </a:lnTo>
                <a:lnTo>
                  <a:pt x="55" y="11"/>
                </a:lnTo>
                <a:lnTo>
                  <a:pt x="54" y="8"/>
                </a:lnTo>
                <a:lnTo>
                  <a:pt x="51" y="4"/>
                </a:lnTo>
                <a:lnTo>
                  <a:pt x="48" y="4"/>
                </a:lnTo>
                <a:lnTo>
                  <a:pt x="46" y="4"/>
                </a:lnTo>
                <a:lnTo>
                  <a:pt x="44" y="0"/>
                </a:lnTo>
                <a:lnTo>
                  <a:pt x="41" y="0"/>
                </a:lnTo>
                <a:lnTo>
                  <a:pt x="38" y="1"/>
                </a:lnTo>
                <a:lnTo>
                  <a:pt x="37" y="3"/>
                </a:lnTo>
                <a:lnTo>
                  <a:pt x="37" y="5"/>
                </a:lnTo>
                <a:lnTo>
                  <a:pt x="35" y="4"/>
                </a:lnTo>
                <a:lnTo>
                  <a:pt x="35" y="7"/>
                </a:lnTo>
                <a:lnTo>
                  <a:pt x="33" y="6"/>
                </a:lnTo>
                <a:lnTo>
                  <a:pt x="30" y="4"/>
                </a:lnTo>
                <a:lnTo>
                  <a:pt x="28" y="5"/>
                </a:lnTo>
                <a:lnTo>
                  <a:pt x="26" y="6"/>
                </a:lnTo>
                <a:lnTo>
                  <a:pt x="26" y="8"/>
                </a:lnTo>
                <a:lnTo>
                  <a:pt x="28" y="9"/>
                </a:lnTo>
                <a:lnTo>
                  <a:pt x="30" y="11"/>
                </a:lnTo>
                <a:lnTo>
                  <a:pt x="28" y="13"/>
                </a:lnTo>
                <a:lnTo>
                  <a:pt x="27" y="11"/>
                </a:lnTo>
                <a:lnTo>
                  <a:pt x="26" y="10"/>
                </a:lnTo>
                <a:lnTo>
                  <a:pt x="26" y="13"/>
                </a:lnTo>
                <a:lnTo>
                  <a:pt x="22" y="14"/>
                </a:lnTo>
                <a:lnTo>
                  <a:pt x="22" y="16"/>
                </a:lnTo>
                <a:lnTo>
                  <a:pt x="20" y="16"/>
                </a:lnTo>
                <a:lnTo>
                  <a:pt x="18" y="18"/>
                </a:lnTo>
                <a:lnTo>
                  <a:pt x="16" y="19"/>
                </a:lnTo>
                <a:lnTo>
                  <a:pt x="14" y="21"/>
                </a:lnTo>
                <a:lnTo>
                  <a:pt x="14" y="18"/>
                </a:lnTo>
                <a:lnTo>
                  <a:pt x="12" y="18"/>
                </a:lnTo>
                <a:lnTo>
                  <a:pt x="12" y="14"/>
                </a:lnTo>
                <a:lnTo>
                  <a:pt x="10" y="15"/>
                </a:lnTo>
                <a:lnTo>
                  <a:pt x="7" y="16"/>
                </a:lnTo>
                <a:lnTo>
                  <a:pt x="5" y="19"/>
                </a:lnTo>
                <a:lnTo>
                  <a:pt x="2" y="23"/>
                </a:lnTo>
                <a:lnTo>
                  <a:pt x="2" y="26"/>
                </a:lnTo>
                <a:lnTo>
                  <a:pt x="0" y="28"/>
                </a:lnTo>
                <a:lnTo>
                  <a:pt x="0" y="30"/>
                </a:lnTo>
                <a:lnTo>
                  <a:pt x="2" y="32"/>
                </a:lnTo>
                <a:lnTo>
                  <a:pt x="4" y="33"/>
                </a:lnTo>
                <a:lnTo>
                  <a:pt x="5" y="31"/>
                </a:lnTo>
                <a:lnTo>
                  <a:pt x="7" y="32"/>
                </a:lnTo>
                <a:lnTo>
                  <a:pt x="5" y="36"/>
                </a:lnTo>
                <a:lnTo>
                  <a:pt x="7" y="38"/>
                </a:lnTo>
                <a:lnTo>
                  <a:pt x="10" y="39"/>
                </a:lnTo>
                <a:lnTo>
                  <a:pt x="11" y="39"/>
                </a:lnTo>
                <a:lnTo>
                  <a:pt x="10" y="41"/>
                </a:lnTo>
                <a:lnTo>
                  <a:pt x="9" y="43"/>
                </a:lnTo>
                <a:lnTo>
                  <a:pt x="12" y="43"/>
                </a:lnTo>
                <a:lnTo>
                  <a:pt x="14" y="43"/>
                </a:lnTo>
                <a:lnTo>
                  <a:pt x="11" y="45"/>
                </a:lnTo>
                <a:lnTo>
                  <a:pt x="8" y="46"/>
                </a:lnTo>
                <a:lnTo>
                  <a:pt x="8" y="48"/>
                </a:lnTo>
                <a:lnTo>
                  <a:pt x="10" y="49"/>
                </a:lnTo>
                <a:lnTo>
                  <a:pt x="11" y="51"/>
                </a:lnTo>
                <a:lnTo>
                  <a:pt x="11" y="53"/>
                </a:lnTo>
                <a:lnTo>
                  <a:pt x="8" y="52"/>
                </a:lnTo>
                <a:lnTo>
                  <a:pt x="6" y="50"/>
                </a:lnTo>
                <a:lnTo>
                  <a:pt x="5" y="50"/>
                </a:lnTo>
                <a:lnTo>
                  <a:pt x="4" y="53"/>
                </a:lnTo>
                <a:lnTo>
                  <a:pt x="2" y="55"/>
                </a:lnTo>
                <a:lnTo>
                  <a:pt x="4" y="58"/>
                </a:lnTo>
                <a:lnTo>
                  <a:pt x="4" y="61"/>
                </a:lnTo>
                <a:lnTo>
                  <a:pt x="5" y="62"/>
                </a:lnTo>
                <a:lnTo>
                  <a:pt x="7" y="62"/>
                </a:lnTo>
                <a:lnTo>
                  <a:pt x="8" y="63"/>
                </a:lnTo>
                <a:lnTo>
                  <a:pt x="7" y="66"/>
                </a:lnTo>
                <a:lnTo>
                  <a:pt x="7" y="69"/>
                </a:lnTo>
                <a:lnTo>
                  <a:pt x="9" y="71"/>
                </a:lnTo>
                <a:lnTo>
                  <a:pt x="11" y="70"/>
                </a:lnTo>
                <a:lnTo>
                  <a:pt x="12" y="69"/>
                </a:lnTo>
                <a:lnTo>
                  <a:pt x="13" y="74"/>
                </a:lnTo>
                <a:lnTo>
                  <a:pt x="16" y="77"/>
                </a:lnTo>
                <a:lnTo>
                  <a:pt x="18" y="78"/>
                </a:lnTo>
                <a:lnTo>
                  <a:pt x="18" y="76"/>
                </a:lnTo>
                <a:lnTo>
                  <a:pt x="18" y="74"/>
                </a:lnTo>
                <a:lnTo>
                  <a:pt x="19" y="74"/>
                </a:lnTo>
                <a:lnTo>
                  <a:pt x="20" y="75"/>
                </a:lnTo>
                <a:lnTo>
                  <a:pt x="19" y="77"/>
                </a:lnTo>
                <a:lnTo>
                  <a:pt x="19" y="79"/>
                </a:lnTo>
                <a:lnTo>
                  <a:pt x="23" y="82"/>
                </a:lnTo>
                <a:lnTo>
                  <a:pt x="25" y="83"/>
                </a:lnTo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ap="flat" cmpd="sng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103" name="Freeform 136"/>
          <p:cNvSpPr>
            <a:spLocks/>
          </p:cNvSpPr>
          <p:nvPr/>
        </p:nvSpPr>
        <p:spPr bwMode="gray">
          <a:xfrm>
            <a:off x="5884253" y="2729911"/>
            <a:ext cx="44693" cy="76765"/>
          </a:xfrm>
          <a:custGeom>
            <a:avLst/>
            <a:gdLst/>
            <a:ahLst/>
            <a:cxnLst>
              <a:cxn ang="0">
                <a:pos x="2" y="15"/>
              </a:cxn>
              <a:cxn ang="0">
                <a:pos x="0" y="10"/>
              </a:cxn>
              <a:cxn ang="0">
                <a:pos x="2" y="7"/>
              </a:cxn>
              <a:cxn ang="0">
                <a:pos x="2" y="4"/>
              </a:cxn>
              <a:cxn ang="0">
                <a:pos x="3" y="3"/>
              </a:cxn>
              <a:cxn ang="0">
                <a:pos x="4" y="4"/>
              </a:cxn>
              <a:cxn ang="0">
                <a:pos x="5" y="5"/>
              </a:cxn>
              <a:cxn ang="0">
                <a:pos x="5" y="1"/>
              </a:cxn>
              <a:cxn ang="0">
                <a:pos x="7" y="0"/>
              </a:cxn>
              <a:cxn ang="0">
                <a:pos x="9" y="1"/>
              </a:cxn>
              <a:cxn ang="0">
                <a:pos x="10" y="2"/>
              </a:cxn>
              <a:cxn ang="0">
                <a:pos x="10" y="6"/>
              </a:cxn>
              <a:cxn ang="0">
                <a:pos x="11" y="9"/>
              </a:cxn>
              <a:cxn ang="0">
                <a:pos x="11" y="14"/>
              </a:cxn>
              <a:cxn ang="0">
                <a:pos x="12" y="16"/>
              </a:cxn>
              <a:cxn ang="0">
                <a:pos x="13" y="19"/>
              </a:cxn>
              <a:cxn ang="0">
                <a:pos x="13" y="22"/>
              </a:cxn>
              <a:cxn ang="0">
                <a:pos x="12" y="25"/>
              </a:cxn>
              <a:cxn ang="0">
                <a:pos x="9" y="26"/>
              </a:cxn>
              <a:cxn ang="0">
                <a:pos x="7" y="25"/>
              </a:cxn>
              <a:cxn ang="0">
                <a:pos x="5" y="25"/>
              </a:cxn>
              <a:cxn ang="0">
                <a:pos x="3" y="24"/>
              </a:cxn>
              <a:cxn ang="0">
                <a:pos x="3" y="20"/>
              </a:cxn>
              <a:cxn ang="0">
                <a:pos x="4" y="18"/>
              </a:cxn>
              <a:cxn ang="0">
                <a:pos x="4" y="15"/>
              </a:cxn>
              <a:cxn ang="0">
                <a:pos x="2" y="15"/>
              </a:cxn>
            </a:cxnLst>
            <a:rect l="0" t="0" r="r" b="b"/>
            <a:pathLst>
              <a:path w="13" h="26">
                <a:moveTo>
                  <a:pt x="2" y="15"/>
                </a:moveTo>
                <a:lnTo>
                  <a:pt x="0" y="10"/>
                </a:lnTo>
                <a:lnTo>
                  <a:pt x="2" y="7"/>
                </a:lnTo>
                <a:lnTo>
                  <a:pt x="2" y="4"/>
                </a:lnTo>
                <a:lnTo>
                  <a:pt x="3" y="3"/>
                </a:lnTo>
                <a:lnTo>
                  <a:pt x="4" y="4"/>
                </a:lnTo>
                <a:lnTo>
                  <a:pt x="5" y="5"/>
                </a:lnTo>
                <a:lnTo>
                  <a:pt x="5" y="1"/>
                </a:lnTo>
                <a:lnTo>
                  <a:pt x="7" y="0"/>
                </a:lnTo>
                <a:lnTo>
                  <a:pt x="9" y="1"/>
                </a:lnTo>
                <a:lnTo>
                  <a:pt x="10" y="2"/>
                </a:lnTo>
                <a:lnTo>
                  <a:pt x="10" y="6"/>
                </a:lnTo>
                <a:lnTo>
                  <a:pt x="11" y="9"/>
                </a:lnTo>
                <a:lnTo>
                  <a:pt x="11" y="14"/>
                </a:lnTo>
                <a:lnTo>
                  <a:pt x="12" y="16"/>
                </a:lnTo>
                <a:lnTo>
                  <a:pt x="13" y="19"/>
                </a:lnTo>
                <a:lnTo>
                  <a:pt x="13" y="22"/>
                </a:lnTo>
                <a:lnTo>
                  <a:pt x="12" y="25"/>
                </a:lnTo>
                <a:lnTo>
                  <a:pt x="9" y="26"/>
                </a:lnTo>
                <a:lnTo>
                  <a:pt x="7" y="25"/>
                </a:lnTo>
                <a:lnTo>
                  <a:pt x="5" y="25"/>
                </a:lnTo>
                <a:lnTo>
                  <a:pt x="3" y="24"/>
                </a:lnTo>
                <a:lnTo>
                  <a:pt x="3" y="20"/>
                </a:lnTo>
                <a:lnTo>
                  <a:pt x="4" y="18"/>
                </a:lnTo>
                <a:lnTo>
                  <a:pt x="4" y="15"/>
                </a:lnTo>
                <a:lnTo>
                  <a:pt x="2" y="15"/>
                </a:lnTo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104" name="Freeform 137"/>
          <p:cNvSpPr>
            <a:spLocks/>
          </p:cNvSpPr>
          <p:nvPr/>
        </p:nvSpPr>
        <p:spPr bwMode="gray">
          <a:xfrm>
            <a:off x="6306970" y="2667247"/>
            <a:ext cx="48418" cy="34466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3" y="6"/>
              </a:cxn>
              <a:cxn ang="0">
                <a:pos x="5" y="3"/>
              </a:cxn>
              <a:cxn ang="0">
                <a:pos x="6" y="0"/>
              </a:cxn>
              <a:cxn ang="0">
                <a:pos x="10" y="0"/>
              </a:cxn>
              <a:cxn ang="0">
                <a:pos x="12" y="1"/>
              </a:cxn>
              <a:cxn ang="0">
                <a:pos x="13" y="3"/>
              </a:cxn>
              <a:cxn ang="0">
                <a:pos x="11" y="5"/>
              </a:cxn>
              <a:cxn ang="0">
                <a:pos x="12" y="8"/>
              </a:cxn>
              <a:cxn ang="0">
                <a:pos x="14" y="7"/>
              </a:cxn>
              <a:cxn ang="0">
                <a:pos x="15" y="9"/>
              </a:cxn>
              <a:cxn ang="0">
                <a:pos x="14" y="11"/>
              </a:cxn>
              <a:cxn ang="0">
                <a:pos x="13" y="11"/>
              </a:cxn>
              <a:cxn ang="0">
                <a:pos x="11" y="11"/>
              </a:cxn>
              <a:cxn ang="0">
                <a:pos x="10" y="12"/>
              </a:cxn>
              <a:cxn ang="0">
                <a:pos x="9" y="11"/>
              </a:cxn>
              <a:cxn ang="0">
                <a:pos x="5" y="11"/>
              </a:cxn>
              <a:cxn ang="0">
                <a:pos x="4" y="12"/>
              </a:cxn>
              <a:cxn ang="0">
                <a:pos x="2" y="11"/>
              </a:cxn>
              <a:cxn ang="0">
                <a:pos x="2" y="10"/>
              </a:cxn>
              <a:cxn ang="0">
                <a:pos x="0" y="9"/>
              </a:cxn>
            </a:cxnLst>
            <a:rect l="0" t="0" r="r" b="b"/>
            <a:pathLst>
              <a:path w="15" h="12">
                <a:moveTo>
                  <a:pt x="0" y="9"/>
                </a:moveTo>
                <a:lnTo>
                  <a:pt x="3" y="6"/>
                </a:lnTo>
                <a:lnTo>
                  <a:pt x="5" y="3"/>
                </a:lnTo>
                <a:lnTo>
                  <a:pt x="6" y="0"/>
                </a:lnTo>
                <a:lnTo>
                  <a:pt x="10" y="0"/>
                </a:lnTo>
                <a:lnTo>
                  <a:pt x="12" y="1"/>
                </a:lnTo>
                <a:lnTo>
                  <a:pt x="13" y="3"/>
                </a:lnTo>
                <a:lnTo>
                  <a:pt x="11" y="5"/>
                </a:lnTo>
                <a:lnTo>
                  <a:pt x="12" y="8"/>
                </a:lnTo>
                <a:lnTo>
                  <a:pt x="14" y="7"/>
                </a:lnTo>
                <a:lnTo>
                  <a:pt x="15" y="9"/>
                </a:lnTo>
                <a:lnTo>
                  <a:pt x="14" y="11"/>
                </a:lnTo>
                <a:lnTo>
                  <a:pt x="13" y="11"/>
                </a:lnTo>
                <a:lnTo>
                  <a:pt x="11" y="11"/>
                </a:lnTo>
                <a:lnTo>
                  <a:pt x="10" y="12"/>
                </a:lnTo>
                <a:lnTo>
                  <a:pt x="9" y="11"/>
                </a:lnTo>
                <a:lnTo>
                  <a:pt x="5" y="11"/>
                </a:lnTo>
                <a:lnTo>
                  <a:pt x="4" y="12"/>
                </a:lnTo>
                <a:lnTo>
                  <a:pt x="2" y="11"/>
                </a:lnTo>
                <a:lnTo>
                  <a:pt x="2" y="10"/>
                </a:lnTo>
                <a:lnTo>
                  <a:pt x="0" y="9"/>
                </a:lnTo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ap="flat" cmpd="sng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106" name="Freeform 138"/>
          <p:cNvSpPr>
            <a:spLocks/>
          </p:cNvSpPr>
          <p:nvPr/>
        </p:nvSpPr>
        <p:spPr bwMode="gray">
          <a:xfrm>
            <a:off x="6938253" y="2209788"/>
            <a:ext cx="106145" cy="108097"/>
          </a:xfrm>
          <a:custGeom>
            <a:avLst/>
            <a:gdLst/>
            <a:ahLst/>
            <a:cxnLst>
              <a:cxn ang="0">
                <a:pos x="6" y="15"/>
              </a:cxn>
              <a:cxn ang="0">
                <a:pos x="8" y="11"/>
              </a:cxn>
              <a:cxn ang="0">
                <a:pos x="10" y="9"/>
              </a:cxn>
              <a:cxn ang="0">
                <a:pos x="13" y="8"/>
              </a:cxn>
              <a:cxn ang="0">
                <a:pos x="19" y="4"/>
              </a:cxn>
              <a:cxn ang="0">
                <a:pos x="21" y="0"/>
              </a:cxn>
              <a:cxn ang="0">
                <a:pos x="24" y="0"/>
              </a:cxn>
              <a:cxn ang="0">
                <a:pos x="23" y="4"/>
              </a:cxn>
              <a:cxn ang="0">
                <a:pos x="25" y="5"/>
              </a:cxn>
              <a:cxn ang="0">
                <a:pos x="27" y="10"/>
              </a:cxn>
              <a:cxn ang="0">
                <a:pos x="30" y="13"/>
              </a:cxn>
              <a:cxn ang="0">
                <a:pos x="32" y="15"/>
              </a:cxn>
              <a:cxn ang="0">
                <a:pos x="32" y="18"/>
              </a:cxn>
              <a:cxn ang="0">
                <a:pos x="29" y="21"/>
              </a:cxn>
              <a:cxn ang="0">
                <a:pos x="29" y="28"/>
              </a:cxn>
              <a:cxn ang="0">
                <a:pos x="30" y="29"/>
              </a:cxn>
              <a:cxn ang="0">
                <a:pos x="27" y="32"/>
              </a:cxn>
              <a:cxn ang="0">
                <a:pos x="21" y="31"/>
              </a:cxn>
              <a:cxn ang="0">
                <a:pos x="17" y="33"/>
              </a:cxn>
              <a:cxn ang="0">
                <a:pos x="15" y="34"/>
              </a:cxn>
              <a:cxn ang="0">
                <a:pos x="12" y="36"/>
              </a:cxn>
              <a:cxn ang="0">
                <a:pos x="9" y="36"/>
              </a:cxn>
              <a:cxn ang="0">
                <a:pos x="6" y="32"/>
              </a:cxn>
              <a:cxn ang="0">
                <a:pos x="3" y="31"/>
              </a:cxn>
              <a:cxn ang="0">
                <a:pos x="5" y="28"/>
              </a:cxn>
              <a:cxn ang="0">
                <a:pos x="8" y="29"/>
              </a:cxn>
              <a:cxn ang="0">
                <a:pos x="8" y="26"/>
              </a:cxn>
              <a:cxn ang="0">
                <a:pos x="5" y="26"/>
              </a:cxn>
              <a:cxn ang="0">
                <a:pos x="3" y="28"/>
              </a:cxn>
              <a:cxn ang="0">
                <a:pos x="0" y="27"/>
              </a:cxn>
              <a:cxn ang="0">
                <a:pos x="0" y="25"/>
              </a:cxn>
              <a:cxn ang="0">
                <a:pos x="3" y="25"/>
              </a:cxn>
              <a:cxn ang="0">
                <a:pos x="4" y="23"/>
              </a:cxn>
              <a:cxn ang="0">
                <a:pos x="6" y="20"/>
              </a:cxn>
              <a:cxn ang="0">
                <a:pos x="8" y="17"/>
              </a:cxn>
              <a:cxn ang="0">
                <a:pos x="9" y="15"/>
              </a:cxn>
              <a:cxn ang="0">
                <a:pos x="6" y="15"/>
              </a:cxn>
            </a:cxnLst>
            <a:rect l="0" t="0" r="r" b="b"/>
            <a:pathLst>
              <a:path w="32" h="36">
                <a:moveTo>
                  <a:pt x="6" y="15"/>
                </a:moveTo>
                <a:lnTo>
                  <a:pt x="8" y="11"/>
                </a:lnTo>
                <a:lnTo>
                  <a:pt x="10" y="9"/>
                </a:lnTo>
                <a:lnTo>
                  <a:pt x="13" y="8"/>
                </a:lnTo>
                <a:lnTo>
                  <a:pt x="19" y="4"/>
                </a:lnTo>
                <a:lnTo>
                  <a:pt x="21" y="0"/>
                </a:lnTo>
                <a:lnTo>
                  <a:pt x="24" y="0"/>
                </a:lnTo>
                <a:lnTo>
                  <a:pt x="23" y="4"/>
                </a:lnTo>
                <a:lnTo>
                  <a:pt x="25" y="5"/>
                </a:lnTo>
                <a:lnTo>
                  <a:pt x="27" y="10"/>
                </a:lnTo>
                <a:lnTo>
                  <a:pt x="30" y="13"/>
                </a:lnTo>
                <a:lnTo>
                  <a:pt x="32" y="15"/>
                </a:lnTo>
                <a:lnTo>
                  <a:pt x="32" y="18"/>
                </a:lnTo>
                <a:lnTo>
                  <a:pt x="29" y="21"/>
                </a:lnTo>
                <a:lnTo>
                  <a:pt x="29" y="28"/>
                </a:lnTo>
                <a:lnTo>
                  <a:pt x="30" y="29"/>
                </a:lnTo>
                <a:lnTo>
                  <a:pt x="27" y="32"/>
                </a:lnTo>
                <a:lnTo>
                  <a:pt x="21" y="31"/>
                </a:lnTo>
                <a:lnTo>
                  <a:pt x="17" y="33"/>
                </a:lnTo>
                <a:lnTo>
                  <a:pt x="15" y="34"/>
                </a:lnTo>
                <a:lnTo>
                  <a:pt x="12" y="36"/>
                </a:lnTo>
                <a:lnTo>
                  <a:pt x="9" y="36"/>
                </a:lnTo>
                <a:lnTo>
                  <a:pt x="6" y="32"/>
                </a:lnTo>
                <a:lnTo>
                  <a:pt x="3" y="31"/>
                </a:lnTo>
                <a:lnTo>
                  <a:pt x="5" y="28"/>
                </a:lnTo>
                <a:lnTo>
                  <a:pt x="8" y="29"/>
                </a:lnTo>
                <a:lnTo>
                  <a:pt x="8" y="26"/>
                </a:lnTo>
                <a:lnTo>
                  <a:pt x="5" y="26"/>
                </a:lnTo>
                <a:lnTo>
                  <a:pt x="3" y="28"/>
                </a:lnTo>
                <a:lnTo>
                  <a:pt x="0" y="27"/>
                </a:lnTo>
                <a:lnTo>
                  <a:pt x="0" y="25"/>
                </a:lnTo>
                <a:lnTo>
                  <a:pt x="3" y="25"/>
                </a:lnTo>
                <a:lnTo>
                  <a:pt x="4" y="23"/>
                </a:lnTo>
                <a:lnTo>
                  <a:pt x="6" y="20"/>
                </a:lnTo>
                <a:lnTo>
                  <a:pt x="8" y="17"/>
                </a:lnTo>
                <a:lnTo>
                  <a:pt x="9" y="15"/>
                </a:lnTo>
                <a:lnTo>
                  <a:pt x="6" y="15"/>
                </a:lnTo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ap="flat" cmpd="sng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107" name="Freeform 139"/>
          <p:cNvSpPr>
            <a:spLocks/>
          </p:cNvSpPr>
          <p:nvPr/>
        </p:nvSpPr>
        <p:spPr bwMode="gray">
          <a:xfrm>
            <a:off x="6958736" y="2247391"/>
            <a:ext cx="124767" cy="122197"/>
          </a:xfrm>
          <a:custGeom>
            <a:avLst/>
            <a:gdLst/>
            <a:ahLst/>
            <a:cxnLst>
              <a:cxn ang="0">
                <a:pos x="35" y="41"/>
              </a:cxn>
              <a:cxn ang="0">
                <a:pos x="35" y="38"/>
              </a:cxn>
              <a:cxn ang="0">
                <a:pos x="37" y="36"/>
              </a:cxn>
              <a:cxn ang="0">
                <a:pos x="36" y="33"/>
              </a:cxn>
              <a:cxn ang="0">
                <a:pos x="35" y="29"/>
              </a:cxn>
              <a:cxn ang="0">
                <a:pos x="33" y="27"/>
              </a:cxn>
              <a:cxn ang="0">
                <a:pos x="35" y="26"/>
              </a:cxn>
              <a:cxn ang="0">
                <a:pos x="36" y="25"/>
              </a:cxn>
              <a:cxn ang="0">
                <a:pos x="36" y="23"/>
              </a:cxn>
              <a:cxn ang="0">
                <a:pos x="36" y="17"/>
              </a:cxn>
              <a:cxn ang="0">
                <a:pos x="35" y="14"/>
              </a:cxn>
              <a:cxn ang="0">
                <a:pos x="37" y="10"/>
              </a:cxn>
              <a:cxn ang="0">
                <a:pos x="37" y="7"/>
              </a:cxn>
              <a:cxn ang="0">
                <a:pos x="35" y="6"/>
              </a:cxn>
              <a:cxn ang="0">
                <a:pos x="34" y="2"/>
              </a:cxn>
              <a:cxn ang="0">
                <a:pos x="32" y="3"/>
              </a:cxn>
              <a:cxn ang="0">
                <a:pos x="30" y="2"/>
              </a:cxn>
              <a:cxn ang="0">
                <a:pos x="29" y="6"/>
              </a:cxn>
              <a:cxn ang="0">
                <a:pos x="29" y="10"/>
              </a:cxn>
              <a:cxn ang="0">
                <a:pos x="27" y="9"/>
              </a:cxn>
              <a:cxn ang="0">
                <a:pos x="25" y="14"/>
              </a:cxn>
              <a:cxn ang="0">
                <a:pos x="22" y="13"/>
              </a:cxn>
              <a:cxn ang="0">
                <a:pos x="24" y="10"/>
              </a:cxn>
              <a:cxn ang="0">
                <a:pos x="26" y="7"/>
              </a:cxn>
              <a:cxn ang="0">
                <a:pos x="26" y="5"/>
              </a:cxn>
              <a:cxn ang="0">
                <a:pos x="26" y="1"/>
              </a:cxn>
              <a:cxn ang="0">
                <a:pos x="24" y="0"/>
              </a:cxn>
              <a:cxn ang="0">
                <a:pos x="21" y="0"/>
              </a:cxn>
              <a:cxn ang="0">
                <a:pos x="18" y="2"/>
              </a:cxn>
              <a:cxn ang="0">
                <a:pos x="15" y="2"/>
              </a:cxn>
              <a:cxn ang="0">
                <a:pos x="11" y="3"/>
              </a:cxn>
              <a:cxn ang="0">
                <a:pos x="9" y="4"/>
              </a:cxn>
              <a:cxn ang="0">
                <a:pos x="7" y="7"/>
              </a:cxn>
              <a:cxn ang="0">
                <a:pos x="8" y="10"/>
              </a:cxn>
              <a:cxn ang="0">
                <a:pos x="5" y="11"/>
              </a:cxn>
              <a:cxn ang="0">
                <a:pos x="2" y="14"/>
              </a:cxn>
              <a:cxn ang="0">
                <a:pos x="0" y="15"/>
              </a:cxn>
              <a:cxn ang="0">
                <a:pos x="0" y="18"/>
              </a:cxn>
              <a:cxn ang="0">
                <a:pos x="3" y="16"/>
              </a:cxn>
              <a:cxn ang="0">
                <a:pos x="4" y="21"/>
              </a:cxn>
              <a:cxn ang="0">
                <a:pos x="6" y="20"/>
              </a:cxn>
              <a:cxn ang="0">
                <a:pos x="6" y="25"/>
              </a:cxn>
              <a:cxn ang="0">
                <a:pos x="7" y="28"/>
              </a:cxn>
              <a:cxn ang="0">
                <a:pos x="7" y="31"/>
              </a:cxn>
              <a:cxn ang="0">
                <a:pos x="10" y="33"/>
              </a:cxn>
              <a:cxn ang="0">
                <a:pos x="13" y="30"/>
              </a:cxn>
              <a:cxn ang="0">
                <a:pos x="13" y="34"/>
              </a:cxn>
              <a:cxn ang="0">
                <a:pos x="14" y="35"/>
              </a:cxn>
              <a:cxn ang="0">
                <a:pos x="18" y="34"/>
              </a:cxn>
              <a:cxn ang="0">
                <a:pos x="20" y="35"/>
              </a:cxn>
              <a:cxn ang="0">
                <a:pos x="20" y="37"/>
              </a:cxn>
              <a:cxn ang="0">
                <a:pos x="23" y="40"/>
              </a:cxn>
              <a:cxn ang="0">
                <a:pos x="26" y="40"/>
              </a:cxn>
              <a:cxn ang="0">
                <a:pos x="27" y="41"/>
              </a:cxn>
              <a:cxn ang="0">
                <a:pos x="31" y="41"/>
              </a:cxn>
              <a:cxn ang="0">
                <a:pos x="35" y="41"/>
              </a:cxn>
            </a:cxnLst>
            <a:rect l="0" t="0" r="r" b="b"/>
            <a:pathLst>
              <a:path w="37" h="41">
                <a:moveTo>
                  <a:pt x="35" y="41"/>
                </a:moveTo>
                <a:lnTo>
                  <a:pt x="35" y="38"/>
                </a:lnTo>
                <a:lnTo>
                  <a:pt x="37" y="36"/>
                </a:lnTo>
                <a:lnTo>
                  <a:pt x="36" y="33"/>
                </a:lnTo>
                <a:lnTo>
                  <a:pt x="35" y="29"/>
                </a:lnTo>
                <a:lnTo>
                  <a:pt x="33" y="27"/>
                </a:lnTo>
                <a:lnTo>
                  <a:pt x="35" y="26"/>
                </a:lnTo>
                <a:lnTo>
                  <a:pt x="36" y="25"/>
                </a:lnTo>
                <a:lnTo>
                  <a:pt x="36" y="23"/>
                </a:lnTo>
                <a:lnTo>
                  <a:pt x="36" y="17"/>
                </a:lnTo>
                <a:lnTo>
                  <a:pt x="35" y="14"/>
                </a:lnTo>
                <a:lnTo>
                  <a:pt x="37" y="10"/>
                </a:lnTo>
                <a:lnTo>
                  <a:pt x="37" y="7"/>
                </a:lnTo>
                <a:lnTo>
                  <a:pt x="35" y="6"/>
                </a:lnTo>
                <a:lnTo>
                  <a:pt x="34" y="2"/>
                </a:lnTo>
                <a:lnTo>
                  <a:pt x="32" y="3"/>
                </a:lnTo>
                <a:lnTo>
                  <a:pt x="30" y="2"/>
                </a:lnTo>
                <a:lnTo>
                  <a:pt x="29" y="6"/>
                </a:lnTo>
                <a:lnTo>
                  <a:pt x="29" y="10"/>
                </a:lnTo>
                <a:lnTo>
                  <a:pt x="27" y="9"/>
                </a:lnTo>
                <a:lnTo>
                  <a:pt x="25" y="14"/>
                </a:lnTo>
                <a:lnTo>
                  <a:pt x="22" y="13"/>
                </a:lnTo>
                <a:lnTo>
                  <a:pt x="24" y="10"/>
                </a:lnTo>
                <a:lnTo>
                  <a:pt x="26" y="7"/>
                </a:lnTo>
                <a:lnTo>
                  <a:pt x="26" y="5"/>
                </a:lnTo>
                <a:lnTo>
                  <a:pt x="26" y="1"/>
                </a:lnTo>
                <a:lnTo>
                  <a:pt x="24" y="0"/>
                </a:lnTo>
                <a:lnTo>
                  <a:pt x="21" y="0"/>
                </a:lnTo>
                <a:lnTo>
                  <a:pt x="18" y="2"/>
                </a:lnTo>
                <a:lnTo>
                  <a:pt x="15" y="2"/>
                </a:lnTo>
                <a:lnTo>
                  <a:pt x="11" y="3"/>
                </a:lnTo>
                <a:lnTo>
                  <a:pt x="9" y="4"/>
                </a:lnTo>
                <a:lnTo>
                  <a:pt x="7" y="7"/>
                </a:lnTo>
                <a:lnTo>
                  <a:pt x="8" y="10"/>
                </a:lnTo>
                <a:lnTo>
                  <a:pt x="5" y="11"/>
                </a:lnTo>
                <a:lnTo>
                  <a:pt x="2" y="14"/>
                </a:lnTo>
                <a:lnTo>
                  <a:pt x="0" y="15"/>
                </a:lnTo>
                <a:lnTo>
                  <a:pt x="0" y="18"/>
                </a:lnTo>
                <a:lnTo>
                  <a:pt x="3" y="16"/>
                </a:lnTo>
                <a:lnTo>
                  <a:pt x="4" y="21"/>
                </a:lnTo>
                <a:lnTo>
                  <a:pt x="6" y="20"/>
                </a:lnTo>
                <a:lnTo>
                  <a:pt x="6" y="25"/>
                </a:lnTo>
                <a:lnTo>
                  <a:pt x="7" y="28"/>
                </a:lnTo>
                <a:lnTo>
                  <a:pt x="7" y="31"/>
                </a:lnTo>
                <a:lnTo>
                  <a:pt x="10" y="33"/>
                </a:lnTo>
                <a:lnTo>
                  <a:pt x="13" y="30"/>
                </a:lnTo>
                <a:lnTo>
                  <a:pt x="13" y="34"/>
                </a:lnTo>
                <a:lnTo>
                  <a:pt x="14" y="35"/>
                </a:lnTo>
                <a:lnTo>
                  <a:pt x="18" y="34"/>
                </a:lnTo>
                <a:lnTo>
                  <a:pt x="20" y="35"/>
                </a:lnTo>
                <a:lnTo>
                  <a:pt x="20" y="37"/>
                </a:lnTo>
                <a:lnTo>
                  <a:pt x="23" y="40"/>
                </a:lnTo>
                <a:lnTo>
                  <a:pt x="26" y="40"/>
                </a:lnTo>
                <a:lnTo>
                  <a:pt x="27" y="41"/>
                </a:lnTo>
                <a:lnTo>
                  <a:pt x="31" y="41"/>
                </a:lnTo>
                <a:lnTo>
                  <a:pt x="35" y="41"/>
                </a:lnTo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ap="flat" cmpd="sng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108" name="Freeform 140"/>
          <p:cNvSpPr>
            <a:spLocks/>
          </p:cNvSpPr>
          <p:nvPr/>
        </p:nvSpPr>
        <p:spPr bwMode="gray">
          <a:xfrm>
            <a:off x="7072330" y="2316321"/>
            <a:ext cx="119179" cy="130031"/>
          </a:xfrm>
          <a:custGeom>
            <a:avLst/>
            <a:gdLst/>
            <a:ahLst/>
            <a:cxnLst>
              <a:cxn ang="0">
                <a:pos x="6" y="43"/>
              </a:cxn>
              <a:cxn ang="0">
                <a:pos x="11" y="40"/>
              </a:cxn>
              <a:cxn ang="0">
                <a:pos x="12" y="36"/>
              </a:cxn>
              <a:cxn ang="0">
                <a:pos x="19" y="35"/>
              </a:cxn>
              <a:cxn ang="0">
                <a:pos x="21" y="36"/>
              </a:cxn>
              <a:cxn ang="0">
                <a:pos x="23" y="33"/>
              </a:cxn>
              <a:cxn ang="0">
                <a:pos x="27" y="33"/>
              </a:cxn>
              <a:cxn ang="0">
                <a:pos x="29" y="31"/>
              </a:cxn>
              <a:cxn ang="0">
                <a:pos x="33" y="31"/>
              </a:cxn>
              <a:cxn ang="0">
                <a:pos x="35" y="26"/>
              </a:cxn>
              <a:cxn ang="0">
                <a:pos x="36" y="22"/>
              </a:cxn>
              <a:cxn ang="0">
                <a:pos x="35" y="20"/>
              </a:cxn>
              <a:cxn ang="0">
                <a:pos x="35" y="18"/>
              </a:cxn>
              <a:cxn ang="0">
                <a:pos x="34" y="17"/>
              </a:cxn>
              <a:cxn ang="0">
                <a:pos x="31" y="16"/>
              </a:cxn>
              <a:cxn ang="0">
                <a:pos x="29" y="16"/>
              </a:cxn>
              <a:cxn ang="0">
                <a:pos x="29" y="14"/>
              </a:cxn>
              <a:cxn ang="0">
                <a:pos x="28" y="11"/>
              </a:cxn>
              <a:cxn ang="0">
                <a:pos x="26" y="7"/>
              </a:cxn>
              <a:cxn ang="0">
                <a:pos x="23" y="9"/>
              </a:cxn>
              <a:cxn ang="0">
                <a:pos x="21" y="11"/>
              </a:cxn>
              <a:cxn ang="0">
                <a:pos x="19" y="16"/>
              </a:cxn>
              <a:cxn ang="0">
                <a:pos x="18" y="14"/>
              </a:cxn>
              <a:cxn ang="0">
                <a:pos x="20" y="10"/>
              </a:cxn>
              <a:cxn ang="0">
                <a:pos x="20" y="6"/>
              </a:cxn>
              <a:cxn ang="0">
                <a:pos x="21" y="3"/>
              </a:cxn>
              <a:cxn ang="0">
                <a:pos x="18" y="0"/>
              </a:cxn>
              <a:cxn ang="0">
                <a:pos x="16" y="2"/>
              </a:cxn>
              <a:cxn ang="0">
                <a:pos x="16" y="6"/>
              </a:cxn>
              <a:cxn ang="0">
                <a:pos x="14" y="5"/>
              </a:cxn>
              <a:cxn ang="0">
                <a:pos x="12" y="2"/>
              </a:cxn>
              <a:cxn ang="0">
                <a:pos x="12" y="5"/>
              </a:cxn>
              <a:cxn ang="0">
                <a:pos x="10" y="8"/>
              </a:cxn>
              <a:cxn ang="0">
                <a:pos x="10" y="11"/>
              </a:cxn>
              <a:cxn ang="0">
                <a:pos x="12" y="13"/>
              </a:cxn>
              <a:cxn ang="0">
                <a:pos x="9" y="13"/>
              </a:cxn>
              <a:cxn ang="0">
                <a:pos x="8" y="16"/>
              </a:cxn>
              <a:cxn ang="0">
                <a:pos x="10" y="19"/>
              </a:cxn>
              <a:cxn ang="0">
                <a:pos x="13" y="19"/>
              </a:cxn>
              <a:cxn ang="0">
                <a:pos x="11" y="20"/>
              </a:cxn>
              <a:cxn ang="0">
                <a:pos x="9" y="20"/>
              </a:cxn>
              <a:cxn ang="0">
                <a:pos x="7" y="19"/>
              </a:cxn>
              <a:cxn ang="0">
                <a:pos x="6" y="23"/>
              </a:cxn>
              <a:cxn ang="0">
                <a:pos x="4" y="28"/>
              </a:cxn>
              <a:cxn ang="0">
                <a:pos x="5" y="32"/>
              </a:cxn>
              <a:cxn ang="0">
                <a:pos x="3" y="35"/>
              </a:cxn>
              <a:cxn ang="0">
                <a:pos x="0" y="39"/>
              </a:cxn>
              <a:cxn ang="0">
                <a:pos x="1" y="42"/>
              </a:cxn>
              <a:cxn ang="0">
                <a:pos x="4" y="44"/>
              </a:cxn>
              <a:cxn ang="0">
                <a:pos x="6" y="43"/>
              </a:cxn>
            </a:cxnLst>
            <a:rect l="0" t="0" r="r" b="b"/>
            <a:pathLst>
              <a:path w="36" h="44">
                <a:moveTo>
                  <a:pt x="6" y="43"/>
                </a:moveTo>
                <a:lnTo>
                  <a:pt x="11" y="40"/>
                </a:lnTo>
                <a:lnTo>
                  <a:pt x="12" y="36"/>
                </a:lnTo>
                <a:lnTo>
                  <a:pt x="19" y="35"/>
                </a:lnTo>
                <a:lnTo>
                  <a:pt x="21" y="36"/>
                </a:lnTo>
                <a:lnTo>
                  <a:pt x="23" y="33"/>
                </a:lnTo>
                <a:lnTo>
                  <a:pt x="27" y="33"/>
                </a:lnTo>
                <a:lnTo>
                  <a:pt x="29" y="31"/>
                </a:lnTo>
                <a:lnTo>
                  <a:pt x="33" y="31"/>
                </a:lnTo>
                <a:lnTo>
                  <a:pt x="35" y="26"/>
                </a:lnTo>
                <a:lnTo>
                  <a:pt x="36" y="22"/>
                </a:lnTo>
                <a:lnTo>
                  <a:pt x="35" y="20"/>
                </a:lnTo>
                <a:lnTo>
                  <a:pt x="35" y="18"/>
                </a:lnTo>
                <a:lnTo>
                  <a:pt x="34" y="17"/>
                </a:lnTo>
                <a:lnTo>
                  <a:pt x="31" y="16"/>
                </a:lnTo>
                <a:lnTo>
                  <a:pt x="29" y="16"/>
                </a:lnTo>
                <a:lnTo>
                  <a:pt x="29" y="14"/>
                </a:lnTo>
                <a:lnTo>
                  <a:pt x="28" y="11"/>
                </a:lnTo>
                <a:lnTo>
                  <a:pt x="26" y="7"/>
                </a:lnTo>
                <a:lnTo>
                  <a:pt x="23" y="9"/>
                </a:lnTo>
                <a:lnTo>
                  <a:pt x="21" y="11"/>
                </a:lnTo>
                <a:lnTo>
                  <a:pt x="19" y="16"/>
                </a:lnTo>
                <a:lnTo>
                  <a:pt x="18" y="14"/>
                </a:lnTo>
                <a:lnTo>
                  <a:pt x="20" y="10"/>
                </a:lnTo>
                <a:lnTo>
                  <a:pt x="20" y="6"/>
                </a:lnTo>
                <a:lnTo>
                  <a:pt x="21" y="3"/>
                </a:lnTo>
                <a:lnTo>
                  <a:pt x="18" y="0"/>
                </a:lnTo>
                <a:lnTo>
                  <a:pt x="16" y="2"/>
                </a:lnTo>
                <a:lnTo>
                  <a:pt x="16" y="6"/>
                </a:lnTo>
                <a:lnTo>
                  <a:pt x="14" y="5"/>
                </a:lnTo>
                <a:lnTo>
                  <a:pt x="12" y="2"/>
                </a:lnTo>
                <a:lnTo>
                  <a:pt x="12" y="5"/>
                </a:lnTo>
                <a:lnTo>
                  <a:pt x="10" y="8"/>
                </a:lnTo>
                <a:lnTo>
                  <a:pt x="10" y="11"/>
                </a:lnTo>
                <a:lnTo>
                  <a:pt x="12" y="13"/>
                </a:lnTo>
                <a:lnTo>
                  <a:pt x="9" y="13"/>
                </a:lnTo>
                <a:lnTo>
                  <a:pt x="8" y="16"/>
                </a:lnTo>
                <a:lnTo>
                  <a:pt x="10" y="19"/>
                </a:lnTo>
                <a:lnTo>
                  <a:pt x="13" y="19"/>
                </a:lnTo>
                <a:lnTo>
                  <a:pt x="11" y="20"/>
                </a:lnTo>
                <a:lnTo>
                  <a:pt x="9" y="20"/>
                </a:lnTo>
                <a:lnTo>
                  <a:pt x="7" y="19"/>
                </a:lnTo>
                <a:lnTo>
                  <a:pt x="6" y="23"/>
                </a:lnTo>
                <a:lnTo>
                  <a:pt x="4" y="28"/>
                </a:lnTo>
                <a:lnTo>
                  <a:pt x="5" y="32"/>
                </a:lnTo>
                <a:lnTo>
                  <a:pt x="3" y="35"/>
                </a:lnTo>
                <a:lnTo>
                  <a:pt x="0" y="39"/>
                </a:lnTo>
                <a:lnTo>
                  <a:pt x="1" y="42"/>
                </a:lnTo>
                <a:lnTo>
                  <a:pt x="4" y="44"/>
                </a:lnTo>
                <a:lnTo>
                  <a:pt x="6" y="43"/>
                </a:lnTo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ap="flat" cmpd="sng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109" name="Freeform 141"/>
          <p:cNvSpPr>
            <a:spLocks/>
          </p:cNvSpPr>
          <p:nvPr/>
        </p:nvSpPr>
        <p:spPr bwMode="gray">
          <a:xfrm>
            <a:off x="6927054" y="2242360"/>
            <a:ext cx="50279" cy="42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0"/>
              </a:cxn>
              <a:cxn ang="0">
                <a:pos x="9" y="4"/>
              </a:cxn>
              <a:cxn ang="0">
                <a:pos x="13" y="4"/>
              </a:cxn>
              <a:cxn ang="0">
                <a:pos x="16" y="8"/>
              </a:cxn>
              <a:cxn ang="0">
                <a:pos x="12" y="11"/>
              </a:cxn>
              <a:cxn ang="0">
                <a:pos x="12" y="14"/>
              </a:cxn>
              <a:cxn ang="0">
                <a:pos x="7" y="13"/>
              </a:cxn>
              <a:cxn ang="0">
                <a:pos x="6" y="10"/>
              </a:cxn>
              <a:cxn ang="0">
                <a:pos x="2" y="8"/>
              </a:cxn>
              <a:cxn ang="0">
                <a:pos x="1" y="5"/>
              </a:cxn>
              <a:cxn ang="0">
                <a:pos x="0" y="0"/>
              </a:cxn>
            </a:cxnLst>
            <a:rect l="0" t="0" r="r" b="b"/>
            <a:pathLst>
              <a:path w="16" h="14">
                <a:moveTo>
                  <a:pt x="0" y="0"/>
                </a:moveTo>
                <a:lnTo>
                  <a:pt x="5" y="0"/>
                </a:lnTo>
                <a:lnTo>
                  <a:pt x="9" y="4"/>
                </a:lnTo>
                <a:lnTo>
                  <a:pt x="13" y="4"/>
                </a:lnTo>
                <a:lnTo>
                  <a:pt x="16" y="8"/>
                </a:lnTo>
                <a:lnTo>
                  <a:pt x="12" y="11"/>
                </a:lnTo>
                <a:lnTo>
                  <a:pt x="12" y="14"/>
                </a:lnTo>
                <a:lnTo>
                  <a:pt x="7" y="13"/>
                </a:lnTo>
                <a:lnTo>
                  <a:pt x="6" y="10"/>
                </a:lnTo>
                <a:lnTo>
                  <a:pt x="2" y="8"/>
                </a:lnTo>
                <a:lnTo>
                  <a:pt x="1" y="5"/>
                </a:lnTo>
                <a:lnTo>
                  <a:pt x="0" y="0"/>
                </a:lnTo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ap="flat" cmpd="sng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110" name="Freeform 142"/>
          <p:cNvSpPr>
            <a:spLocks/>
          </p:cNvSpPr>
          <p:nvPr/>
        </p:nvSpPr>
        <p:spPr bwMode="gray">
          <a:xfrm>
            <a:off x="7374007" y="2714249"/>
            <a:ext cx="46555" cy="3916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5"/>
              </a:cxn>
              <a:cxn ang="0">
                <a:pos x="3" y="5"/>
              </a:cxn>
              <a:cxn ang="0">
                <a:pos x="3" y="2"/>
              </a:cxn>
              <a:cxn ang="0">
                <a:pos x="2" y="0"/>
              </a:cxn>
              <a:cxn ang="0">
                <a:pos x="6" y="0"/>
              </a:cxn>
              <a:cxn ang="0">
                <a:pos x="10" y="0"/>
              </a:cxn>
              <a:cxn ang="0">
                <a:pos x="14" y="2"/>
              </a:cxn>
              <a:cxn ang="0">
                <a:pos x="14" y="6"/>
              </a:cxn>
              <a:cxn ang="0">
                <a:pos x="13" y="8"/>
              </a:cxn>
              <a:cxn ang="0">
                <a:pos x="11" y="9"/>
              </a:cxn>
              <a:cxn ang="0">
                <a:pos x="11" y="13"/>
              </a:cxn>
              <a:cxn ang="0">
                <a:pos x="8" y="12"/>
              </a:cxn>
              <a:cxn ang="0">
                <a:pos x="4" y="9"/>
              </a:cxn>
              <a:cxn ang="0">
                <a:pos x="0" y="8"/>
              </a:cxn>
            </a:cxnLst>
            <a:rect l="0" t="0" r="r" b="b"/>
            <a:pathLst>
              <a:path w="14" h="13">
                <a:moveTo>
                  <a:pt x="0" y="8"/>
                </a:moveTo>
                <a:lnTo>
                  <a:pt x="0" y="5"/>
                </a:lnTo>
                <a:lnTo>
                  <a:pt x="3" y="5"/>
                </a:lnTo>
                <a:lnTo>
                  <a:pt x="3" y="2"/>
                </a:lnTo>
                <a:lnTo>
                  <a:pt x="2" y="0"/>
                </a:lnTo>
                <a:lnTo>
                  <a:pt x="6" y="0"/>
                </a:lnTo>
                <a:lnTo>
                  <a:pt x="10" y="0"/>
                </a:lnTo>
                <a:lnTo>
                  <a:pt x="14" y="2"/>
                </a:lnTo>
                <a:lnTo>
                  <a:pt x="14" y="6"/>
                </a:lnTo>
                <a:lnTo>
                  <a:pt x="13" y="8"/>
                </a:lnTo>
                <a:lnTo>
                  <a:pt x="11" y="9"/>
                </a:lnTo>
                <a:lnTo>
                  <a:pt x="11" y="13"/>
                </a:lnTo>
                <a:lnTo>
                  <a:pt x="8" y="12"/>
                </a:lnTo>
                <a:lnTo>
                  <a:pt x="4" y="9"/>
                </a:lnTo>
                <a:lnTo>
                  <a:pt x="0" y="8"/>
                </a:lnTo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111" name="Freeform 143"/>
          <p:cNvSpPr>
            <a:spLocks/>
          </p:cNvSpPr>
          <p:nvPr/>
        </p:nvSpPr>
        <p:spPr bwMode="gray">
          <a:xfrm>
            <a:off x="7873073" y="2404056"/>
            <a:ext cx="29795" cy="4699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5"/>
              </a:cxn>
              <a:cxn ang="0">
                <a:pos x="7" y="6"/>
              </a:cxn>
              <a:cxn ang="0">
                <a:pos x="7" y="9"/>
              </a:cxn>
              <a:cxn ang="0">
                <a:pos x="9" y="11"/>
              </a:cxn>
              <a:cxn ang="0">
                <a:pos x="7" y="15"/>
              </a:cxn>
              <a:cxn ang="0">
                <a:pos x="4" y="12"/>
              </a:cxn>
              <a:cxn ang="0">
                <a:pos x="4" y="9"/>
              </a:cxn>
              <a:cxn ang="0">
                <a:pos x="1" y="6"/>
              </a:cxn>
              <a:cxn ang="0">
                <a:pos x="1" y="4"/>
              </a:cxn>
              <a:cxn ang="0">
                <a:pos x="0" y="0"/>
              </a:cxn>
            </a:cxnLst>
            <a:rect l="0" t="0" r="r" b="b"/>
            <a:pathLst>
              <a:path w="9" h="15">
                <a:moveTo>
                  <a:pt x="0" y="0"/>
                </a:moveTo>
                <a:lnTo>
                  <a:pt x="4" y="5"/>
                </a:lnTo>
                <a:lnTo>
                  <a:pt x="7" y="6"/>
                </a:lnTo>
                <a:lnTo>
                  <a:pt x="7" y="9"/>
                </a:lnTo>
                <a:lnTo>
                  <a:pt x="9" y="11"/>
                </a:lnTo>
                <a:lnTo>
                  <a:pt x="7" y="15"/>
                </a:lnTo>
                <a:lnTo>
                  <a:pt x="4" y="12"/>
                </a:lnTo>
                <a:lnTo>
                  <a:pt x="4" y="9"/>
                </a:lnTo>
                <a:lnTo>
                  <a:pt x="1" y="6"/>
                </a:lnTo>
                <a:lnTo>
                  <a:pt x="1" y="4"/>
                </a:lnTo>
                <a:lnTo>
                  <a:pt x="0" y="0"/>
                </a:lnTo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ap="flat" cmpd="sng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112" name="Freeform 144"/>
          <p:cNvSpPr>
            <a:spLocks/>
          </p:cNvSpPr>
          <p:nvPr/>
        </p:nvSpPr>
        <p:spPr bwMode="gray">
          <a:xfrm>
            <a:off x="7938249" y="2535653"/>
            <a:ext cx="33520" cy="1253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0"/>
              </a:cxn>
              <a:cxn ang="0">
                <a:pos x="8" y="2"/>
              </a:cxn>
              <a:cxn ang="0">
                <a:pos x="10" y="5"/>
              </a:cxn>
              <a:cxn ang="0">
                <a:pos x="7" y="5"/>
              </a:cxn>
              <a:cxn ang="0">
                <a:pos x="5" y="3"/>
              </a:cxn>
              <a:cxn ang="0">
                <a:pos x="1" y="2"/>
              </a:cxn>
              <a:cxn ang="0">
                <a:pos x="0" y="0"/>
              </a:cxn>
            </a:cxnLst>
            <a:rect l="0" t="0" r="r" b="b"/>
            <a:pathLst>
              <a:path w="10" h="5">
                <a:moveTo>
                  <a:pt x="0" y="0"/>
                </a:moveTo>
                <a:lnTo>
                  <a:pt x="5" y="0"/>
                </a:lnTo>
                <a:lnTo>
                  <a:pt x="8" y="2"/>
                </a:lnTo>
                <a:lnTo>
                  <a:pt x="10" y="5"/>
                </a:lnTo>
                <a:lnTo>
                  <a:pt x="7" y="5"/>
                </a:lnTo>
                <a:lnTo>
                  <a:pt x="5" y="3"/>
                </a:lnTo>
                <a:lnTo>
                  <a:pt x="1" y="2"/>
                </a:lnTo>
                <a:lnTo>
                  <a:pt x="0" y="0"/>
                </a:lnTo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ap="flat" cmpd="sng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113" name="Freeform 145"/>
          <p:cNvSpPr>
            <a:spLocks/>
          </p:cNvSpPr>
          <p:nvPr/>
        </p:nvSpPr>
        <p:spPr bwMode="gray">
          <a:xfrm>
            <a:off x="8105846" y="2701715"/>
            <a:ext cx="22346" cy="20365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3" y="0"/>
              </a:cxn>
              <a:cxn ang="0">
                <a:pos x="5" y="0"/>
              </a:cxn>
              <a:cxn ang="0">
                <a:pos x="7" y="3"/>
              </a:cxn>
              <a:cxn ang="0">
                <a:pos x="6" y="4"/>
              </a:cxn>
              <a:cxn ang="0">
                <a:pos x="4" y="4"/>
              </a:cxn>
              <a:cxn ang="0">
                <a:pos x="2" y="6"/>
              </a:cxn>
              <a:cxn ang="0">
                <a:pos x="0" y="5"/>
              </a:cxn>
              <a:cxn ang="0">
                <a:pos x="0" y="3"/>
              </a:cxn>
            </a:cxnLst>
            <a:rect l="0" t="0" r="r" b="b"/>
            <a:pathLst>
              <a:path w="7" h="6">
                <a:moveTo>
                  <a:pt x="0" y="3"/>
                </a:moveTo>
                <a:lnTo>
                  <a:pt x="3" y="0"/>
                </a:lnTo>
                <a:lnTo>
                  <a:pt x="5" y="0"/>
                </a:lnTo>
                <a:lnTo>
                  <a:pt x="7" y="3"/>
                </a:lnTo>
                <a:lnTo>
                  <a:pt x="6" y="4"/>
                </a:lnTo>
                <a:lnTo>
                  <a:pt x="4" y="4"/>
                </a:lnTo>
                <a:lnTo>
                  <a:pt x="2" y="6"/>
                </a:lnTo>
                <a:lnTo>
                  <a:pt x="0" y="5"/>
                </a:lnTo>
                <a:lnTo>
                  <a:pt x="0" y="3"/>
                </a:lnTo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114" name="Freeform 146"/>
          <p:cNvSpPr>
            <a:spLocks/>
          </p:cNvSpPr>
          <p:nvPr/>
        </p:nvSpPr>
        <p:spPr bwMode="gray">
          <a:xfrm>
            <a:off x="8044395" y="2457318"/>
            <a:ext cx="29795" cy="34466"/>
          </a:xfrm>
          <a:custGeom>
            <a:avLst/>
            <a:gdLst/>
            <a:ahLst/>
            <a:cxnLst>
              <a:cxn ang="0">
                <a:pos x="7" y="11"/>
              </a:cxn>
              <a:cxn ang="0">
                <a:pos x="7" y="8"/>
              </a:cxn>
              <a:cxn ang="0">
                <a:pos x="9" y="5"/>
              </a:cxn>
              <a:cxn ang="0">
                <a:pos x="7" y="0"/>
              </a:cxn>
              <a:cxn ang="0">
                <a:pos x="3" y="0"/>
              </a:cxn>
              <a:cxn ang="0">
                <a:pos x="0" y="3"/>
              </a:cxn>
              <a:cxn ang="0">
                <a:pos x="2" y="8"/>
              </a:cxn>
              <a:cxn ang="0">
                <a:pos x="5" y="11"/>
              </a:cxn>
              <a:cxn ang="0">
                <a:pos x="7" y="11"/>
              </a:cxn>
            </a:cxnLst>
            <a:rect l="0" t="0" r="r" b="b"/>
            <a:pathLst>
              <a:path w="9" h="11">
                <a:moveTo>
                  <a:pt x="7" y="11"/>
                </a:moveTo>
                <a:lnTo>
                  <a:pt x="7" y="8"/>
                </a:lnTo>
                <a:lnTo>
                  <a:pt x="9" y="5"/>
                </a:lnTo>
                <a:lnTo>
                  <a:pt x="7" y="0"/>
                </a:lnTo>
                <a:lnTo>
                  <a:pt x="3" y="0"/>
                </a:lnTo>
                <a:lnTo>
                  <a:pt x="0" y="3"/>
                </a:lnTo>
                <a:lnTo>
                  <a:pt x="2" y="8"/>
                </a:lnTo>
                <a:lnTo>
                  <a:pt x="5" y="11"/>
                </a:lnTo>
                <a:lnTo>
                  <a:pt x="7" y="11"/>
                </a:lnTo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ap="flat" cmpd="sng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115" name="Freeform 147"/>
          <p:cNvSpPr>
            <a:spLocks/>
          </p:cNvSpPr>
          <p:nvPr/>
        </p:nvSpPr>
        <p:spPr bwMode="gray">
          <a:xfrm>
            <a:off x="8076050" y="2466720"/>
            <a:ext cx="96834" cy="72064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0" y="21"/>
              </a:cxn>
              <a:cxn ang="0">
                <a:pos x="2" y="19"/>
              </a:cxn>
              <a:cxn ang="0">
                <a:pos x="2" y="14"/>
              </a:cxn>
              <a:cxn ang="0">
                <a:pos x="1" y="7"/>
              </a:cxn>
              <a:cxn ang="0">
                <a:pos x="2" y="6"/>
              </a:cxn>
              <a:cxn ang="0">
                <a:pos x="4" y="5"/>
              </a:cxn>
              <a:cxn ang="0">
                <a:pos x="6" y="0"/>
              </a:cxn>
              <a:cxn ang="0">
                <a:pos x="9" y="1"/>
              </a:cxn>
              <a:cxn ang="0">
                <a:pos x="12" y="0"/>
              </a:cxn>
              <a:cxn ang="0">
                <a:pos x="16" y="2"/>
              </a:cxn>
              <a:cxn ang="0">
                <a:pos x="21" y="3"/>
              </a:cxn>
              <a:cxn ang="0">
                <a:pos x="24" y="7"/>
              </a:cxn>
              <a:cxn ang="0">
                <a:pos x="29" y="10"/>
              </a:cxn>
              <a:cxn ang="0">
                <a:pos x="25" y="13"/>
              </a:cxn>
              <a:cxn ang="0">
                <a:pos x="21" y="14"/>
              </a:cxn>
              <a:cxn ang="0">
                <a:pos x="19" y="17"/>
              </a:cxn>
              <a:cxn ang="0">
                <a:pos x="15" y="19"/>
              </a:cxn>
              <a:cxn ang="0">
                <a:pos x="11" y="19"/>
              </a:cxn>
              <a:cxn ang="0">
                <a:pos x="6" y="19"/>
              </a:cxn>
              <a:cxn ang="0">
                <a:pos x="3" y="23"/>
              </a:cxn>
              <a:cxn ang="0">
                <a:pos x="2" y="25"/>
              </a:cxn>
              <a:cxn ang="0">
                <a:pos x="0" y="25"/>
              </a:cxn>
            </a:cxnLst>
            <a:rect l="0" t="0" r="r" b="b"/>
            <a:pathLst>
              <a:path w="29" h="25">
                <a:moveTo>
                  <a:pt x="0" y="25"/>
                </a:moveTo>
                <a:lnTo>
                  <a:pt x="0" y="21"/>
                </a:lnTo>
                <a:lnTo>
                  <a:pt x="2" y="19"/>
                </a:lnTo>
                <a:lnTo>
                  <a:pt x="2" y="14"/>
                </a:lnTo>
                <a:lnTo>
                  <a:pt x="1" y="7"/>
                </a:lnTo>
                <a:lnTo>
                  <a:pt x="2" y="6"/>
                </a:lnTo>
                <a:lnTo>
                  <a:pt x="4" y="5"/>
                </a:lnTo>
                <a:lnTo>
                  <a:pt x="6" y="0"/>
                </a:lnTo>
                <a:lnTo>
                  <a:pt x="9" y="1"/>
                </a:lnTo>
                <a:lnTo>
                  <a:pt x="12" y="0"/>
                </a:lnTo>
                <a:lnTo>
                  <a:pt x="16" y="2"/>
                </a:lnTo>
                <a:lnTo>
                  <a:pt x="21" y="3"/>
                </a:lnTo>
                <a:lnTo>
                  <a:pt x="24" y="7"/>
                </a:lnTo>
                <a:lnTo>
                  <a:pt x="29" y="10"/>
                </a:lnTo>
                <a:lnTo>
                  <a:pt x="25" y="13"/>
                </a:lnTo>
                <a:lnTo>
                  <a:pt x="21" y="14"/>
                </a:lnTo>
                <a:lnTo>
                  <a:pt x="19" y="17"/>
                </a:lnTo>
                <a:lnTo>
                  <a:pt x="15" y="19"/>
                </a:lnTo>
                <a:lnTo>
                  <a:pt x="11" y="19"/>
                </a:lnTo>
                <a:lnTo>
                  <a:pt x="6" y="19"/>
                </a:lnTo>
                <a:lnTo>
                  <a:pt x="3" y="23"/>
                </a:lnTo>
                <a:lnTo>
                  <a:pt x="2" y="25"/>
                </a:lnTo>
                <a:lnTo>
                  <a:pt x="0" y="25"/>
                </a:lnTo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ap="flat" cmpd="sng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116" name="Freeform 148"/>
          <p:cNvSpPr>
            <a:spLocks/>
          </p:cNvSpPr>
          <p:nvPr/>
        </p:nvSpPr>
        <p:spPr bwMode="gray">
          <a:xfrm>
            <a:off x="8092810" y="2248955"/>
            <a:ext cx="111732" cy="68931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2" y="12"/>
              </a:cxn>
              <a:cxn ang="0">
                <a:pos x="4" y="15"/>
              </a:cxn>
              <a:cxn ang="0">
                <a:pos x="6" y="16"/>
              </a:cxn>
              <a:cxn ang="0">
                <a:pos x="8" y="15"/>
              </a:cxn>
              <a:cxn ang="0">
                <a:pos x="9" y="10"/>
              </a:cxn>
              <a:cxn ang="0">
                <a:pos x="11" y="8"/>
              </a:cxn>
              <a:cxn ang="0">
                <a:pos x="14" y="6"/>
              </a:cxn>
              <a:cxn ang="0">
                <a:pos x="16" y="9"/>
              </a:cxn>
              <a:cxn ang="0">
                <a:pos x="18" y="10"/>
              </a:cxn>
              <a:cxn ang="0">
                <a:pos x="20" y="8"/>
              </a:cxn>
              <a:cxn ang="0">
                <a:pos x="22" y="5"/>
              </a:cxn>
              <a:cxn ang="0">
                <a:pos x="25" y="3"/>
              </a:cxn>
              <a:cxn ang="0">
                <a:pos x="28" y="3"/>
              </a:cxn>
              <a:cxn ang="0">
                <a:pos x="30" y="2"/>
              </a:cxn>
              <a:cxn ang="0">
                <a:pos x="32" y="0"/>
              </a:cxn>
              <a:cxn ang="0">
                <a:pos x="34" y="3"/>
              </a:cxn>
              <a:cxn ang="0">
                <a:pos x="34" y="8"/>
              </a:cxn>
              <a:cxn ang="0">
                <a:pos x="34" y="12"/>
              </a:cxn>
              <a:cxn ang="0">
                <a:pos x="31" y="16"/>
              </a:cxn>
              <a:cxn ang="0">
                <a:pos x="28" y="20"/>
              </a:cxn>
              <a:cxn ang="0">
                <a:pos x="25" y="22"/>
              </a:cxn>
              <a:cxn ang="0">
                <a:pos x="21" y="22"/>
              </a:cxn>
              <a:cxn ang="0">
                <a:pos x="19" y="20"/>
              </a:cxn>
              <a:cxn ang="0">
                <a:pos x="15" y="22"/>
              </a:cxn>
              <a:cxn ang="0">
                <a:pos x="10" y="23"/>
              </a:cxn>
              <a:cxn ang="0">
                <a:pos x="5" y="23"/>
              </a:cxn>
              <a:cxn ang="0">
                <a:pos x="2" y="20"/>
              </a:cxn>
              <a:cxn ang="0">
                <a:pos x="1" y="17"/>
              </a:cxn>
              <a:cxn ang="0">
                <a:pos x="0" y="14"/>
              </a:cxn>
            </a:cxnLst>
            <a:rect l="0" t="0" r="r" b="b"/>
            <a:pathLst>
              <a:path w="34" h="23">
                <a:moveTo>
                  <a:pt x="0" y="14"/>
                </a:moveTo>
                <a:lnTo>
                  <a:pt x="2" y="12"/>
                </a:lnTo>
                <a:lnTo>
                  <a:pt x="4" y="15"/>
                </a:lnTo>
                <a:lnTo>
                  <a:pt x="6" y="16"/>
                </a:lnTo>
                <a:lnTo>
                  <a:pt x="8" y="15"/>
                </a:lnTo>
                <a:lnTo>
                  <a:pt x="9" y="10"/>
                </a:lnTo>
                <a:lnTo>
                  <a:pt x="11" y="8"/>
                </a:lnTo>
                <a:lnTo>
                  <a:pt x="14" y="6"/>
                </a:lnTo>
                <a:lnTo>
                  <a:pt x="16" y="9"/>
                </a:lnTo>
                <a:lnTo>
                  <a:pt x="18" y="10"/>
                </a:lnTo>
                <a:lnTo>
                  <a:pt x="20" y="8"/>
                </a:lnTo>
                <a:lnTo>
                  <a:pt x="22" y="5"/>
                </a:lnTo>
                <a:lnTo>
                  <a:pt x="25" y="3"/>
                </a:lnTo>
                <a:lnTo>
                  <a:pt x="28" y="3"/>
                </a:lnTo>
                <a:lnTo>
                  <a:pt x="30" y="2"/>
                </a:lnTo>
                <a:lnTo>
                  <a:pt x="32" y="0"/>
                </a:lnTo>
                <a:lnTo>
                  <a:pt x="34" y="3"/>
                </a:lnTo>
                <a:lnTo>
                  <a:pt x="34" y="8"/>
                </a:lnTo>
                <a:lnTo>
                  <a:pt x="34" y="12"/>
                </a:lnTo>
                <a:lnTo>
                  <a:pt x="31" y="16"/>
                </a:lnTo>
                <a:lnTo>
                  <a:pt x="28" y="20"/>
                </a:lnTo>
                <a:lnTo>
                  <a:pt x="25" y="22"/>
                </a:lnTo>
                <a:lnTo>
                  <a:pt x="21" y="22"/>
                </a:lnTo>
                <a:lnTo>
                  <a:pt x="19" y="20"/>
                </a:lnTo>
                <a:lnTo>
                  <a:pt x="15" y="22"/>
                </a:lnTo>
                <a:lnTo>
                  <a:pt x="10" y="23"/>
                </a:lnTo>
                <a:lnTo>
                  <a:pt x="5" y="23"/>
                </a:lnTo>
                <a:lnTo>
                  <a:pt x="2" y="20"/>
                </a:lnTo>
                <a:lnTo>
                  <a:pt x="1" y="17"/>
                </a:lnTo>
                <a:lnTo>
                  <a:pt x="0" y="14"/>
                </a:lnTo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ap="flat" cmpd="sng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118" name="Freeform 149"/>
          <p:cNvSpPr>
            <a:spLocks/>
          </p:cNvSpPr>
          <p:nvPr/>
        </p:nvSpPr>
        <p:spPr bwMode="gray">
          <a:xfrm>
            <a:off x="7904729" y="2305354"/>
            <a:ext cx="175046" cy="158229"/>
          </a:xfrm>
          <a:custGeom>
            <a:avLst/>
            <a:gdLst/>
            <a:ahLst/>
            <a:cxnLst>
              <a:cxn ang="0">
                <a:pos x="8" y="15"/>
              </a:cxn>
              <a:cxn ang="0">
                <a:pos x="15" y="17"/>
              </a:cxn>
              <a:cxn ang="0">
                <a:pos x="20" y="19"/>
              </a:cxn>
              <a:cxn ang="0">
                <a:pos x="24" y="20"/>
              </a:cxn>
              <a:cxn ang="0">
                <a:pos x="17" y="6"/>
              </a:cxn>
              <a:cxn ang="0">
                <a:pos x="20" y="8"/>
              </a:cxn>
              <a:cxn ang="0">
                <a:pos x="19" y="5"/>
              </a:cxn>
              <a:cxn ang="0">
                <a:pos x="22" y="3"/>
              </a:cxn>
              <a:cxn ang="0">
                <a:pos x="31" y="5"/>
              </a:cxn>
              <a:cxn ang="0">
                <a:pos x="38" y="1"/>
              </a:cxn>
              <a:cxn ang="0">
                <a:pos x="48" y="0"/>
              </a:cxn>
              <a:cxn ang="0">
                <a:pos x="49" y="3"/>
              </a:cxn>
              <a:cxn ang="0">
                <a:pos x="52" y="10"/>
              </a:cxn>
              <a:cxn ang="0">
                <a:pos x="52" y="20"/>
              </a:cxn>
              <a:cxn ang="0">
                <a:pos x="46" y="21"/>
              </a:cxn>
              <a:cxn ang="0">
                <a:pos x="38" y="18"/>
              </a:cxn>
              <a:cxn ang="0">
                <a:pos x="36" y="10"/>
              </a:cxn>
              <a:cxn ang="0">
                <a:pos x="33" y="8"/>
              </a:cxn>
              <a:cxn ang="0">
                <a:pos x="33" y="11"/>
              </a:cxn>
              <a:cxn ang="0">
                <a:pos x="32" y="15"/>
              </a:cxn>
              <a:cxn ang="0">
                <a:pos x="35" y="19"/>
              </a:cxn>
              <a:cxn ang="0">
                <a:pos x="40" y="22"/>
              </a:cxn>
              <a:cxn ang="0">
                <a:pos x="45" y="22"/>
              </a:cxn>
              <a:cxn ang="0">
                <a:pos x="49" y="26"/>
              </a:cxn>
              <a:cxn ang="0">
                <a:pos x="47" y="31"/>
              </a:cxn>
              <a:cxn ang="0">
                <a:pos x="41" y="31"/>
              </a:cxn>
              <a:cxn ang="0">
                <a:pos x="40" y="28"/>
              </a:cxn>
              <a:cxn ang="0">
                <a:pos x="39" y="33"/>
              </a:cxn>
              <a:cxn ang="0">
                <a:pos x="32" y="42"/>
              </a:cxn>
              <a:cxn ang="0">
                <a:pos x="30" y="40"/>
              </a:cxn>
              <a:cxn ang="0">
                <a:pos x="27" y="40"/>
              </a:cxn>
              <a:cxn ang="0">
                <a:pos x="29" y="44"/>
              </a:cxn>
              <a:cxn ang="0">
                <a:pos x="28" y="51"/>
              </a:cxn>
              <a:cxn ang="0">
                <a:pos x="21" y="52"/>
              </a:cxn>
              <a:cxn ang="0">
                <a:pos x="14" y="48"/>
              </a:cxn>
              <a:cxn ang="0">
                <a:pos x="7" y="45"/>
              </a:cxn>
              <a:cxn ang="0">
                <a:pos x="8" y="41"/>
              </a:cxn>
              <a:cxn ang="0">
                <a:pos x="5" y="39"/>
              </a:cxn>
              <a:cxn ang="0">
                <a:pos x="3" y="34"/>
              </a:cxn>
              <a:cxn ang="0">
                <a:pos x="4" y="29"/>
              </a:cxn>
              <a:cxn ang="0">
                <a:pos x="0" y="28"/>
              </a:cxn>
              <a:cxn ang="0">
                <a:pos x="3" y="23"/>
              </a:cxn>
              <a:cxn ang="0">
                <a:pos x="2" y="18"/>
              </a:cxn>
              <a:cxn ang="0">
                <a:pos x="2" y="15"/>
              </a:cxn>
              <a:cxn ang="0">
                <a:pos x="4" y="12"/>
              </a:cxn>
            </a:cxnLst>
            <a:rect l="0" t="0" r="r" b="b"/>
            <a:pathLst>
              <a:path w="52" h="52">
                <a:moveTo>
                  <a:pt x="4" y="12"/>
                </a:moveTo>
                <a:lnTo>
                  <a:pt x="8" y="15"/>
                </a:lnTo>
                <a:lnTo>
                  <a:pt x="13" y="15"/>
                </a:lnTo>
                <a:lnTo>
                  <a:pt x="15" y="17"/>
                </a:lnTo>
                <a:lnTo>
                  <a:pt x="18" y="17"/>
                </a:lnTo>
                <a:lnTo>
                  <a:pt x="20" y="19"/>
                </a:lnTo>
                <a:lnTo>
                  <a:pt x="22" y="21"/>
                </a:lnTo>
                <a:lnTo>
                  <a:pt x="24" y="20"/>
                </a:lnTo>
                <a:lnTo>
                  <a:pt x="24" y="17"/>
                </a:lnTo>
                <a:lnTo>
                  <a:pt x="17" y="6"/>
                </a:lnTo>
                <a:lnTo>
                  <a:pt x="18" y="6"/>
                </a:lnTo>
                <a:lnTo>
                  <a:pt x="20" y="8"/>
                </a:lnTo>
                <a:lnTo>
                  <a:pt x="22" y="7"/>
                </a:lnTo>
                <a:lnTo>
                  <a:pt x="19" y="5"/>
                </a:lnTo>
                <a:lnTo>
                  <a:pt x="18" y="3"/>
                </a:lnTo>
                <a:lnTo>
                  <a:pt x="22" y="3"/>
                </a:lnTo>
                <a:lnTo>
                  <a:pt x="28" y="5"/>
                </a:lnTo>
                <a:lnTo>
                  <a:pt x="31" y="5"/>
                </a:lnTo>
                <a:lnTo>
                  <a:pt x="35" y="3"/>
                </a:lnTo>
                <a:lnTo>
                  <a:pt x="38" y="1"/>
                </a:lnTo>
                <a:lnTo>
                  <a:pt x="43" y="1"/>
                </a:lnTo>
                <a:lnTo>
                  <a:pt x="48" y="0"/>
                </a:lnTo>
                <a:lnTo>
                  <a:pt x="51" y="0"/>
                </a:lnTo>
                <a:lnTo>
                  <a:pt x="49" y="3"/>
                </a:lnTo>
                <a:lnTo>
                  <a:pt x="49" y="7"/>
                </a:lnTo>
                <a:lnTo>
                  <a:pt x="52" y="10"/>
                </a:lnTo>
                <a:lnTo>
                  <a:pt x="52" y="15"/>
                </a:lnTo>
                <a:lnTo>
                  <a:pt x="52" y="20"/>
                </a:lnTo>
                <a:lnTo>
                  <a:pt x="48" y="20"/>
                </a:lnTo>
                <a:lnTo>
                  <a:pt x="46" y="21"/>
                </a:lnTo>
                <a:lnTo>
                  <a:pt x="42" y="20"/>
                </a:lnTo>
                <a:lnTo>
                  <a:pt x="38" y="18"/>
                </a:lnTo>
                <a:lnTo>
                  <a:pt x="35" y="14"/>
                </a:lnTo>
                <a:lnTo>
                  <a:pt x="36" y="10"/>
                </a:lnTo>
                <a:lnTo>
                  <a:pt x="36" y="8"/>
                </a:lnTo>
                <a:lnTo>
                  <a:pt x="33" y="8"/>
                </a:lnTo>
                <a:lnTo>
                  <a:pt x="31" y="10"/>
                </a:lnTo>
                <a:lnTo>
                  <a:pt x="33" y="11"/>
                </a:lnTo>
                <a:lnTo>
                  <a:pt x="30" y="13"/>
                </a:lnTo>
                <a:lnTo>
                  <a:pt x="32" y="15"/>
                </a:lnTo>
                <a:lnTo>
                  <a:pt x="33" y="17"/>
                </a:lnTo>
                <a:lnTo>
                  <a:pt x="35" y="19"/>
                </a:lnTo>
                <a:lnTo>
                  <a:pt x="37" y="21"/>
                </a:lnTo>
                <a:lnTo>
                  <a:pt x="40" y="22"/>
                </a:lnTo>
                <a:lnTo>
                  <a:pt x="43" y="23"/>
                </a:lnTo>
                <a:lnTo>
                  <a:pt x="45" y="22"/>
                </a:lnTo>
                <a:lnTo>
                  <a:pt x="51" y="23"/>
                </a:lnTo>
                <a:lnTo>
                  <a:pt x="49" y="26"/>
                </a:lnTo>
                <a:lnTo>
                  <a:pt x="47" y="27"/>
                </a:lnTo>
                <a:lnTo>
                  <a:pt x="47" y="31"/>
                </a:lnTo>
                <a:lnTo>
                  <a:pt x="44" y="31"/>
                </a:lnTo>
                <a:lnTo>
                  <a:pt x="41" y="31"/>
                </a:lnTo>
                <a:lnTo>
                  <a:pt x="43" y="28"/>
                </a:lnTo>
                <a:lnTo>
                  <a:pt x="40" y="28"/>
                </a:lnTo>
                <a:lnTo>
                  <a:pt x="39" y="30"/>
                </a:lnTo>
                <a:lnTo>
                  <a:pt x="39" y="33"/>
                </a:lnTo>
                <a:lnTo>
                  <a:pt x="35" y="36"/>
                </a:lnTo>
                <a:lnTo>
                  <a:pt x="32" y="42"/>
                </a:lnTo>
                <a:lnTo>
                  <a:pt x="30" y="43"/>
                </a:lnTo>
                <a:lnTo>
                  <a:pt x="30" y="40"/>
                </a:lnTo>
                <a:lnTo>
                  <a:pt x="29" y="39"/>
                </a:lnTo>
                <a:lnTo>
                  <a:pt x="27" y="40"/>
                </a:lnTo>
                <a:lnTo>
                  <a:pt x="27" y="42"/>
                </a:lnTo>
                <a:lnTo>
                  <a:pt x="29" y="44"/>
                </a:lnTo>
                <a:lnTo>
                  <a:pt x="29" y="48"/>
                </a:lnTo>
                <a:lnTo>
                  <a:pt x="28" y="51"/>
                </a:lnTo>
                <a:lnTo>
                  <a:pt x="24" y="50"/>
                </a:lnTo>
                <a:lnTo>
                  <a:pt x="21" y="52"/>
                </a:lnTo>
                <a:lnTo>
                  <a:pt x="18" y="51"/>
                </a:lnTo>
                <a:lnTo>
                  <a:pt x="14" y="48"/>
                </a:lnTo>
                <a:lnTo>
                  <a:pt x="10" y="47"/>
                </a:lnTo>
                <a:lnTo>
                  <a:pt x="7" y="45"/>
                </a:lnTo>
                <a:lnTo>
                  <a:pt x="4" y="42"/>
                </a:lnTo>
                <a:lnTo>
                  <a:pt x="8" y="41"/>
                </a:lnTo>
                <a:lnTo>
                  <a:pt x="8" y="39"/>
                </a:lnTo>
                <a:lnTo>
                  <a:pt x="5" y="39"/>
                </a:lnTo>
                <a:lnTo>
                  <a:pt x="3" y="36"/>
                </a:lnTo>
                <a:lnTo>
                  <a:pt x="3" y="34"/>
                </a:lnTo>
                <a:lnTo>
                  <a:pt x="1" y="30"/>
                </a:lnTo>
                <a:lnTo>
                  <a:pt x="4" y="29"/>
                </a:lnTo>
                <a:lnTo>
                  <a:pt x="3" y="28"/>
                </a:lnTo>
                <a:lnTo>
                  <a:pt x="0" y="28"/>
                </a:lnTo>
                <a:lnTo>
                  <a:pt x="0" y="23"/>
                </a:lnTo>
                <a:lnTo>
                  <a:pt x="3" y="23"/>
                </a:lnTo>
                <a:lnTo>
                  <a:pt x="1" y="20"/>
                </a:lnTo>
                <a:lnTo>
                  <a:pt x="2" y="18"/>
                </a:lnTo>
                <a:lnTo>
                  <a:pt x="4" y="18"/>
                </a:lnTo>
                <a:lnTo>
                  <a:pt x="2" y="15"/>
                </a:lnTo>
                <a:lnTo>
                  <a:pt x="3" y="13"/>
                </a:lnTo>
                <a:lnTo>
                  <a:pt x="4" y="12"/>
                </a:lnTo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ap="flat" cmpd="sng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119" name="Freeform 150"/>
          <p:cNvSpPr>
            <a:spLocks/>
          </p:cNvSpPr>
          <p:nvPr/>
        </p:nvSpPr>
        <p:spPr bwMode="gray">
          <a:xfrm>
            <a:off x="8848858" y="2143994"/>
            <a:ext cx="52141" cy="376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5" y="5"/>
              </a:cxn>
              <a:cxn ang="0">
                <a:pos x="9" y="3"/>
              </a:cxn>
              <a:cxn ang="0">
                <a:pos x="10" y="0"/>
              </a:cxn>
              <a:cxn ang="0">
                <a:pos x="13" y="1"/>
              </a:cxn>
              <a:cxn ang="0">
                <a:pos x="13" y="5"/>
              </a:cxn>
              <a:cxn ang="0">
                <a:pos x="15" y="5"/>
              </a:cxn>
              <a:cxn ang="0">
                <a:pos x="16" y="7"/>
              </a:cxn>
              <a:cxn ang="0">
                <a:pos x="14" y="11"/>
              </a:cxn>
              <a:cxn ang="0">
                <a:pos x="11" y="13"/>
              </a:cxn>
              <a:cxn ang="0">
                <a:pos x="6" y="13"/>
              </a:cxn>
              <a:cxn ang="0">
                <a:pos x="2" y="13"/>
              </a:cxn>
              <a:cxn ang="0">
                <a:pos x="0" y="12"/>
              </a:cxn>
              <a:cxn ang="0">
                <a:pos x="0" y="8"/>
              </a:cxn>
            </a:cxnLst>
            <a:rect l="0" t="0" r="r" b="b"/>
            <a:pathLst>
              <a:path w="16" h="13">
                <a:moveTo>
                  <a:pt x="0" y="8"/>
                </a:moveTo>
                <a:lnTo>
                  <a:pt x="5" y="5"/>
                </a:lnTo>
                <a:lnTo>
                  <a:pt x="9" y="3"/>
                </a:lnTo>
                <a:lnTo>
                  <a:pt x="10" y="0"/>
                </a:lnTo>
                <a:lnTo>
                  <a:pt x="13" y="1"/>
                </a:lnTo>
                <a:lnTo>
                  <a:pt x="13" y="5"/>
                </a:lnTo>
                <a:lnTo>
                  <a:pt x="15" y="5"/>
                </a:lnTo>
                <a:lnTo>
                  <a:pt x="16" y="7"/>
                </a:lnTo>
                <a:lnTo>
                  <a:pt x="14" y="11"/>
                </a:lnTo>
                <a:lnTo>
                  <a:pt x="11" y="13"/>
                </a:lnTo>
                <a:lnTo>
                  <a:pt x="6" y="13"/>
                </a:lnTo>
                <a:lnTo>
                  <a:pt x="2" y="13"/>
                </a:lnTo>
                <a:lnTo>
                  <a:pt x="0" y="12"/>
                </a:lnTo>
                <a:lnTo>
                  <a:pt x="0" y="8"/>
                </a:lnTo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grpSp>
        <p:nvGrpSpPr>
          <p:cNvPr id="3" name="Group 224"/>
          <p:cNvGrpSpPr>
            <a:grpSpLocks/>
          </p:cNvGrpSpPr>
          <p:nvPr/>
        </p:nvGrpSpPr>
        <p:grpSpPr bwMode="auto">
          <a:xfrm>
            <a:off x="3600863" y="3473139"/>
            <a:ext cx="778395" cy="871050"/>
            <a:chOff x="223" y="2746"/>
            <a:chExt cx="635" cy="808"/>
          </a:xfrm>
          <a:solidFill>
            <a:srgbClr val="4596D1">
              <a:lumMod val="40000"/>
              <a:lumOff val="60000"/>
            </a:srgbClr>
          </a:solidFill>
        </p:grpSpPr>
        <p:sp>
          <p:nvSpPr>
            <p:cNvPr id="161" name="Freeform 10"/>
            <p:cNvSpPr>
              <a:spLocks/>
            </p:cNvSpPr>
            <p:nvPr/>
          </p:nvSpPr>
          <p:spPr bwMode="gray">
            <a:xfrm>
              <a:off x="383" y="2760"/>
              <a:ext cx="281" cy="338"/>
            </a:xfrm>
            <a:custGeom>
              <a:avLst/>
              <a:gdLst/>
              <a:ahLst/>
              <a:cxnLst>
                <a:cxn ang="0">
                  <a:pos x="181" y="217"/>
                </a:cxn>
                <a:cxn ang="0">
                  <a:pos x="196" y="217"/>
                </a:cxn>
                <a:cxn ang="0">
                  <a:pos x="204" y="227"/>
                </a:cxn>
                <a:cxn ang="0">
                  <a:pos x="179" y="244"/>
                </a:cxn>
                <a:cxn ang="0">
                  <a:pos x="156" y="242"/>
                </a:cxn>
                <a:cxn ang="0">
                  <a:pos x="149" y="255"/>
                </a:cxn>
                <a:cxn ang="0">
                  <a:pos x="134" y="261"/>
                </a:cxn>
                <a:cxn ang="0">
                  <a:pos x="113" y="251"/>
                </a:cxn>
                <a:cxn ang="0">
                  <a:pos x="108" y="227"/>
                </a:cxn>
                <a:cxn ang="0">
                  <a:pos x="98" y="212"/>
                </a:cxn>
                <a:cxn ang="0">
                  <a:pos x="93" y="191"/>
                </a:cxn>
                <a:cxn ang="0">
                  <a:pos x="83" y="202"/>
                </a:cxn>
                <a:cxn ang="0">
                  <a:pos x="61" y="193"/>
                </a:cxn>
                <a:cxn ang="0">
                  <a:pos x="48" y="202"/>
                </a:cxn>
                <a:cxn ang="0">
                  <a:pos x="30" y="182"/>
                </a:cxn>
                <a:cxn ang="0">
                  <a:pos x="38" y="172"/>
                </a:cxn>
                <a:cxn ang="0">
                  <a:pos x="33" y="159"/>
                </a:cxn>
                <a:cxn ang="0">
                  <a:pos x="23" y="144"/>
                </a:cxn>
                <a:cxn ang="0">
                  <a:pos x="28" y="122"/>
                </a:cxn>
                <a:cxn ang="0">
                  <a:pos x="33" y="105"/>
                </a:cxn>
                <a:cxn ang="0">
                  <a:pos x="18" y="90"/>
                </a:cxn>
                <a:cxn ang="0">
                  <a:pos x="3" y="90"/>
                </a:cxn>
                <a:cxn ang="0">
                  <a:pos x="10" y="75"/>
                </a:cxn>
                <a:cxn ang="0">
                  <a:pos x="20" y="69"/>
                </a:cxn>
                <a:cxn ang="0">
                  <a:pos x="33" y="80"/>
                </a:cxn>
                <a:cxn ang="0">
                  <a:pos x="40" y="67"/>
                </a:cxn>
                <a:cxn ang="0">
                  <a:pos x="33" y="56"/>
                </a:cxn>
                <a:cxn ang="0">
                  <a:pos x="18" y="50"/>
                </a:cxn>
                <a:cxn ang="0">
                  <a:pos x="5" y="37"/>
                </a:cxn>
                <a:cxn ang="0">
                  <a:pos x="18" y="28"/>
                </a:cxn>
                <a:cxn ang="0">
                  <a:pos x="33" y="24"/>
                </a:cxn>
                <a:cxn ang="0">
                  <a:pos x="51" y="32"/>
                </a:cxn>
                <a:cxn ang="0">
                  <a:pos x="66" y="32"/>
                </a:cxn>
                <a:cxn ang="0">
                  <a:pos x="86" y="58"/>
                </a:cxn>
                <a:cxn ang="0">
                  <a:pos x="101" y="54"/>
                </a:cxn>
                <a:cxn ang="0">
                  <a:pos x="113" y="43"/>
                </a:cxn>
                <a:cxn ang="0">
                  <a:pos x="123" y="37"/>
                </a:cxn>
                <a:cxn ang="0">
                  <a:pos x="128" y="20"/>
                </a:cxn>
                <a:cxn ang="0">
                  <a:pos x="149" y="32"/>
                </a:cxn>
                <a:cxn ang="0">
                  <a:pos x="149" y="22"/>
                </a:cxn>
                <a:cxn ang="0">
                  <a:pos x="161" y="20"/>
                </a:cxn>
                <a:cxn ang="0">
                  <a:pos x="179" y="11"/>
                </a:cxn>
                <a:cxn ang="0">
                  <a:pos x="201" y="13"/>
                </a:cxn>
                <a:cxn ang="0">
                  <a:pos x="219" y="24"/>
                </a:cxn>
                <a:cxn ang="0">
                  <a:pos x="237" y="15"/>
                </a:cxn>
                <a:cxn ang="0">
                  <a:pos x="254" y="17"/>
                </a:cxn>
                <a:cxn ang="0">
                  <a:pos x="254" y="60"/>
                </a:cxn>
                <a:cxn ang="0">
                  <a:pos x="237" y="67"/>
                </a:cxn>
                <a:cxn ang="0">
                  <a:pos x="232" y="88"/>
                </a:cxn>
                <a:cxn ang="0">
                  <a:pos x="217" y="112"/>
                </a:cxn>
                <a:cxn ang="0">
                  <a:pos x="191" y="112"/>
                </a:cxn>
                <a:cxn ang="0">
                  <a:pos x="169" y="131"/>
                </a:cxn>
                <a:cxn ang="0">
                  <a:pos x="179" y="144"/>
                </a:cxn>
                <a:cxn ang="0">
                  <a:pos x="169" y="163"/>
                </a:cxn>
                <a:cxn ang="0">
                  <a:pos x="169" y="180"/>
                </a:cxn>
                <a:cxn ang="0">
                  <a:pos x="184" y="204"/>
                </a:cxn>
              </a:cxnLst>
              <a:rect l="0" t="0" r="r" b="b"/>
              <a:pathLst>
                <a:path w="257" h="261">
                  <a:moveTo>
                    <a:pt x="186" y="208"/>
                  </a:moveTo>
                  <a:lnTo>
                    <a:pt x="181" y="217"/>
                  </a:lnTo>
                  <a:lnTo>
                    <a:pt x="184" y="219"/>
                  </a:lnTo>
                  <a:lnTo>
                    <a:pt x="196" y="217"/>
                  </a:lnTo>
                  <a:lnTo>
                    <a:pt x="201" y="219"/>
                  </a:lnTo>
                  <a:lnTo>
                    <a:pt x="204" y="227"/>
                  </a:lnTo>
                  <a:lnTo>
                    <a:pt x="194" y="234"/>
                  </a:lnTo>
                  <a:lnTo>
                    <a:pt x="179" y="244"/>
                  </a:lnTo>
                  <a:lnTo>
                    <a:pt x="169" y="249"/>
                  </a:lnTo>
                  <a:lnTo>
                    <a:pt x="156" y="242"/>
                  </a:lnTo>
                  <a:lnTo>
                    <a:pt x="146" y="249"/>
                  </a:lnTo>
                  <a:lnTo>
                    <a:pt x="149" y="255"/>
                  </a:lnTo>
                  <a:lnTo>
                    <a:pt x="141" y="261"/>
                  </a:lnTo>
                  <a:lnTo>
                    <a:pt x="134" y="261"/>
                  </a:lnTo>
                  <a:lnTo>
                    <a:pt x="134" y="253"/>
                  </a:lnTo>
                  <a:lnTo>
                    <a:pt x="113" y="251"/>
                  </a:lnTo>
                  <a:lnTo>
                    <a:pt x="111" y="242"/>
                  </a:lnTo>
                  <a:lnTo>
                    <a:pt x="108" y="227"/>
                  </a:lnTo>
                  <a:lnTo>
                    <a:pt x="106" y="217"/>
                  </a:lnTo>
                  <a:lnTo>
                    <a:pt x="98" y="212"/>
                  </a:lnTo>
                  <a:lnTo>
                    <a:pt x="98" y="202"/>
                  </a:lnTo>
                  <a:lnTo>
                    <a:pt x="93" y="191"/>
                  </a:lnTo>
                  <a:lnTo>
                    <a:pt x="88" y="193"/>
                  </a:lnTo>
                  <a:lnTo>
                    <a:pt x="83" y="202"/>
                  </a:lnTo>
                  <a:lnTo>
                    <a:pt x="78" y="199"/>
                  </a:lnTo>
                  <a:lnTo>
                    <a:pt x="61" y="193"/>
                  </a:lnTo>
                  <a:lnTo>
                    <a:pt x="56" y="195"/>
                  </a:lnTo>
                  <a:lnTo>
                    <a:pt x="48" y="202"/>
                  </a:lnTo>
                  <a:lnTo>
                    <a:pt x="30" y="182"/>
                  </a:lnTo>
                  <a:lnTo>
                    <a:pt x="30" y="182"/>
                  </a:lnTo>
                  <a:lnTo>
                    <a:pt x="30" y="172"/>
                  </a:lnTo>
                  <a:lnTo>
                    <a:pt x="38" y="172"/>
                  </a:lnTo>
                  <a:lnTo>
                    <a:pt x="43" y="165"/>
                  </a:lnTo>
                  <a:lnTo>
                    <a:pt x="33" y="159"/>
                  </a:lnTo>
                  <a:lnTo>
                    <a:pt x="23" y="146"/>
                  </a:lnTo>
                  <a:lnTo>
                    <a:pt x="23" y="144"/>
                  </a:lnTo>
                  <a:lnTo>
                    <a:pt x="23" y="135"/>
                  </a:lnTo>
                  <a:lnTo>
                    <a:pt x="28" y="122"/>
                  </a:lnTo>
                  <a:lnTo>
                    <a:pt x="38" y="120"/>
                  </a:lnTo>
                  <a:lnTo>
                    <a:pt x="33" y="105"/>
                  </a:lnTo>
                  <a:lnTo>
                    <a:pt x="25" y="88"/>
                  </a:lnTo>
                  <a:lnTo>
                    <a:pt x="18" y="90"/>
                  </a:lnTo>
                  <a:lnTo>
                    <a:pt x="10" y="95"/>
                  </a:lnTo>
                  <a:lnTo>
                    <a:pt x="3" y="90"/>
                  </a:lnTo>
                  <a:lnTo>
                    <a:pt x="0" y="82"/>
                  </a:lnTo>
                  <a:lnTo>
                    <a:pt x="10" y="75"/>
                  </a:lnTo>
                  <a:lnTo>
                    <a:pt x="10" y="67"/>
                  </a:lnTo>
                  <a:lnTo>
                    <a:pt x="20" y="69"/>
                  </a:lnTo>
                  <a:lnTo>
                    <a:pt x="28" y="75"/>
                  </a:lnTo>
                  <a:lnTo>
                    <a:pt x="33" y="80"/>
                  </a:lnTo>
                  <a:lnTo>
                    <a:pt x="35" y="73"/>
                  </a:lnTo>
                  <a:lnTo>
                    <a:pt x="40" y="67"/>
                  </a:lnTo>
                  <a:lnTo>
                    <a:pt x="38" y="58"/>
                  </a:lnTo>
                  <a:lnTo>
                    <a:pt x="33" y="56"/>
                  </a:lnTo>
                  <a:lnTo>
                    <a:pt x="23" y="52"/>
                  </a:lnTo>
                  <a:lnTo>
                    <a:pt x="18" y="50"/>
                  </a:lnTo>
                  <a:lnTo>
                    <a:pt x="15" y="41"/>
                  </a:lnTo>
                  <a:lnTo>
                    <a:pt x="5" y="37"/>
                  </a:lnTo>
                  <a:lnTo>
                    <a:pt x="18" y="37"/>
                  </a:lnTo>
                  <a:lnTo>
                    <a:pt x="18" y="28"/>
                  </a:lnTo>
                  <a:lnTo>
                    <a:pt x="28" y="28"/>
                  </a:lnTo>
                  <a:lnTo>
                    <a:pt x="33" y="24"/>
                  </a:lnTo>
                  <a:lnTo>
                    <a:pt x="40" y="24"/>
                  </a:lnTo>
                  <a:lnTo>
                    <a:pt x="51" y="32"/>
                  </a:lnTo>
                  <a:lnTo>
                    <a:pt x="58" y="32"/>
                  </a:lnTo>
                  <a:lnTo>
                    <a:pt x="66" y="32"/>
                  </a:lnTo>
                  <a:lnTo>
                    <a:pt x="73" y="43"/>
                  </a:lnTo>
                  <a:lnTo>
                    <a:pt x="86" y="58"/>
                  </a:lnTo>
                  <a:lnTo>
                    <a:pt x="96" y="60"/>
                  </a:lnTo>
                  <a:lnTo>
                    <a:pt x="101" y="54"/>
                  </a:lnTo>
                  <a:lnTo>
                    <a:pt x="113" y="54"/>
                  </a:lnTo>
                  <a:lnTo>
                    <a:pt x="113" y="43"/>
                  </a:lnTo>
                  <a:lnTo>
                    <a:pt x="121" y="43"/>
                  </a:lnTo>
                  <a:lnTo>
                    <a:pt x="123" y="37"/>
                  </a:lnTo>
                  <a:lnTo>
                    <a:pt x="123" y="26"/>
                  </a:lnTo>
                  <a:lnTo>
                    <a:pt x="128" y="20"/>
                  </a:lnTo>
                  <a:lnTo>
                    <a:pt x="139" y="22"/>
                  </a:lnTo>
                  <a:lnTo>
                    <a:pt x="149" y="32"/>
                  </a:lnTo>
                  <a:lnTo>
                    <a:pt x="154" y="28"/>
                  </a:lnTo>
                  <a:lnTo>
                    <a:pt x="149" y="22"/>
                  </a:lnTo>
                  <a:lnTo>
                    <a:pt x="149" y="17"/>
                  </a:lnTo>
                  <a:lnTo>
                    <a:pt x="161" y="20"/>
                  </a:lnTo>
                  <a:lnTo>
                    <a:pt x="174" y="17"/>
                  </a:lnTo>
                  <a:lnTo>
                    <a:pt x="179" y="11"/>
                  </a:lnTo>
                  <a:lnTo>
                    <a:pt x="181" y="0"/>
                  </a:lnTo>
                  <a:lnTo>
                    <a:pt x="201" y="13"/>
                  </a:lnTo>
                  <a:lnTo>
                    <a:pt x="214" y="24"/>
                  </a:lnTo>
                  <a:lnTo>
                    <a:pt x="219" y="24"/>
                  </a:lnTo>
                  <a:lnTo>
                    <a:pt x="232" y="15"/>
                  </a:lnTo>
                  <a:lnTo>
                    <a:pt x="237" y="15"/>
                  </a:lnTo>
                  <a:lnTo>
                    <a:pt x="244" y="22"/>
                  </a:lnTo>
                  <a:lnTo>
                    <a:pt x="254" y="17"/>
                  </a:lnTo>
                  <a:lnTo>
                    <a:pt x="257" y="26"/>
                  </a:lnTo>
                  <a:lnTo>
                    <a:pt x="254" y="60"/>
                  </a:lnTo>
                  <a:lnTo>
                    <a:pt x="247" y="67"/>
                  </a:lnTo>
                  <a:lnTo>
                    <a:pt x="237" y="67"/>
                  </a:lnTo>
                  <a:lnTo>
                    <a:pt x="229" y="80"/>
                  </a:lnTo>
                  <a:lnTo>
                    <a:pt x="232" y="88"/>
                  </a:lnTo>
                  <a:lnTo>
                    <a:pt x="227" y="97"/>
                  </a:lnTo>
                  <a:lnTo>
                    <a:pt x="217" y="112"/>
                  </a:lnTo>
                  <a:lnTo>
                    <a:pt x="209" y="118"/>
                  </a:lnTo>
                  <a:lnTo>
                    <a:pt x="191" y="112"/>
                  </a:lnTo>
                  <a:lnTo>
                    <a:pt x="181" y="122"/>
                  </a:lnTo>
                  <a:lnTo>
                    <a:pt x="169" y="131"/>
                  </a:lnTo>
                  <a:lnTo>
                    <a:pt x="171" y="137"/>
                  </a:lnTo>
                  <a:lnTo>
                    <a:pt x="179" y="144"/>
                  </a:lnTo>
                  <a:lnTo>
                    <a:pt x="171" y="154"/>
                  </a:lnTo>
                  <a:lnTo>
                    <a:pt x="169" y="163"/>
                  </a:lnTo>
                  <a:lnTo>
                    <a:pt x="161" y="178"/>
                  </a:lnTo>
                  <a:lnTo>
                    <a:pt x="169" y="180"/>
                  </a:lnTo>
                  <a:lnTo>
                    <a:pt x="174" y="191"/>
                  </a:lnTo>
                  <a:lnTo>
                    <a:pt x="184" y="204"/>
                  </a:lnTo>
                  <a:lnTo>
                    <a:pt x="186" y="208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rIns="0"/>
            <a:lstStyle/>
            <a:p>
              <a:pPr defTabSz="95781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chemeClr val="tx1"/>
                </a:solidFill>
              </a:endParaRPr>
            </a:p>
          </p:txBody>
        </p:sp>
        <p:sp>
          <p:nvSpPr>
            <p:cNvPr id="162" name="Freeform 31"/>
            <p:cNvSpPr>
              <a:spLocks/>
            </p:cNvSpPr>
            <p:nvPr/>
          </p:nvSpPr>
          <p:spPr bwMode="gray">
            <a:xfrm>
              <a:off x="223" y="2808"/>
              <a:ext cx="207" cy="310"/>
            </a:xfrm>
            <a:custGeom>
              <a:avLst/>
              <a:gdLst/>
              <a:ahLst/>
              <a:cxnLst>
                <a:cxn ang="0">
                  <a:pos x="123" y="203"/>
                </a:cxn>
                <a:cxn ang="0">
                  <a:pos x="136" y="197"/>
                </a:cxn>
                <a:cxn ang="0">
                  <a:pos x="138" y="171"/>
                </a:cxn>
                <a:cxn ang="0">
                  <a:pos x="148" y="156"/>
                </a:cxn>
                <a:cxn ang="0">
                  <a:pos x="163" y="152"/>
                </a:cxn>
                <a:cxn ang="0">
                  <a:pos x="178" y="145"/>
                </a:cxn>
                <a:cxn ang="0">
                  <a:pos x="191" y="128"/>
                </a:cxn>
                <a:cxn ang="0">
                  <a:pos x="171" y="107"/>
                </a:cxn>
                <a:cxn ang="0">
                  <a:pos x="186" y="83"/>
                </a:cxn>
                <a:cxn ang="0">
                  <a:pos x="166" y="53"/>
                </a:cxn>
                <a:cxn ang="0">
                  <a:pos x="148" y="45"/>
                </a:cxn>
                <a:cxn ang="0">
                  <a:pos x="153" y="25"/>
                </a:cxn>
                <a:cxn ang="0">
                  <a:pos x="138" y="30"/>
                </a:cxn>
                <a:cxn ang="0">
                  <a:pos x="128" y="15"/>
                </a:cxn>
                <a:cxn ang="0">
                  <a:pos x="116" y="0"/>
                </a:cxn>
                <a:cxn ang="0">
                  <a:pos x="103" y="17"/>
                </a:cxn>
                <a:cxn ang="0">
                  <a:pos x="105" y="43"/>
                </a:cxn>
                <a:cxn ang="0">
                  <a:pos x="103" y="43"/>
                </a:cxn>
                <a:cxn ang="0">
                  <a:pos x="88" y="40"/>
                </a:cxn>
                <a:cxn ang="0">
                  <a:pos x="78" y="36"/>
                </a:cxn>
                <a:cxn ang="0">
                  <a:pos x="58" y="36"/>
                </a:cxn>
                <a:cxn ang="0">
                  <a:pos x="45" y="51"/>
                </a:cxn>
                <a:cxn ang="0">
                  <a:pos x="35" y="38"/>
                </a:cxn>
                <a:cxn ang="0">
                  <a:pos x="25" y="32"/>
                </a:cxn>
                <a:cxn ang="0">
                  <a:pos x="22" y="17"/>
                </a:cxn>
                <a:cxn ang="0">
                  <a:pos x="12" y="21"/>
                </a:cxn>
                <a:cxn ang="0">
                  <a:pos x="2" y="19"/>
                </a:cxn>
                <a:cxn ang="0">
                  <a:pos x="7" y="38"/>
                </a:cxn>
                <a:cxn ang="0">
                  <a:pos x="0" y="60"/>
                </a:cxn>
                <a:cxn ang="0">
                  <a:pos x="7" y="79"/>
                </a:cxn>
                <a:cxn ang="0">
                  <a:pos x="10" y="109"/>
                </a:cxn>
                <a:cxn ang="0">
                  <a:pos x="15" y="132"/>
                </a:cxn>
                <a:cxn ang="0">
                  <a:pos x="15" y="156"/>
                </a:cxn>
                <a:cxn ang="0">
                  <a:pos x="10" y="195"/>
                </a:cxn>
                <a:cxn ang="0">
                  <a:pos x="15" y="203"/>
                </a:cxn>
                <a:cxn ang="0">
                  <a:pos x="30" y="212"/>
                </a:cxn>
                <a:cxn ang="0">
                  <a:pos x="38" y="229"/>
                </a:cxn>
                <a:cxn ang="0">
                  <a:pos x="73" y="214"/>
                </a:cxn>
                <a:cxn ang="0">
                  <a:pos x="78" y="190"/>
                </a:cxn>
                <a:cxn ang="0">
                  <a:pos x="90" y="171"/>
                </a:cxn>
                <a:cxn ang="0">
                  <a:pos x="73" y="180"/>
                </a:cxn>
                <a:cxn ang="0">
                  <a:pos x="48" y="199"/>
                </a:cxn>
                <a:cxn ang="0">
                  <a:pos x="38" y="192"/>
                </a:cxn>
                <a:cxn ang="0">
                  <a:pos x="30" y="180"/>
                </a:cxn>
                <a:cxn ang="0">
                  <a:pos x="45" y="175"/>
                </a:cxn>
                <a:cxn ang="0">
                  <a:pos x="55" y="171"/>
                </a:cxn>
                <a:cxn ang="0">
                  <a:pos x="75" y="158"/>
                </a:cxn>
                <a:cxn ang="0">
                  <a:pos x="83" y="139"/>
                </a:cxn>
                <a:cxn ang="0">
                  <a:pos x="58" y="115"/>
                </a:cxn>
                <a:cxn ang="0">
                  <a:pos x="55" y="98"/>
                </a:cxn>
                <a:cxn ang="0">
                  <a:pos x="75" y="122"/>
                </a:cxn>
                <a:cxn ang="0">
                  <a:pos x="95" y="128"/>
                </a:cxn>
                <a:cxn ang="0">
                  <a:pos x="103" y="165"/>
                </a:cxn>
                <a:cxn ang="0">
                  <a:pos x="90" y="188"/>
                </a:cxn>
                <a:cxn ang="0">
                  <a:pos x="75" y="214"/>
                </a:cxn>
                <a:cxn ang="0">
                  <a:pos x="85" y="237"/>
                </a:cxn>
                <a:cxn ang="0">
                  <a:pos x="105" y="222"/>
                </a:cxn>
              </a:cxnLst>
              <a:rect l="0" t="0" r="r" b="b"/>
              <a:pathLst>
                <a:path w="191" h="237">
                  <a:moveTo>
                    <a:pt x="121" y="224"/>
                  </a:moveTo>
                  <a:lnTo>
                    <a:pt x="116" y="214"/>
                  </a:lnTo>
                  <a:lnTo>
                    <a:pt x="123" y="203"/>
                  </a:lnTo>
                  <a:lnTo>
                    <a:pt x="131" y="209"/>
                  </a:lnTo>
                  <a:lnTo>
                    <a:pt x="141" y="201"/>
                  </a:lnTo>
                  <a:lnTo>
                    <a:pt x="136" y="197"/>
                  </a:lnTo>
                  <a:lnTo>
                    <a:pt x="138" y="182"/>
                  </a:lnTo>
                  <a:lnTo>
                    <a:pt x="146" y="175"/>
                  </a:lnTo>
                  <a:lnTo>
                    <a:pt x="138" y="171"/>
                  </a:lnTo>
                  <a:lnTo>
                    <a:pt x="143" y="167"/>
                  </a:lnTo>
                  <a:lnTo>
                    <a:pt x="143" y="156"/>
                  </a:lnTo>
                  <a:lnTo>
                    <a:pt x="148" y="156"/>
                  </a:lnTo>
                  <a:lnTo>
                    <a:pt x="153" y="147"/>
                  </a:lnTo>
                  <a:lnTo>
                    <a:pt x="161" y="145"/>
                  </a:lnTo>
                  <a:lnTo>
                    <a:pt x="163" y="152"/>
                  </a:lnTo>
                  <a:lnTo>
                    <a:pt x="173" y="150"/>
                  </a:lnTo>
                  <a:lnTo>
                    <a:pt x="178" y="145"/>
                  </a:lnTo>
                  <a:lnTo>
                    <a:pt x="178" y="145"/>
                  </a:lnTo>
                  <a:lnTo>
                    <a:pt x="178" y="135"/>
                  </a:lnTo>
                  <a:lnTo>
                    <a:pt x="186" y="135"/>
                  </a:lnTo>
                  <a:lnTo>
                    <a:pt x="191" y="128"/>
                  </a:lnTo>
                  <a:lnTo>
                    <a:pt x="181" y="122"/>
                  </a:lnTo>
                  <a:lnTo>
                    <a:pt x="171" y="109"/>
                  </a:lnTo>
                  <a:lnTo>
                    <a:pt x="171" y="107"/>
                  </a:lnTo>
                  <a:lnTo>
                    <a:pt x="171" y="98"/>
                  </a:lnTo>
                  <a:lnTo>
                    <a:pt x="176" y="85"/>
                  </a:lnTo>
                  <a:lnTo>
                    <a:pt x="186" y="83"/>
                  </a:lnTo>
                  <a:lnTo>
                    <a:pt x="181" y="68"/>
                  </a:lnTo>
                  <a:lnTo>
                    <a:pt x="173" y="51"/>
                  </a:lnTo>
                  <a:lnTo>
                    <a:pt x="166" y="53"/>
                  </a:lnTo>
                  <a:lnTo>
                    <a:pt x="158" y="58"/>
                  </a:lnTo>
                  <a:lnTo>
                    <a:pt x="151" y="53"/>
                  </a:lnTo>
                  <a:lnTo>
                    <a:pt x="148" y="45"/>
                  </a:lnTo>
                  <a:lnTo>
                    <a:pt x="158" y="38"/>
                  </a:lnTo>
                  <a:lnTo>
                    <a:pt x="158" y="30"/>
                  </a:lnTo>
                  <a:lnTo>
                    <a:pt x="153" y="25"/>
                  </a:lnTo>
                  <a:lnTo>
                    <a:pt x="148" y="19"/>
                  </a:lnTo>
                  <a:lnTo>
                    <a:pt x="141" y="19"/>
                  </a:lnTo>
                  <a:lnTo>
                    <a:pt x="138" y="30"/>
                  </a:lnTo>
                  <a:lnTo>
                    <a:pt x="133" y="25"/>
                  </a:lnTo>
                  <a:lnTo>
                    <a:pt x="136" y="19"/>
                  </a:lnTo>
                  <a:lnTo>
                    <a:pt x="128" y="15"/>
                  </a:lnTo>
                  <a:lnTo>
                    <a:pt x="123" y="10"/>
                  </a:lnTo>
                  <a:lnTo>
                    <a:pt x="118" y="6"/>
                  </a:lnTo>
                  <a:lnTo>
                    <a:pt x="116" y="0"/>
                  </a:lnTo>
                  <a:lnTo>
                    <a:pt x="113" y="8"/>
                  </a:lnTo>
                  <a:lnTo>
                    <a:pt x="108" y="10"/>
                  </a:lnTo>
                  <a:lnTo>
                    <a:pt x="103" y="17"/>
                  </a:lnTo>
                  <a:lnTo>
                    <a:pt x="103" y="25"/>
                  </a:lnTo>
                  <a:lnTo>
                    <a:pt x="105" y="34"/>
                  </a:lnTo>
                  <a:lnTo>
                    <a:pt x="105" y="43"/>
                  </a:lnTo>
                  <a:lnTo>
                    <a:pt x="108" y="51"/>
                  </a:lnTo>
                  <a:lnTo>
                    <a:pt x="103" y="51"/>
                  </a:lnTo>
                  <a:lnTo>
                    <a:pt x="103" y="43"/>
                  </a:lnTo>
                  <a:lnTo>
                    <a:pt x="100" y="38"/>
                  </a:lnTo>
                  <a:lnTo>
                    <a:pt x="93" y="40"/>
                  </a:lnTo>
                  <a:lnTo>
                    <a:pt x="88" y="40"/>
                  </a:lnTo>
                  <a:lnTo>
                    <a:pt x="88" y="34"/>
                  </a:lnTo>
                  <a:lnTo>
                    <a:pt x="83" y="34"/>
                  </a:lnTo>
                  <a:lnTo>
                    <a:pt x="78" y="36"/>
                  </a:lnTo>
                  <a:lnTo>
                    <a:pt x="68" y="38"/>
                  </a:lnTo>
                  <a:lnTo>
                    <a:pt x="65" y="36"/>
                  </a:lnTo>
                  <a:lnTo>
                    <a:pt x="58" y="36"/>
                  </a:lnTo>
                  <a:lnTo>
                    <a:pt x="55" y="40"/>
                  </a:lnTo>
                  <a:lnTo>
                    <a:pt x="50" y="47"/>
                  </a:lnTo>
                  <a:lnTo>
                    <a:pt x="45" y="51"/>
                  </a:lnTo>
                  <a:lnTo>
                    <a:pt x="40" y="47"/>
                  </a:lnTo>
                  <a:lnTo>
                    <a:pt x="40" y="43"/>
                  </a:lnTo>
                  <a:lnTo>
                    <a:pt x="35" y="38"/>
                  </a:lnTo>
                  <a:lnTo>
                    <a:pt x="33" y="34"/>
                  </a:lnTo>
                  <a:lnTo>
                    <a:pt x="25" y="36"/>
                  </a:lnTo>
                  <a:lnTo>
                    <a:pt x="25" y="32"/>
                  </a:lnTo>
                  <a:lnTo>
                    <a:pt x="27" y="30"/>
                  </a:lnTo>
                  <a:lnTo>
                    <a:pt x="25" y="23"/>
                  </a:lnTo>
                  <a:lnTo>
                    <a:pt x="22" y="17"/>
                  </a:lnTo>
                  <a:lnTo>
                    <a:pt x="17" y="19"/>
                  </a:lnTo>
                  <a:lnTo>
                    <a:pt x="17" y="25"/>
                  </a:lnTo>
                  <a:lnTo>
                    <a:pt x="12" y="21"/>
                  </a:lnTo>
                  <a:lnTo>
                    <a:pt x="7" y="17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7" y="28"/>
                  </a:lnTo>
                  <a:lnTo>
                    <a:pt x="7" y="30"/>
                  </a:lnTo>
                  <a:lnTo>
                    <a:pt x="7" y="38"/>
                  </a:lnTo>
                  <a:lnTo>
                    <a:pt x="7" y="47"/>
                  </a:lnTo>
                  <a:lnTo>
                    <a:pt x="5" y="53"/>
                  </a:lnTo>
                  <a:lnTo>
                    <a:pt x="0" y="60"/>
                  </a:lnTo>
                  <a:lnTo>
                    <a:pt x="0" y="70"/>
                  </a:lnTo>
                  <a:lnTo>
                    <a:pt x="5" y="75"/>
                  </a:lnTo>
                  <a:lnTo>
                    <a:pt x="7" y="79"/>
                  </a:lnTo>
                  <a:lnTo>
                    <a:pt x="10" y="92"/>
                  </a:lnTo>
                  <a:lnTo>
                    <a:pt x="10" y="98"/>
                  </a:lnTo>
                  <a:lnTo>
                    <a:pt x="10" y="109"/>
                  </a:lnTo>
                  <a:lnTo>
                    <a:pt x="12" y="115"/>
                  </a:lnTo>
                  <a:lnTo>
                    <a:pt x="17" y="124"/>
                  </a:lnTo>
                  <a:lnTo>
                    <a:pt x="15" y="132"/>
                  </a:lnTo>
                  <a:lnTo>
                    <a:pt x="15" y="141"/>
                  </a:lnTo>
                  <a:lnTo>
                    <a:pt x="15" y="150"/>
                  </a:lnTo>
                  <a:lnTo>
                    <a:pt x="15" y="156"/>
                  </a:lnTo>
                  <a:lnTo>
                    <a:pt x="12" y="177"/>
                  </a:lnTo>
                  <a:lnTo>
                    <a:pt x="12" y="188"/>
                  </a:lnTo>
                  <a:lnTo>
                    <a:pt x="10" y="195"/>
                  </a:lnTo>
                  <a:lnTo>
                    <a:pt x="7" y="199"/>
                  </a:lnTo>
                  <a:lnTo>
                    <a:pt x="7" y="205"/>
                  </a:lnTo>
                  <a:lnTo>
                    <a:pt x="15" y="203"/>
                  </a:lnTo>
                  <a:lnTo>
                    <a:pt x="22" y="203"/>
                  </a:lnTo>
                  <a:lnTo>
                    <a:pt x="27" y="205"/>
                  </a:lnTo>
                  <a:lnTo>
                    <a:pt x="30" y="212"/>
                  </a:lnTo>
                  <a:lnTo>
                    <a:pt x="33" y="216"/>
                  </a:lnTo>
                  <a:lnTo>
                    <a:pt x="35" y="222"/>
                  </a:lnTo>
                  <a:lnTo>
                    <a:pt x="38" y="229"/>
                  </a:lnTo>
                  <a:lnTo>
                    <a:pt x="53" y="218"/>
                  </a:lnTo>
                  <a:lnTo>
                    <a:pt x="65" y="216"/>
                  </a:lnTo>
                  <a:lnTo>
                    <a:pt x="73" y="214"/>
                  </a:lnTo>
                  <a:lnTo>
                    <a:pt x="75" y="214"/>
                  </a:lnTo>
                  <a:lnTo>
                    <a:pt x="80" y="195"/>
                  </a:lnTo>
                  <a:lnTo>
                    <a:pt x="78" y="190"/>
                  </a:lnTo>
                  <a:lnTo>
                    <a:pt x="80" y="186"/>
                  </a:lnTo>
                  <a:lnTo>
                    <a:pt x="85" y="177"/>
                  </a:lnTo>
                  <a:lnTo>
                    <a:pt x="90" y="171"/>
                  </a:lnTo>
                  <a:lnTo>
                    <a:pt x="85" y="171"/>
                  </a:lnTo>
                  <a:lnTo>
                    <a:pt x="80" y="175"/>
                  </a:lnTo>
                  <a:lnTo>
                    <a:pt x="73" y="180"/>
                  </a:lnTo>
                  <a:lnTo>
                    <a:pt x="65" y="186"/>
                  </a:lnTo>
                  <a:lnTo>
                    <a:pt x="58" y="195"/>
                  </a:lnTo>
                  <a:lnTo>
                    <a:pt x="48" y="199"/>
                  </a:lnTo>
                  <a:lnTo>
                    <a:pt x="43" y="199"/>
                  </a:lnTo>
                  <a:lnTo>
                    <a:pt x="38" y="197"/>
                  </a:lnTo>
                  <a:lnTo>
                    <a:pt x="38" y="192"/>
                  </a:lnTo>
                  <a:lnTo>
                    <a:pt x="33" y="188"/>
                  </a:lnTo>
                  <a:lnTo>
                    <a:pt x="30" y="184"/>
                  </a:lnTo>
                  <a:lnTo>
                    <a:pt x="30" y="180"/>
                  </a:lnTo>
                  <a:lnTo>
                    <a:pt x="40" y="175"/>
                  </a:lnTo>
                  <a:lnTo>
                    <a:pt x="45" y="171"/>
                  </a:lnTo>
                  <a:lnTo>
                    <a:pt x="45" y="175"/>
                  </a:lnTo>
                  <a:lnTo>
                    <a:pt x="50" y="180"/>
                  </a:lnTo>
                  <a:lnTo>
                    <a:pt x="55" y="180"/>
                  </a:lnTo>
                  <a:lnTo>
                    <a:pt x="55" y="171"/>
                  </a:lnTo>
                  <a:lnTo>
                    <a:pt x="60" y="169"/>
                  </a:lnTo>
                  <a:lnTo>
                    <a:pt x="68" y="162"/>
                  </a:lnTo>
                  <a:lnTo>
                    <a:pt x="75" y="158"/>
                  </a:lnTo>
                  <a:lnTo>
                    <a:pt x="85" y="152"/>
                  </a:lnTo>
                  <a:lnTo>
                    <a:pt x="85" y="145"/>
                  </a:lnTo>
                  <a:lnTo>
                    <a:pt x="83" y="139"/>
                  </a:lnTo>
                  <a:lnTo>
                    <a:pt x="73" y="126"/>
                  </a:lnTo>
                  <a:lnTo>
                    <a:pt x="68" y="126"/>
                  </a:lnTo>
                  <a:lnTo>
                    <a:pt x="58" y="115"/>
                  </a:lnTo>
                  <a:lnTo>
                    <a:pt x="55" y="109"/>
                  </a:lnTo>
                  <a:lnTo>
                    <a:pt x="53" y="102"/>
                  </a:lnTo>
                  <a:lnTo>
                    <a:pt x="55" y="98"/>
                  </a:lnTo>
                  <a:lnTo>
                    <a:pt x="58" y="105"/>
                  </a:lnTo>
                  <a:lnTo>
                    <a:pt x="68" y="113"/>
                  </a:lnTo>
                  <a:lnTo>
                    <a:pt x="75" y="122"/>
                  </a:lnTo>
                  <a:lnTo>
                    <a:pt x="80" y="124"/>
                  </a:lnTo>
                  <a:lnTo>
                    <a:pt x="88" y="124"/>
                  </a:lnTo>
                  <a:lnTo>
                    <a:pt x="95" y="128"/>
                  </a:lnTo>
                  <a:lnTo>
                    <a:pt x="95" y="137"/>
                  </a:lnTo>
                  <a:lnTo>
                    <a:pt x="105" y="152"/>
                  </a:lnTo>
                  <a:lnTo>
                    <a:pt x="103" y="165"/>
                  </a:lnTo>
                  <a:lnTo>
                    <a:pt x="103" y="169"/>
                  </a:lnTo>
                  <a:lnTo>
                    <a:pt x="100" y="177"/>
                  </a:lnTo>
                  <a:lnTo>
                    <a:pt x="90" y="188"/>
                  </a:lnTo>
                  <a:lnTo>
                    <a:pt x="85" y="195"/>
                  </a:lnTo>
                  <a:lnTo>
                    <a:pt x="80" y="195"/>
                  </a:lnTo>
                  <a:lnTo>
                    <a:pt x="75" y="214"/>
                  </a:lnTo>
                  <a:lnTo>
                    <a:pt x="83" y="222"/>
                  </a:lnTo>
                  <a:lnTo>
                    <a:pt x="80" y="231"/>
                  </a:lnTo>
                  <a:lnTo>
                    <a:pt x="85" y="237"/>
                  </a:lnTo>
                  <a:lnTo>
                    <a:pt x="93" y="233"/>
                  </a:lnTo>
                  <a:lnTo>
                    <a:pt x="108" y="233"/>
                  </a:lnTo>
                  <a:lnTo>
                    <a:pt x="105" y="222"/>
                  </a:lnTo>
                  <a:lnTo>
                    <a:pt x="121" y="224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rIns="0"/>
            <a:lstStyle/>
            <a:p>
              <a:pPr defTabSz="95781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chemeClr val="tx1"/>
                </a:solidFill>
              </a:endParaRPr>
            </a:p>
          </p:txBody>
        </p:sp>
        <p:sp>
          <p:nvSpPr>
            <p:cNvPr id="163" name="Freeform 32"/>
            <p:cNvSpPr>
              <a:spLocks/>
            </p:cNvSpPr>
            <p:nvPr/>
          </p:nvSpPr>
          <p:spPr bwMode="gray">
            <a:xfrm>
              <a:off x="339" y="2995"/>
              <a:ext cx="188" cy="303"/>
            </a:xfrm>
            <a:custGeom>
              <a:avLst/>
              <a:gdLst/>
              <a:ahLst/>
              <a:cxnLst>
                <a:cxn ang="0">
                  <a:pos x="18" y="146"/>
                </a:cxn>
                <a:cxn ang="0">
                  <a:pos x="18" y="159"/>
                </a:cxn>
                <a:cxn ang="0">
                  <a:pos x="36" y="167"/>
                </a:cxn>
                <a:cxn ang="0">
                  <a:pos x="51" y="171"/>
                </a:cxn>
                <a:cxn ang="0">
                  <a:pos x="63" y="182"/>
                </a:cxn>
                <a:cxn ang="0">
                  <a:pos x="63" y="195"/>
                </a:cxn>
                <a:cxn ang="0">
                  <a:pos x="68" y="208"/>
                </a:cxn>
                <a:cxn ang="0">
                  <a:pos x="89" y="212"/>
                </a:cxn>
                <a:cxn ang="0">
                  <a:pos x="89" y="225"/>
                </a:cxn>
                <a:cxn ang="0">
                  <a:pos x="106" y="227"/>
                </a:cxn>
                <a:cxn ang="0">
                  <a:pos x="116" y="219"/>
                </a:cxn>
                <a:cxn ang="0">
                  <a:pos x="104" y="204"/>
                </a:cxn>
                <a:cxn ang="0">
                  <a:pos x="121" y="212"/>
                </a:cxn>
                <a:cxn ang="0">
                  <a:pos x="124" y="197"/>
                </a:cxn>
                <a:cxn ang="0">
                  <a:pos x="131" y="191"/>
                </a:cxn>
                <a:cxn ang="0">
                  <a:pos x="151" y="197"/>
                </a:cxn>
                <a:cxn ang="0">
                  <a:pos x="161" y="186"/>
                </a:cxn>
                <a:cxn ang="0">
                  <a:pos x="172" y="171"/>
                </a:cxn>
                <a:cxn ang="0">
                  <a:pos x="149" y="127"/>
                </a:cxn>
                <a:cxn ang="0">
                  <a:pos x="151" y="105"/>
                </a:cxn>
                <a:cxn ang="0">
                  <a:pos x="149" y="84"/>
                </a:cxn>
                <a:cxn ang="0">
                  <a:pos x="141" y="69"/>
                </a:cxn>
                <a:cxn ang="0">
                  <a:pos x="134" y="50"/>
                </a:cxn>
                <a:cxn ang="0">
                  <a:pos x="111" y="47"/>
                </a:cxn>
                <a:cxn ang="0">
                  <a:pos x="111" y="39"/>
                </a:cxn>
                <a:cxn ang="0">
                  <a:pos x="101" y="37"/>
                </a:cxn>
                <a:cxn ang="0">
                  <a:pos x="89" y="30"/>
                </a:cxn>
                <a:cxn ang="0">
                  <a:pos x="68" y="0"/>
                </a:cxn>
                <a:cxn ang="0">
                  <a:pos x="53" y="7"/>
                </a:cxn>
                <a:cxn ang="0">
                  <a:pos x="43" y="2"/>
                </a:cxn>
                <a:cxn ang="0">
                  <a:pos x="33" y="11"/>
                </a:cxn>
                <a:cxn ang="0">
                  <a:pos x="28" y="26"/>
                </a:cxn>
                <a:cxn ang="0">
                  <a:pos x="28" y="37"/>
                </a:cxn>
                <a:cxn ang="0">
                  <a:pos x="31" y="56"/>
                </a:cxn>
                <a:cxn ang="0">
                  <a:pos x="13" y="58"/>
                </a:cxn>
                <a:cxn ang="0">
                  <a:pos x="11" y="79"/>
                </a:cxn>
                <a:cxn ang="0">
                  <a:pos x="16" y="97"/>
                </a:cxn>
                <a:cxn ang="0">
                  <a:pos x="23" y="105"/>
                </a:cxn>
                <a:cxn ang="0">
                  <a:pos x="16" y="112"/>
                </a:cxn>
                <a:cxn ang="0">
                  <a:pos x="0" y="116"/>
                </a:cxn>
                <a:cxn ang="0">
                  <a:pos x="8" y="124"/>
                </a:cxn>
                <a:cxn ang="0">
                  <a:pos x="8" y="142"/>
                </a:cxn>
              </a:cxnLst>
              <a:rect l="0" t="0" r="r" b="b"/>
              <a:pathLst>
                <a:path w="172" h="231">
                  <a:moveTo>
                    <a:pt x="8" y="142"/>
                  </a:moveTo>
                  <a:lnTo>
                    <a:pt x="18" y="146"/>
                  </a:lnTo>
                  <a:lnTo>
                    <a:pt x="23" y="152"/>
                  </a:lnTo>
                  <a:lnTo>
                    <a:pt x="18" y="159"/>
                  </a:lnTo>
                  <a:lnTo>
                    <a:pt x="33" y="163"/>
                  </a:lnTo>
                  <a:lnTo>
                    <a:pt x="36" y="167"/>
                  </a:lnTo>
                  <a:lnTo>
                    <a:pt x="38" y="174"/>
                  </a:lnTo>
                  <a:lnTo>
                    <a:pt x="51" y="171"/>
                  </a:lnTo>
                  <a:lnTo>
                    <a:pt x="53" y="180"/>
                  </a:lnTo>
                  <a:lnTo>
                    <a:pt x="63" y="182"/>
                  </a:lnTo>
                  <a:lnTo>
                    <a:pt x="66" y="189"/>
                  </a:lnTo>
                  <a:lnTo>
                    <a:pt x="63" y="195"/>
                  </a:lnTo>
                  <a:lnTo>
                    <a:pt x="73" y="201"/>
                  </a:lnTo>
                  <a:lnTo>
                    <a:pt x="68" y="208"/>
                  </a:lnTo>
                  <a:lnTo>
                    <a:pt x="76" y="223"/>
                  </a:lnTo>
                  <a:lnTo>
                    <a:pt x="89" y="212"/>
                  </a:lnTo>
                  <a:lnTo>
                    <a:pt x="94" y="219"/>
                  </a:lnTo>
                  <a:lnTo>
                    <a:pt x="89" y="225"/>
                  </a:lnTo>
                  <a:lnTo>
                    <a:pt x="99" y="231"/>
                  </a:lnTo>
                  <a:lnTo>
                    <a:pt x="106" y="227"/>
                  </a:lnTo>
                  <a:lnTo>
                    <a:pt x="111" y="231"/>
                  </a:lnTo>
                  <a:lnTo>
                    <a:pt x="116" y="219"/>
                  </a:lnTo>
                  <a:lnTo>
                    <a:pt x="109" y="214"/>
                  </a:lnTo>
                  <a:lnTo>
                    <a:pt x="104" y="204"/>
                  </a:lnTo>
                  <a:lnTo>
                    <a:pt x="111" y="204"/>
                  </a:lnTo>
                  <a:lnTo>
                    <a:pt x="121" y="212"/>
                  </a:lnTo>
                  <a:lnTo>
                    <a:pt x="126" y="201"/>
                  </a:lnTo>
                  <a:lnTo>
                    <a:pt x="124" y="197"/>
                  </a:lnTo>
                  <a:lnTo>
                    <a:pt x="124" y="191"/>
                  </a:lnTo>
                  <a:lnTo>
                    <a:pt x="131" y="191"/>
                  </a:lnTo>
                  <a:lnTo>
                    <a:pt x="139" y="197"/>
                  </a:lnTo>
                  <a:lnTo>
                    <a:pt x="151" y="197"/>
                  </a:lnTo>
                  <a:lnTo>
                    <a:pt x="156" y="195"/>
                  </a:lnTo>
                  <a:lnTo>
                    <a:pt x="161" y="186"/>
                  </a:lnTo>
                  <a:lnTo>
                    <a:pt x="172" y="180"/>
                  </a:lnTo>
                  <a:lnTo>
                    <a:pt x="172" y="171"/>
                  </a:lnTo>
                  <a:lnTo>
                    <a:pt x="161" y="157"/>
                  </a:lnTo>
                  <a:lnTo>
                    <a:pt x="149" y="127"/>
                  </a:lnTo>
                  <a:lnTo>
                    <a:pt x="146" y="114"/>
                  </a:lnTo>
                  <a:lnTo>
                    <a:pt x="151" y="105"/>
                  </a:lnTo>
                  <a:lnTo>
                    <a:pt x="151" y="94"/>
                  </a:lnTo>
                  <a:lnTo>
                    <a:pt x="149" y="84"/>
                  </a:lnTo>
                  <a:lnTo>
                    <a:pt x="141" y="79"/>
                  </a:lnTo>
                  <a:lnTo>
                    <a:pt x="141" y="69"/>
                  </a:lnTo>
                  <a:lnTo>
                    <a:pt x="141" y="60"/>
                  </a:lnTo>
                  <a:lnTo>
                    <a:pt x="134" y="50"/>
                  </a:lnTo>
                  <a:lnTo>
                    <a:pt x="124" y="50"/>
                  </a:lnTo>
                  <a:lnTo>
                    <a:pt x="111" y="47"/>
                  </a:lnTo>
                  <a:lnTo>
                    <a:pt x="109" y="43"/>
                  </a:lnTo>
                  <a:lnTo>
                    <a:pt x="111" y="39"/>
                  </a:lnTo>
                  <a:lnTo>
                    <a:pt x="109" y="35"/>
                  </a:lnTo>
                  <a:lnTo>
                    <a:pt x="101" y="37"/>
                  </a:lnTo>
                  <a:lnTo>
                    <a:pt x="96" y="39"/>
                  </a:lnTo>
                  <a:lnTo>
                    <a:pt x="89" y="30"/>
                  </a:lnTo>
                  <a:lnTo>
                    <a:pt x="86" y="20"/>
                  </a:lnTo>
                  <a:lnTo>
                    <a:pt x="68" y="0"/>
                  </a:lnTo>
                  <a:lnTo>
                    <a:pt x="63" y="5"/>
                  </a:lnTo>
                  <a:lnTo>
                    <a:pt x="53" y="7"/>
                  </a:lnTo>
                  <a:lnTo>
                    <a:pt x="51" y="0"/>
                  </a:lnTo>
                  <a:lnTo>
                    <a:pt x="43" y="2"/>
                  </a:lnTo>
                  <a:lnTo>
                    <a:pt x="38" y="11"/>
                  </a:lnTo>
                  <a:lnTo>
                    <a:pt x="33" y="11"/>
                  </a:lnTo>
                  <a:lnTo>
                    <a:pt x="33" y="22"/>
                  </a:lnTo>
                  <a:lnTo>
                    <a:pt x="28" y="26"/>
                  </a:lnTo>
                  <a:lnTo>
                    <a:pt x="36" y="30"/>
                  </a:lnTo>
                  <a:lnTo>
                    <a:pt x="28" y="37"/>
                  </a:lnTo>
                  <a:lnTo>
                    <a:pt x="26" y="52"/>
                  </a:lnTo>
                  <a:lnTo>
                    <a:pt x="31" y="56"/>
                  </a:lnTo>
                  <a:lnTo>
                    <a:pt x="21" y="64"/>
                  </a:lnTo>
                  <a:lnTo>
                    <a:pt x="13" y="58"/>
                  </a:lnTo>
                  <a:lnTo>
                    <a:pt x="6" y="69"/>
                  </a:lnTo>
                  <a:lnTo>
                    <a:pt x="11" y="79"/>
                  </a:lnTo>
                  <a:lnTo>
                    <a:pt x="11" y="88"/>
                  </a:lnTo>
                  <a:lnTo>
                    <a:pt x="16" y="97"/>
                  </a:lnTo>
                  <a:lnTo>
                    <a:pt x="21" y="99"/>
                  </a:lnTo>
                  <a:lnTo>
                    <a:pt x="23" y="105"/>
                  </a:lnTo>
                  <a:lnTo>
                    <a:pt x="23" y="112"/>
                  </a:lnTo>
                  <a:lnTo>
                    <a:pt x="16" y="112"/>
                  </a:lnTo>
                  <a:lnTo>
                    <a:pt x="3" y="112"/>
                  </a:lnTo>
                  <a:lnTo>
                    <a:pt x="0" y="116"/>
                  </a:lnTo>
                  <a:lnTo>
                    <a:pt x="3" y="120"/>
                  </a:lnTo>
                  <a:lnTo>
                    <a:pt x="8" y="124"/>
                  </a:lnTo>
                  <a:lnTo>
                    <a:pt x="6" y="133"/>
                  </a:lnTo>
                  <a:lnTo>
                    <a:pt x="8" y="142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rIns="0"/>
            <a:lstStyle/>
            <a:p>
              <a:pPr defTabSz="95781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chemeClr val="tx1"/>
                </a:solidFill>
              </a:endParaRPr>
            </a:p>
          </p:txBody>
        </p:sp>
        <p:sp>
          <p:nvSpPr>
            <p:cNvPr id="164" name="Freeform 33"/>
            <p:cNvSpPr>
              <a:spLocks/>
            </p:cNvSpPr>
            <p:nvPr/>
          </p:nvSpPr>
          <p:spPr bwMode="gray">
            <a:xfrm>
              <a:off x="434" y="3007"/>
              <a:ext cx="265" cy="304"/>
            </a:xfrm>
            <a:custGeom>
              <a:avLst/>
              <a:gdLst/>
              <a:ahLst/>
              <a:cxnLst>
                <a:cxn ang="0">
                  <a:pos x="86" y="171"/>
                </a:cxn>
                <a:cxn ang="0">
                  <a:pos x="75" y="148"/>
                </a:cxn>
                <a:cxn ang="0">
                  <a:pos x="60" y="105"/>
                </a:cxn>
                <a:cxn ang="0">
                  <a:pos x="65" y="85"/>
                </a:cxn>
                <a:cxn ang="0">
                  <a:pos x="55" y="70"/>
                </a:cxn>
                <a:cxn ang="0">
                  <a:pos x="55" y="51"/>
                </a:cxn>
                <a:cxn ang="0">
                  <a:pos x="38" y="41"/>
                </a:cxn>
                <a:cxn ang="0">
                  <a:pos x="23" y="34"/>
                </a:cxn>
                <a:cxn ang="0">
                  <a:pos x="23" y="26"/>
                </a:cxn>
                <a:cxn ang="0">
                  <a:pos x="10" y="30"/>
                </a:cxn>
                <a:cxn ang="0">
                  <a:pos x="0" y="11"/>
                </a:cxn>
                <a:cxn ang="0">
                  <a:pos x="13" y="2"/>
                </a:cxn>
                <a:cxn ang="0">
                  <a:pos x="35" y="11"/>
                </a:cxn>
                <a:cxn ang="0">
                  <a:pos x="45" y="0"/>
                </a:cxn>
                <a:cxn ang="0">
                  <a:pos x="50" y="21"/>
                </a:cxn>
                <a:cxn ang="0">
                  <a:pos x="60" y="36"/>
                </a:cxn>
                <a:cxn ang="0">
                  <a:pos x="65" y="60"/>
                </a:cxn>
                <a:cxn ang="0">
                  <a:pos x="86" y="70"/>
                </a:cxn>
                <a:cxn ang="0">
                  <a:pos x="101" y="64"/>
                </a:cxn>
                <a:cxn ang="0">
                  <a:pos x="108" y="51"/>
                </a:cxn>
                <a:cxn ang="0">
                  <a:pos x="131" y="53"/>
                </a:cxn>
                <a:cxn ang="0">
                  <a:pos x="156" y="36"/>
                </a:cxn>
                <a:cxn ang="0">
                  <a:pos x="148" y="26"/>
                </a:cxn>
                <a:cxn ang="0">
                  <a:pos x="133" y="26"/>
                </a:cxn>
                <a:cxn ang="0">
                  <a:pos x="146" y="11"/>
                </a:cxn>
                <a:cxn ang="0">
                  <a:pos x="158" y="8"/>
                </a:cxn>
                <a:cxn ang="0">
                  <a:pos x="174" y="17"/>
                </a:cxn>
                <a:cxn ang="0">
                  <a:pos x="181" y="4"/>
                </a:cxn>
                <a:cxn ang="0">
                  <a:pos x="191" y="13"/>
                </a:cxn>
                <a:cxn ang="0">
                  <a:pos x="206" y="19"/>
                </a:cxn>
                <a:cxn ang="0">
                  <a:pos x="219" y="38"/>
                </a:cxn>
                <a:cxn ang="0">
                  <a:pos x="221" y="53"/>
                </a:cxn>
                <a:cxn ang="0">
                  <a:pos x="214" y="75"/>
                </a:cxn>
                <a:cxn ang="0">
                  <a:pos x="219" y="94"/>
                </a:cxn>
                <a:cxn ang="0">
                  <a:pos x="244" y="103"/>
                </a:cxn>
                <a:cxn ang="0">
                  <a:pos x="239" y="109"/>
                </a:cxn>
                <a:cxn ang="0">
                  <a:pos x="221" y="105"/>
                </a:cxn>
                <a:cxn ang="0">
                  <a:pos x="209" y="133"/>
                </a:cxn>
                <a:cxn ang="0">
                  <a:pos x="211" y="150"/>
                </a:cxn>
                <a:cxn ang="0">
                  <a:pos x="194" y="150"/>
                </a:cxn>
                <a:cxn ang="0">
                  <a:pos x="179" y="150"/>
                </a:cxn>
                <a:cxn ang="0">
                  <a:pos x="174" y="158"/>
                </a:cxn>
                <a:cxn ang="0">
                  <a:pos x="176" y="177"/>
                </a:cxn>
                <a:cxn ang="0">
                  <a:pos x="153" y="192"/>
                </a:cxn>
                <a:cxn ang="0">
                  <a:pos x="163" y="207"/>
                </a:cxn>
                <a:cxn ang="0">
                  <a:pos x="156" y="220"/>
                </a:cxn>
                <a:cxn ang="0">
                  <a:pos x="141" y="225"/>
                </a:cxn>
                <a:cxn ang="0">
                  <a:pos x="121" y="231"/>
                </a:cxn>
                <a:cxn ang="0">
                  <a:pos x="111" y="229"/>
                </a:cxn>
                <a:cxn ang="0">
                  <a:pos x="116" y="220"/>
                </a:cxn>
                <a:cxn ang="0">
                  <a:pos x="103" y="216"/>
                </a:cxn>
                <a:cxn ang="0">
                  <a:pos x="75" y="177"/>
                </a:cxn>
              </a:cxnLst>
              <a:rect l="0" t="0" r="r" b="b"/>
              <a:pathLst>
                <a:path w="244" h="231">
                  <a:moveTo>
                    <a:pt x="75" y="177"/>
                  </a:moveTo>
                  <a:lnTo>
                    <a:pt x="86" y="171"/>
                  </a:lnTo>
                  <a:lnTo>
                    <a:pt x="86" y="162"/>
                  </a:lnTo>
                  <a:lnTo>
                    <a:pt x="75" y="148"/>
                  </a:lnTo>
                  <a:lnTo>
                    <a:pt x="63" y="118"/>
                  </a:lnTo>
                  <a:lnTo>
                    <a:pt x="60" y="105"/>
                  </a:lnTo>
                  <a:lnTo>
                    <a:pt x="65" y="96"/>
                  </a:lnTo>
                  <a:lnTo>
                    <a:pt x="65" y="85"/>
                  </a:lnTo>
                  <a:lnTo>
                    <a:pt x="63" y="75"/>
                  </a:lnTo>
                  <a:lnTo>
                    <a:pt x="55" y="70"/>
                  </a:lnTo>
                  <a:lnTo>
                    <a:pt x="55" y="60"/>
                  </a:lnTo>
                  <a:lnTo>
                    <a:pt x="55" y="51"/>
                  </a:lnTo>
                  <a:lnTo>
                    <a:pt x="48" y="41"/>
                  </a:lnTo>
                  <a:lnTo>
                    <a:pt x="38" y="41"/>
                  </a:lnTo>
                  <a:lnTo>
                    <a:pt x="25" y="38"/>
                  </a:lnTo>
                  <a:lnTo>
                    <a:pt x="23" y="34"/>
                  </a:lnTo>
                  <a:lnTo>
                    <a:pt x="25" y="30"/>
                  </a:lnTo>
                  <a:lnTo>
                    <a:pt x="23" y="26"/>
                  </a:lnTo>
                  <a:lnTo>
                    <a:pt x="15" y="28"/>
                  </a:lnTo>
                  <a:lnTo>
                    <a:pt x="10" y="30"/>
                  </a:lnTo>
                  <a:lnTo>
                    <a:pt x="3" y="21"/>
                  </a:lnTo>
                  <a:lnTo>
                    <a:pt x="0" y="11"/>
                  </a:lnTo>
                  <a:lnTo>
                    <a:pt x="8" y="4"/>
                  </a:lnTo>
                  <a:lnTo>
                    <a:pt x="13" y="2"/>
                  </a:lnTo>
                  <a:lnTo>
                    <a:pt x="30" y="8"/>
                  </a:lnTo>
                  <a:lnTo>
                    <a:pt x="35" y="11"/>
                  </a:lnTo>
                  <a:lnTo>
                    <a:pt x="40" y="2"/>
                  </a:lnTo>
                  <a:lnTo>
                    <a:pt x="45" y="0"/>
                  </a:lnTo>
                  <a:lnTo>
                    <a:pt x="50" y="11"/>
                  </a:lnTo>
                  <a:lnTo>
                    <a:pt x="50" y="21"/>
                  </a:lnTo>
                  <a:lnTo>
                    <a:pt x="58" y="26"/>
                  </a:lnTo>
                  <a:lnTo>
                    <a:pt x="60" y="36"/>
                  </a:lnTo>
                  <a:lnTo>
                    <a:pt x="63" y="51"/>
                  </a:lnTo>
                  <a:lnTo>
                    <a:pt x="65" y="60"/>
                  </a:lnTo>
                  <a:lnTo>
                    <a:pt x="86" y="62"/>
                  </a:lnTo>
                  <a:lnTo>
                    <a:pt x="86" y="70"/>
                  </a:lnTo>
                  <a:lnTo>
                    <a:pt x="93" y="70"/>
                  </a:lnTo>
                  <a:lnTo>
                    <a:pt x="101" y="64"/>
                  </a:lnTo>
                  <a:lnTo>
                    <a:pt x="98" y="58"/>
                  </a:lnTo>
                  <a:lnTo>
                    <a:pt x="108" y="51"/>
                  </a:lnTo>
                  <a:lnTo>
                    <a:pt x="121" y="58"/>
                  </a:lnTo>
                  <a:lnTo>
                    <a:pt x="131" y="53"/>
                  </a:lnTo>
                  <a:lnTo>
                    <a:pt x="146" y="43"/>
                  </a:lnTo>
                  <a:lnTo>
                    <a:pt x="156" y="36"/>
                  </a:lnTo>
                  <a:lnTo>
                    <a:pt x="153" y="28"/>
                  </a:lnTo>
                  <a:lnTo>
                    <a:pt x="148" y="26"/>
                  </a:lnTo>
                  <a:lnTo>
                    <a:pt x="136" y="28"/>
                  </a:lnTo>
                  <a:lnTo>
                    <a:pt x="133" y="26"/>
                  </a:lnTo>
                  <a:lnTo>
                    <a:pt x="138" y="17"/>
                  </a:lnTo>
                  <a:lnTo>
                    <a:pt x="146" y="11"/>
                  </a:lnTo>
                  <a:lnTo>
                    <a:pt x="146" y="4"/>
                  </a:lnTo>
                  <a:lnTo>
                    <a:pt x="158" y="8"/>
                  </a:lnTo>
                  <a:lnTo>
                    <a:pt x="171" y="11"/>
                  </a:lnTo>
                  <a:lnTo>
                    <a:pt x="174" y="17"/>
                  </a:lnTo>
                  <a:lnTo>
                    <a:pt x="181" y="15"/>
                  </a:lnTo>
                  <a:lnTo>
                    <a:pt x="181" y="4"/>
                  </a:lnTo>
                  <a:lnTo>
                    <a:pt x="191" y="2"/>
                  </a:lnTo>
                  <a:lnTo>
                    <a:pt x="191" y="13"/>
                  </a:lnTo>
                  <a:lnTo>
                    <a:pt x="199" y="19"/>
                  </a:lnTo>
                  <a:lnTo>
                    <a:pt x="206" y="19"/>
                  </a:lnTo>
                  <a:lnTo>
                    <a:pt x="209" y="28"/>
                  </a:lnTo>
                  <a:lnTo>
                    <a:pt x="219" y="38"/>
                  </a:lnTo>
                  <a:lnTo>
                    <a:pt x="216" y="47"/>
                  </a:lnTo>
                  <a:lnTo>
                    <a:pt x="221" y="53"/>
                  </a:lnTo>
                  <a:lnTo>
                    <a:pt x="216" y="60"/>
                  </a:lnTo>
                  <a:lnTo>
                    <a:pt x="214" y="75"/>
                  </a:lnTo>
                  <a:lnTo>
                    <a:pt x="214" y="88"/>
                  </a:lnTo>
                  <a:lnTo>
                    <a:pt x="219" y="94"/>
                  </a:lnTo>
                  <a:lnTo>
                    <a:pt x="231" y="96"/>
                  </a:lnTo>
                  <a:lnTo>
                    <a:pt x="244" y="103"/>
                  </a:lnTo>
                  <a:lnTo>
                    <a:pt x="244" y="109"/>
                  </a:lnTo>
                  <a:lnTo>
                    <a:pt x="239" y="109"/>
                  </a:lnTo>
                  <a:lnTo>
                    <a:pt x="229" y="107"/>
                  </a:lnTo>
                  <a:lnTo>
                    <a:pt x="221" y="105"/>
                  </a:lnTo>
                  <a:lnTo>
                    <a:pt x="216" y="118"/>
                  </a:lnTo>
                  <a:lnTo>
                    <a:pt x="209" y="133"/>
                  </a:lnTo>
                  <a:lnTo>
                    <a:pt x="209" y="141"/>
                  </a:lnTo>
                  <a:lnTo>
                    <a:pt x="211" y="150"/>
                  </a:lnTo>
                  <a:lnTo>
                    <a:pt x="201" y="154"/>
                  </a:lnTo>
                  <a:lnTo>
                    <a:pt x="194" y="150"/>
                  </a:lnTo>
                  <a:lnTo>
                    <a:pt x="186" y="156"/>
                  </a:lnTo>
                  <a:lnTo>
                    <a:pt x="179" y="150"/>
                  </a:lnTo>
                  <a:lnTo>
                    <a:pt x="169" y="150"/>
                  </a:lnTo>
                  <a:lnTo>
                    <a:pt x="174" y="158"/>
                  </a:lnTo>
                  <a:lnTo>
                    <a:pt x="171" y="167"/>
                  </a:lnTo>
                  <a:lnTo>
                    <a:pt x="176" y="177"/>
                  </a:lnTo>
                  <a:lnTo>
                    <a:pt x="166" y="186"/>
                  </a:lnTo>
                  <a:lnTo>
                    <a:pt x="153" y="192"/>
                  </a:lnTo>
                  <a:lnTo>
                    <a:pt x="153" y="199"/>
                  </a:lnTo>
                  <a:lnTo>
                    <a:pt x="163" y="207"/>
                  </a:lnTo>
                  <a:lnTo>
                    <a:pt x="163" y="218"/>
                  </a:lnTo>
                  <a:lnTo>
                    <a:pt x="156" y="220"/>
                  </a:lnTo>
                  <a:lnTo>
                    <a:pt x="151" y="225"/>
                  </a:lnTo>
                  <a:lnTo>
                    <a:pt x="141" y="225"/>
                  </a:lnTo>
                  <a:lnTo>
                    <a:pt x="133" y="231"/>
                  </a:lnTo>
                  <a:lnTo>
                    <a:pt x="121" y="231"/>
                  </a:lnTo>
                  <a:lnTo>
                    <a:pt x="118" y="227"/>
                  </a:lnTo>
                  <a:lnTo>
                    <a:pt x="111" y="229"/>
                  </a:lnTo>
                  <a:lnTo>
                    <a:pt x="111" y="225"/>
                  </a:lnTo>
                  <a:lnTo>
                    <a:pt x="116" y="220"/>
                  </a:lnTo>
                  <a:lnTo>
                    <a:pt x="111" y="212"/>
                  </a:lnTo>
                  <a:lnTo>
                    <a:pt x="103" y="216"/>
                  </a:lnTo>
                  <a:lnTo>
                    <a:pt x="91" y="192"/>
                  </a:lnTo>
                  <a:lnTo>
                    <a:pt x="75" y="177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rIns="0"/>
            <a:lstStyle/>
            <a:p>
              <a:pPr defTabSz="95781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chemeClr val="tx1"/>
                </a:solidFill>
              </a:endParaRPr>
            </a:p>
          </p:txBody>
        </p:sp>
        <p:sp>
          <p:nvSpPr>
            <p:cNvPr id="165" name="Freeform 34"/>
            <p:cNvSpPr>
              <a:spLocks/>
            </p:cNvSpPr>
            <p:nvPr/>
          </p:nvSpPr>
          <p:spPr bwMode="gray">
            <a:xfrm>
              <a:off x="600" y="3029"/>
              <a:ext cx="152" cy="293"/>
            </a:xfrm>
            <a:custGeom>
              <a:avLst/>
              <a:gdLst/>
              <a:ahLst/>
              <a:cxnLst>
                <a:cxn ang="0">
                  <a:pos x="23" y="192"/>
                </a:cxn>
                <a:cxn ang="0">
                  <a:pos x="28" y="199"/>
                </a:cxn>
                <a:cxn ang="0">
                  <a:pos x="38" y="205"/>
                </a:cxn>
                <a:cxn ang="0">
                  <a:pos x="48" y="212"/>
                </a:cxn>
                <a:cxn ang="0">
                  <a:pos x="66" y="214"/>
                </a:cxn>
                <a:cxn ang="0">
                  <a:pos x="76" y="218"/>
                </a:cxn>
                <a:cxn ang="0">
                  <a:pos x="86" y="220"/>
                </a:cxn>
                <a:cxn ang="0">
                  <a:pos x="104" y="218"/>
                </a:cxn>
                <a:cxn ang="0">
                  <a:pos x="109" y="207"/>
                </a:cxn>
                <a:cxn ang="0">
                  <a:pos x="96" y="192"/>
                </a:cxn>
                <a:cxn ang="0">
                  <a:pos x="101" y="180"/>
                </a:cxn>
                <a:cxn ang="0">
                  <a:pos x="106" y="186"/>
                </a:cxn>
                <a:cxn ang="0">
                  <a:pos x="116" y="190"/>
                </a:cxn>
                <a:cxn ang="0">
                  <a:pos x="126" y="177"/>
                </a:cxn>
                <a:cxn ang="0">
                  <a:pos x="134" y="137"/>
                </a:cxn>
                <a:cxn ang="0">
                  <a:pos x="134" y="120"/>
                </a:cxn>
                <a:cxn ang="0">
                  <a:pos x="121" y="103"/>
                </a:cxn>
                <a:cxn ang="0">
                  <a:pos x="111" y="100"/>
                </a:cxn>
                <a:cxn ang="0">
                  <a:pos x="109" y="88"/>
                </a:cxn>
                <a:cxn ang="0">
                  <a:pos x="124" y="79"/>
                </a:cxn>
                <a:cxn ang="0">
                  <a:pos x="126" y="62"/>
                </a:cxn>
                <a:cxn ang="0">
                  <a:pos x="121" y="43"/>
                </a:cxn>
                <a:cxn ang="0">
                  <a:pos x="136" y="36"/>
                </a:cxn>
                <a:cxn ang="0">
                  <a:pos x="131" y="26"/>
                </a:cxn>
                <a:cxn ang="0">
                  <a:pos x="104" y="15"/>
                </a:cxn>
                <a:cxn ang="0">
                  <a:pos x="83" y="2"/>
                </a:cxn>
                <a:cxn ang="0">
                  <a:pos x="78" y="6"/>
                </a:cxn>
                <a:cxn ang="0">
                  <a:pos x="66" y="0"/>
                </a:cxn>
                <a:cxn ang="0">
                  <a:pos x="63" y="32"/>
                </a:cxn>
                <a:cxn ang="0">
                  <a:pos x="63" y="45"/>
                </a:cxn>
                <a:cxn ang="0">
                  <a:pos x="61" y="73"/>
                </a:cxn>
                <a:cxn ang="0">
                  <a:pos x="78" y="81"/>
                </a:cxn>
                <a:cxn ang="0">
                  <a:pos x="91" y="94"/>
                </a:cxn>
                <a:cxn ang="0">
                  <a:pos x="76" y="92"/>
                </a:cxn>
                <a:cxn ang="0">
                  <a:pos x="63" y="103"/>
                </a:cxn>
                <a:cxn ang="0">
                  <a:pos x="56" y="126"/>
                </a:cxn>
                <a:cxn ang="0">
                  <a:pos x="48" y="139"/>
                </a:cxn>
                <a:cxn ang="0">
                  <a:pos x="33" y="141"/>
                </a:cxn>
                <a:cxn ang="0">
                  <a:pos x="16" y="135"/>
                </a:cxn>
                <a:cxn ang="0">
                  <a:pos x="18" y="152"/>
                </a:cxn>
                <a:cxn ang="0">
                  <a:pos x="13" y="171"/>
                </a:cxn>
                <a:cxn ang="0">
                  <a:pos x="0" y="184"/>
                </a:cxn>
                <a:cxn ang="0">
                  <a:pos x="10" y="203"/>
                </a:cxn>
              </a:cxnLst>
              <a:rect l="0" t="0" r="r" b="b"/>
              <a:pathLst>
                <a:path w="139" h="225">
                  <a:moveTo>
                    <a:pt x="16" y="192"/>
                  </a:moveTo>
                  <a:lnTo>
                    <a:pt x="23" y="192"/>
                  </a:lnTo>
                  <a:lnTo>
                    <a:pt x="21" y="203"/>
                  </a:lnTo>
                  <a:lnTo>
                    <a:pt x="28" y="199"/>
                  </a:lnTo>
                  <a:lnTo>
                    <a:pt x="26" y="207"/>
                  </a:lnTo>
                  <a:lnTo>
                    <a:pt x="38" y="205"/>
                  </a:lnTo>
                  <a:lnTo>
                    <a:pt x="41" y="210"/>
                  </a:lnTo>
                  <a:lnTo>
                    <a:pt x="48" y="212"/>
                  </a:lnTo>
                  <a:lnTo>
                    <a:pt x="58" y="212"/>
                  </a:lnTo>
                  <a:lnTo>
                    <a:pt x="66" y="214"/>
                  </a:lnTo>
                  <a:lnTo>
                    <a:pt x="71" y="225"/>
                  </a:lnTo>
                  <a:lnTo>
                    <a:pt x="76" y="218"/>
                  </a:lnTo>
                  <a:lnTo>
                    <a:pt x="78" y="212"/>
                  </a:lnTo>
                  <a:lnTo>
                    <a:pt x="86" y="220"/>
                  </a:lnTo>
                  <a:lnTo>
                    <a:pt x="93" y="218"/>
                  </a:lnTo>
                  <a:lnTo>
                    <a:pt x="104" y="218"/>
                  </a:lnTo>
                  <a:lnTo>
                    <a:pt x="109" y="216"/>
                  </a:lnTo>
                  <a:lnTo>
                    <a:pt x="109" y="207"/>
                  </a:lnTo>
                  <a:lnTo>
                    <a:pt x="106" y="201"/>
                  </a:lnTo>
                  <a:lnTo>
                    <a:pt x="96" y="192"/>
                  </a:lnTo>
                  <a:lnTo>
                    <a:pt x="96" y="184"/>
                  </a:lnTo>
                  <a:lnTo>
                    <a:pt x="101" y="180"/>
                  </a:lnTo>
                  <a:lnTo>
                    <a:pt x="106" y="180"/>
                  </a:lnTo>
                  <a:lnTo>
                    <a:pt x="106" y="186"/>
                  </a:lnTo>
                  <a:lnTo>
                    <a:pt x="111" y="192"/>
                  </a:lnTo>
                  <a:lnTo>
                    <a:pt x="116" y="190"/>
                  </a:lnTo>
                  <a:lnTo>
                    <a:pt x="121" y="188"/>
                  </a:lnTo>
                  <a:lnTo>
                    <a:pt x="126" y="177"/>
                  </a:lnTo>
                  <a:lnTo>
                    <a:pt x="129" y="162"/>
                  </a:lnTo>
                  <a:lnTo>
                    <a:pt x="134" y="137"/>
                  </a:lnTo>
                  <a:lnTo>
                    <a:pt x="136" y="126"/>
                  </a:lnTo>
                  <a:lnTo>
                    <a:pt x="134" y="120"/>
                  </a:lnTo>
                  <a:lnTo>
                    <a:pt x="121" y="111"/>
                  </a:lnTo>
                  <a:lnTo>
                    <a:pt x="121" y="103"/>
                  </a:lnTo>
                  <a:lnTo>
                    <a:pt x="119" y="100"/>
                  </a:lnTo>
                  <a:lnTo>
                    <a:pt x="111" y="100"/>
                  </a:lnTo>
                  <a:lnTo>
                    <a:pt x="109" y="94"/>
                  </a:lnTo>
                  <a:lnTo>
                    <a:pt x="109" y="88"/>
                  </a:lnTo>
                  <a:lnTo>
                    <a:pt x="116" y="83"/>
                  </a:lnTo>
                  <a:lnTo>
                    <a:pt x="124" y="79"/>
                  </a:lnTo>
                  <a:lnTo>
                    <a:pt x="126" y="73"/>
                  </a:lnTo>
                  <a:lnTo>
                    <a:pt x="126" y="62"/>
                  </a:lnTo>
                  <a:lnTo>
                    <a:pt x="124" y="55"/>
                  </a:lnTo>
                  <a:lnTo>
                    <a:pt x="121" y="43"/>
                  </a:lnTo>
                  <a:lnTo>
                    <a:pt x="126" y="40"/>
                  </a:lnTo>
                  <a:lnTo>
                    <a:pt x="136" y="36"/>
                  </a:lnTo>
                  <a:lnTo>
                    <a:pt x="139" y="30"/>
                  </a:lnTo>
                  <a:lnTo>
                    <a:pt x="131" y="26"/>
                  </a:lnTo>
                  <a:lnTo>
                    <a:pt x="119" y="15"/>
                  </a:lnTo>
                  <a:lnTo>
                    <a:pt x="104" y="15"/>
                  </a:lnTo>
                  <a:lnTo>
                    <a:pt x="93" y="4"/>
                  </a:lnTo>
                  <a:lnTo>
                    <a:pt x="83" y="2"/>
                  </a:lnTo>
                  <a:lnTo>
                    <a:pt x="83" y="6"/>
                  </a:lnTo>
                  <a:lnTo>
                    <a:pt x="78" y="6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6" y="23"/>
                  </a:lnTo>
                  <a:lnTo>
                    <a:pt x="63" y="32"/>
                  </a:lnTo>
                  <a:lnTo>
                    <a:pt x="68" y="38"/>
                  </a:lnTo>
                  <a:lnTo>
                    <a:pt x="63" y="45"/>
                  </a:lnTo>
                  <a:lnTo>
                    <a:pt x="61" y="60"/>
                  </a:lnTo>
                  <a:lnTo>
                    <a:pt x="61" y="73"/>
                  </a:lnTo>
                  <a:lnTo>
                    <a:pt x="66" y="79"/>
                  </a:lnTo>
                  <a:lnTo>
                    <a:pt x="78" y="81"/>
                  </a:lnTo>
                  <a:lnTo>
                    <a:pt x="91" y="88"/>
                  </a:lnTo>
                  <a:lnTo>
                    <a:pt x="91" y="94"/>
                  </a:lnTo>
                  <a:lnTo>
                    <a:pt x="86" y="94"/>
                  </a:lnTo>
                  <a:lnTo>
                    <a:pt x="76" y="92"/>
                  </a:lnTo>
                  <a:lnTo>
                    <a:pt x="68" y="90"/>
                  </a:lnTo>
                  <a:lnTo>
                    <a:pt x="63" y="103"/>
                  </a:lnTo>
                  <a:lnTo>
                    <a:pt x="56" y="118"/>
                  </a:lnTo>
                  <a:lnTo>
                    <a:pt x="56" y="126"/>
                  </a:lnTo>
                  <a:lnTo>
                    <a:pt x="58" y="135"/>
                  </a:lnTo>
                  <a:lnTo>
                    <a:pt x="48" y="139"/>
                  </a:lnTo>
                  <a:lnTo>
                    <a:pt x="41" y="135"/>
                  </a:lnTo>
                  <a:lnTo>
                    <a:pt x="33" y="141"/>
                  </a:lnTo>
                  <a:lnTo>
                    <a:pt x="26" y="135"/>
                  </a:lnTo>
                  <a:lnTo>
                    <a:pt x="16" y="135"/>
                  </a:lnTo>
                  <a:lnTo>
                    <a:pt x="21" y="143"/>
                  </a:lnTo>
                  <a:lnTo>
                    <a:pt x="18" y="152"/>
                  </a:lnTo>
                  <a:lnTo>
                    <a:pt x="23" y="162"/>
                  </a:lnTo>
                  <a:lnTo>
                    <a:pt x="13" y="171"/>
                  </a:lnTo>
                  <a:lnTo>
                    <a:pt x="0" y="177"/>
                  </a:lnTo>
                  <a:lnTo>
                    <a:pt x="0" y="184"/>
                  </a:lnTo>
                  <a:lnTo>
                    <a:pt x="10" y="192"/>
                  </a:lnTo>
                  <a:lnTo>
                    <a:pt x="10" y="203"/>
                  </a:lnTo>
                  <a:lnTo>
                    <a:pt x="16" y="192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rIns="0"/>
            <a:lstStyle/>
            <a:p>
              <a:pPr defTabSz="95781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chemeClr val="tx1"/>
                </a:solidFill>
              </a:endParaRPr>
            </a:p>
          </p:txBody>
        </p:sp>
        <p:sp>
          <p:nvSpPr>
            <p:cNvPr id="166" name="Freeform 35"/>
            <p:cNvSpPr>
              <a:spLocks/>
            </p:cNvSpPr>
            <p:nvPr/>
          </p:nvSpPr>
          <p:spPr bwMode="gray">
            <a:xfrm>
              <a:off x="600" y="3029"/>
              <a:ext cx="152" cy="293"/>
            </a:xfrm>
            <a:custGeom>
              <a:avLst/>
              <a:gdLst/>
              <a:ahLst/>
              <a:cxnLst>
                <a:cxn ang="0">
                  <a:pos x="9" y="90"/>
                </a:cxn>
                <a:cxn ang="0">
                  <a:pos x="11" y="93"/>
                </a:cxn>
                <a:cxn ang="0">
                  <a:pos x="15" y="96"/>
                </a:cxn>
                <a:cxn ang="0">
                  <a:pos x="19" y="99"/>
                </a:cxn>
                <a:cxn ang="0">
                  <a:pos x="26" y="100"/>
                </a:cxn>
                <a:cxn ang="0">
                  <a:pos x="30" y="102"/>
                </a:cxn>
                <a:cxn ang="0">
                  <a:pos x="34" y="103"/>
                </a:cxn>
                <a:cxn ang="0">
                  <a:pos x="41" y="102"/>
                </a:cxn>
                <a:cxn ang="0">
                  <a:pos x="43" y="97"/>
                </a:cxn>
                <a:cxn ang="0">
                  <a:pos x="38" y="90"/>
                </a:cxn>
                <a:cxn ang="0">
                  <a:pos x="40" y="84"/>
                </a:cxn>
                <a:cxn ang="0">
                  <a:pos x="42" y="87"/>
                </a:cxn>
                <a:cxn ang="0">
                  <a:pos x="46" y="89"/>
                </a:cxn>
                <a:cxn ang="0">
                  <a:pos x="50" y="83"/>
                </a:cxn>
                <a:cxn ang="0">
                  <a:pos x="53" y="64"/>
                </a:cxn>
                <a:cxn ang="0">
                  <a:pos x="53" y="56"/>
                </a:cxn>
                <a:cxn ang="0">
                  <a:pos x="48" y="48"/>
                </a:cxn>
                <a:cxn ang="0">
                  <a:pos x="44" y="47"/>
                </a:cxn>
                <a:cxn ang="0">
                  <a:pos x="43" y="41"/>
                </a:cxn>
                <a:cxn ang="0">
                  <a:pos x="49" y="37"/>
                </a:cxn>
                <a:cxn ang="0">
                  <a:pos x="50" y="29"/>
                </a:cxn>
                <a:cxn ang="0">
                  <a:pos x="48" y="20"/>
                </a:cxn>
                <a:cxn ang="0">
                  <a:pos x="54" y="17"/>
                </a:cxn>
                <a:cxn ang="0">
                  <a:pos x="52" y="12"/>
                </a:cxn>
                <a:cxn ang="0">
                  <a:pos x="41" y="7"/>
                </a:cxn>
                <a:cxn ang="0">
                  <a:pos x="33" y="1"/>
                </a:cxn>
                <a:cxn ang="0">
                  <a:pos x="31" y="3"/>
                </a:cxn>
                <a:cxn ang="0">
                  <a:pos x="26" y="0"/>
                </a:cxn>
                <a:cxn ang="0">
                  <a:pos x="25" y="15"/>
                </a:cxn>
                <a:cxn ang="0">
                  <a:pos x="25" y="21"/>
                </a:cxn>
                <a:cxn ang="0">
                  <a:pos x="24" y="34"/>
                </a:cxn>
                <a:cxn ang="0">
                  <a:pos x="31" y="38"/>
                </a:cxn>
                <a:cxn ang="0">
                  <a:pos x="36" y="44"/>
                </a:cxn>
                <a:cxn ang="0">
                  <a:pos x="30" y="43"/>
                </a:cxn>
                <a:cxn ang="0">
                  <a:pos x="25" y="48"/>
                </a:cxn>
                <a:cxn ang="0">
                  <a:pos x="22" y="59"/>
                </a:cxn>
                <a:cxn ang="0">
                  <a:pos x="19" y="65"/>
                </a:cxn>
                <a:cxn ang="0">
                  <a:pos x="13" y="66"/>
                </a:cxn>
                <a:cxn ang="0">
                  <a:pos x="6" y="63"/>
                </a:cxn>
                <a:cxn ang="0">
                  <a:pos x="7" y="71"/>
                </a:cxn>
                <a:cxn ang="0">
                  <a:pos x="5" y="80"/>
                </a:cxn>
                <a:cxn ang="0">
                  <a:pos x="0" y="86"/>
                </a:cxn>
                <a:cxn ang="0">
                  <a:pos x="4" y="95"/>
                </a:cxn>
              </a:cxnLst>
              <a:rect l="0" t="0" r="r" b="b"/>
              <a:pathLst>
                <a:path w="55" h="105">
                  <a:moveTo>
                    <a:pt x="6" y="90"/>
                  </a:moveTo>
                  <a:lnTo>
                    <a:pt x="9" y="90"/>
                  </a:lnTo>
                  <a:lnTo>
                    <a:pt x="8" y="95"/>
                  </a:lnTo>
                  <a:lnTo>
                    <a:pt x="11" y="93"/>
                  </a:lnTo>
                  <a:lnTo>
                    <a:pt x="10" y="97"/>
                  </a:lnTo>
                  <a:lnTo>
                    <a:pt x="15" y="96"/>
                  </a:lnTo>
                  <a:lnTo>
                    <a:pt x="16" y="98"/>
                  </a:lnTo>
                  <a:lnTo>
                    <a:pt x="19" y="99"/>
                  </a:lnTo>
                  <a:lnTo>
                    <a:pt x="23" y="99"/>
                  </a:lnTo>
                  <a:lnTo>
                    <a:pt x="26" y="100"/>
                  </a:lnTo>
                  <a:lnTo>
                    <a:pt x="28" y="105"/>
                  </a:lnTo>
                  <a:lnTo>
                    <a:pt x="30" y="102"/>
                  </a:lnTo>
                  <a:lnTo>
                    <a:pt x="31" y="99"/>
                  </a:lnTo>
                  <a:lnTo>
                    <a:pt x="34" y="103"/>
                  </a:lnTo>
                  <a:lnTo>
                    <a:pt x="37" y="102"/>
                  </a:lnTo>
                  <a:lnTo>
                    <a:pt x="41" y="102"/>
                  </a:lnTo>
                  <a:lnTo>
                    <a:pt x="43" y="101"/>
                  </a:lnTo>
                  <a:lnTo>
                    <a:pt x="43" y="97"/>
                  </a:lnTo>
                  <a:lnTo>
                    <a:pt x="42" y="94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40" y="84"/>
                  </a:lnTo>
                  <a:lnTo>
                    <a:pt x="42" y="84"/>
                  </a:lnTo>
                  <a:lnTo>
                    <a:pt x="42" y="87"/>
                  </a:lnTo>
                  <a:lnTo>
                    <a:pt x="44" y="90"/>
                  </a:lnTo>
                  <a:lnTo>
                    <a:pt x="46" y="89"/>
                  </a:lnTo>
                  <a:lnTo>
                    <a:pt x="48" y="88"/>
                  </a:lnTo>
                  <a:lnTo>
                    <a:pt x="50" y="83"/>
                  </a:lnTo>
                  <a:lnTo>
                    <a:pt x="51" y="76"/>
                  </a:lnTo>
                  <a:lnTo>
                    <a:pt x="53" y="64"/>
                  </a:lnTo>
                  <a:lnTo>
                    <a:pt x="54" y="59"/>
                  </a:lnTo>
                  <a:lnTo>
                    <a:pt x="53" y="56"/>
                  </a:lnTo>
                  <a:lnTo>
                    <a:pt x="48" y="52"/>
                  </a:lnTo>
                  <a:lnTo>
                    <a:pt x="48" y="48"/>
                  </a:lnTo>
                  <a:lnTo>
                    <a:pt x="47" y="47"/>
                  </a:lnTo>
                  <a:lnTo>
                    <a:pt x="44" y="47"/>
                  </a:lnTo>
                  <a:lnTo>
                    <a:pt x="43" y="44"/>
                  </a:lnTo>
                  <a:lnTo>
                    <a:pt x="43" y="41"/>
                  </a:lnTo>
                  <a:lnTo>
                    <a:pt x="46" y="39"/>
                  </a:lnTo>
                  <a:lnTo>
                    <a:pt x="49" y="37"/>
                  </a:lnTo>
                  <a:lnTo>
                    <a:pt x="50" y="34"/>
                  </a:lnTo>
                  <a:lnTo>
                    <a:pt x="50" y="29"/>
                  </a:lnTo>
                  <a:lnTo>
                    <a:pt x="49" y="26"/>
                  </a:lnTo>
                  <a:lnTo>
                    <a:pt x="48" y="20"/>
                  </a:lnTo>
                  <a:lnTo>
                    <a:pt x="50" y="19"/>
                  </a:lnTo>
                  <a:lnTo>
                    <a:pt x="54" y="17"/>
                  </a:lnTo>
                  <a:lnTo>
                    <a:pt x="55" y="14"/>
                  </a:lnTo>
                  <a:lnTo>
                    <a:pt x="52" y="12"/>
                  </a:lnTo>
                  <a:lnTo>
                    <a:pt x="47" y="7"/>
                  </a:lnTo>
                  <a:lnTo>
                    <a:pt x="41" y="7"/>
                  </a:lnTo>
                  <a:lnTo>
                    <a:pt x="37" y="2"/>
                  </a:lnTo>
                  <a:lnTo>
                    <a:pt x="33" y="1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6" y="11"/>
                  </a:lnTo>
                  <a:lnTo>
                    <a:pt x="25" y="15"/>
                  </a:lnTo>
                  <a:lnTo>
                    <a:pt x="27" y="18"/>
                  </a:lnTo>
                  <a:lnTo>
                    <a:pt x="25" y="21"/>
                  </a:lnTo>
                  <a:lnTo>
                    <a:pt x="24" y="28"/>
                  </a:lnTo>
                  <a:lnTo>
                    <a:pt x="24" y="34"/>
                  </a:lnTo>
                  <a:lnTo>
                    <a:pt x="26" y="37"/>
                  </a:lnTo>
                  <a:lnTo>
                    <a:pt x="31" y="38"/>
                  </a:lnTo>
                  <a:lnTo>
                    <a:pt x="36" y="41"/>
                  </a:lnTo>
                  <a:lnTo>
                    <a:pt x="36" y="44"/>
                  </a:lnTo>
                  <a:lnTo>
                    <a:pt x="34" y="44"/>
                  </a:lnTo>
                  <a:lnTo>
                    <a:pt x="30" y="43"/>
                  </a:lnTo>
                  <a:lnTo>
                    <a:pt x="27" y="42"/>
                  </a:lnTo>
                  <a:lnTo>
                    <a:pt x="25" y="48"/>
                  </a:lnTo>
                  <a:lnTo>
                    <a:pt x="22" y="55"/>
                  </a:lnTo>
                  <a:lnTo>
                    <a:pt x="22" y="59"/>
                  </a:lnTo>
                  <a:lnTo>
                    <a:pt x="23" y="63"/>
                  </a:lnTo>
                  <a:lnTo>
                    <a:pt x="19" y="65"/>
                  </a:lnTo>
                  <a:lnTo>
                    <a:pt x="16" y="63"/>
                  </a:lnTo>
                  <a:lnTo>
                    <a:pt x="13" y="66"/>
                  </a:lnTo>
                  <a:lnTo>
                    <a:pt x="10" y="63"/>
                  </a:lnTo>
                  <a:lnTo>
                    <a:pt x="6" y="63"/>
                  </a:lnTo>
                  <a:lnTo>
                    <a:pt x="8" y="67"/>
                  </a:lnTo>
                  <a:lnTo>
                    <a:pt x="7" y="71"/>
                  </a:lnTo>
                  <a:lnTo>
                    <a:pt x="9" y="76"/>
                  </a:lnTo>
                  <a:lnTo>
                    <a:pt x="5" y="80"/>
                  </a:lnTo>
                  <a:lnTo>
                    <a:pt x="0" y="83"/>
                  </a:lnTo>
                  <a:lnTo>
                    <a:pt x="0" y="86"/>
                  </a:lnTo>
                  <a:lnTo>
                    <a:pt x="4" y="90"/>
                  </a:lnTo>
                  <a:lnTo>
                    <a:pt x="4" y="95"/>
                  </a:lnTo>
                  <a:lnTo>
                    <a:pt x="6" y="90"/>
                  </a:lnTo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rIns="0"/>
            <a:lstStyle/>
            <a:p>
              <a:pPr defTabSz="95781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chemeClr val="tx1"/>
                </a:solidFill>
              </a:endParaRPr>
            </a:p>
          </p:txBody>
        </p:sp>
        <p:sp>
          <p:nvSpPr>
            <p:cNvPr id="167" name="Freeform 37"/>
            <p:cNvSpPr>
              <a:spLocks/>
            </p:cNvSpPr>
            <p:nvPr/>
          </p:nvSpPr>
          <p:spPr bwMode="gray">
            <a:xfrm>
              <a:off x="304" y="3180"/>
              <a:ext cx="108" cy="91"/>
            </a:xfrm>
            <a:custGeom>
              <a:avLst/>
              <a:gdLst/>
              <a:ahLst/>
              <a:cxnLst>
                <a:cxn ang="0">
                  <a:pos x="18" y="55"/>
                </a:cxn>
                <a:cxn ang="0">
                  <a:pos x="18" y="38"/>
                </a:cxn>
                <a:cxn ang="0">
                  <a:pos x="15" y="29"/>
                </a:cxn>
                <a:cxn ang="0">
                  <a:pos x="5" y="23"/>
                </a:cxn>
                <a:cxn ang="0">
                  <a:pos x="5" y="12"/>
                </a:cxn>
                <a:cxn ang="0">
                  <a:pos x="0" y="8"/>
                </a:cxn>
                <a:cxn ang="0">
                  <a:pos x="13" y="2"/>
                </a:cxn>
                <a:cxn ang="0">
                  <a:pos x="23" y="0"/>
                </a:cxn>
                <a:cxn ang="0">
                  <a:pos x="43" y="0"/>
                </a:cxn>
                <a:cxn ang="0">
                  <a:pos x="53" y="4"/>
                </a:cxn>
                <a:cxn ang="0">
                  <a:pos x="58" y="10"/>
                </a:cxn>
                <a:cxn ang="0">
                  <a:pos x="53" y="17"/>
                </a:cxn>
                <a:cxn ang="0">
                  <a:pos x="68" y="21"/>
                </a:cxn>
                <a:cxn ang="0">
                  <a:pos x="71" y="25"/>
                </a:cxn>
                <a:cxn ang="0">
                  <a:pos x="73" y="32"/>
                </a:cxn>
                <a:cxn ang="0">
                  <a:pos x="86" y="29"/>
                </a:cxn>
                <a:cxn ang="0">
                  <a:pos x="88" y="38"/>
                </a:cxn>
                <a:cxn ang="0">
                  <a:pos x="98" y="40"/>
                </a:cxn>
                <a:cxn ang="0">
                  <a:pos x="101" y="47"/>
                </a:cxn>
                <a:cxn ang="0">
                  <a:pos x="98" y="53"/>
                </a:cxn>
                <a:cxn ang="0">
                  <a:pos x="88" y="62"/>
                </a:cxn>
                <a:cxn ang="0">
                  <a:pos x="81" y="66"/>
                </a:cxn>
                <a:cxn ang="0">
                  <a:pos x="71" y="68"/>
                </a:cxn>
                <a:cxn ang="0">
                  <a:pos x="58" y="66"/>
                </a:cxn>
                <a:cxn ang="0">
                  <a:pos x="53" y="62"/>
                </a:cxn>
                <a:cxn ang="0">
                  <a:pos x="43" y="64"/>
                </a:cxn>
                <a:cxn ang="0">
                  <a:pos x="28" y="66"/>
                </a:cxn>
                <a:cxn ang="0">
                  <a:pos x="18" y="64"/>
                </a:cxn>
                <a:cxn ang="0">
                  <a:pos x="18" y="55"/>
                </a:cxn>
              </a:cxnLst>
              <a:rect l="0" t="0" r="r" b="b"/>
              <a:pathLst>
                <a:path w="101" h="68">
                  <a:moveTo>
                    <a:pt x="18" y="55"/>
                  </a:moveTo>
                  <a:lnTo>
                    <a:pt x="18" y="38"/>
                  </a:lnTo>
                  <a:lnTo>
                    <a:pt x="15" y="29"/>
                  </a:lnTo>
                  <a:lnTo>
                    <a:pt x="5" y="23"/>
                  </a:lnTo>
                  <a:lnTo>
                    <a:pt x="5" y="12"/>
                  </a:lnTo>
                  <a:lnTo>
                    <a:pt x="0" y="8"/>
                  </a:lnTo>
                  <a:lnTo>
                    <a:pt x="13" y="2"/>
                  </a:lnTo>
                  <a:lnTo>
                    <a:pt x="23" y="0"/>
                  </a:lnTo>
                  <a:lnTo>
                    <a:pt x="43" y="0"/>
                  </a:lnTo>
                  <a:lnTo>
                    <a:pt x="53" y="4"/>
                  </a:lnTo>
                  <a:lnTo>
                    <a:pt x="58" y="10"/>
                  </a:lnTo>
                  <a:lnTo>
                    <a:pt x="53" y="17"/>
                  </a:lnTo>
                  <a:lnTo>
                    <a:pt x="68" y="21"/>
                  </a:lnTo>
                  <a:lnTo>
                    <a:pt x="71" y="25"/>
                  </a:lnTo>
                  <a:lnTo>
                    <a:pt x="73" y="32"/>
                  </a:lnTo>
                  <a:lnTo>
                    <a:pt x="86" y="29"/>
                  </a:lnTo>
                  <a:lnTo>
                    <a:pt x="88" y="38"/>
                  </a:lnTo>
                  <a:lnTo>
                    <a:pt x="98" y="40"/>
                  </a:lnTo>
                  <a:lnTo>
                    <a:pt x="101" y="47"/>
                  </a:lnTo>
                  <a:lnTo>
                    <a:pt x="98" y="53"/>
                  </a:lnTo>
                  <a:lnTo>
                    <a:pt x="88" y="62"/>
                  </a:lnTo>
                  <a:lnTo>
                    <a:pt x="81" y="66"/>
                  </a:lnTo>
                  <a:lnTo>
                    <a:pt x="71" y="68"/>
                  </a:lnTo>
                  <a:lnTo>
                    <a:pt x="58" y="66"/>
                  </a:lnTo>
                  <a:lnTo>
                    <a:pt x="53" y="62"/>
                  </a:lnTo>
                  <a:lnTo>
                    <a:pt x="43" y="64"/>
                  </a:lnTo>
                  <a:lnTo>
                    <a:pt x="28" y="66"/>
                  </a:lnTo>
                  <a:lnTo>
                    <a:pt x="18" y="64"/>
                  </a:lnTo>
                  <a:lnTo>
                    <a:pt x="18" y="55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rIns="0"/>
            <a:lstStyle/>
            <a:p>
              <a:pPr defTabSz="95781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chemeClr val="tx1"/>
                </a:solidFill>
              </a:endParaRPr>
            </a:p>
          </p:txBody>
        </p:sp>
        <p:sp>
          <p:nvSpPr>
            <p:cNvPr id="168" name="Freeform 38"/>
            <p:cNvSpPr>
              <a:spLocks/>
            </p:cNvSpPr>
            <p:nvPr/>
          </p:nvSpPr>
          <p:spPr bwMode="gray">
            <a:xfrm>
              <a:off x="304" y="3180"/>
              <a:ext cx="108" cy="91"/>
            </a:xfrm>
            <a:custGeom>
              <a:avLst/>
              <a:gdLst/>
              <a:ahLst/>
              <a:cxnLst>
                <a:cxn ang="0">
                  <a:pos x="7" y="26"/>
                </a:cxn>
                <a:cxn ang="0">
                  <a:pos x="7" y="18"/>
                </a:cxn>
                <a:cxn ang="0">
                  <a:pos x="6" y="14"/>
                </a:cxn>
                <a:cxn ang="0">
                  <a:pos x="2" y="11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5" y="1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21" y="2"/>
                </a:cxn>
                <a:cxn ang="0">
                  <a:pos x="23" y="5"/>
                </a:cxn>
                <a:cxn ang="0">
                  <a:pos x="21" y="8"/>
                </a:cxn>
                <a:cxn ang="0">
                  <a:pos x="27" y="10"/>
                </a:cxn>
                <a:cxn ang="0">
                  <a:pos x="28" y="12"/>
                </a:cxn>
                <a:cxn ang="0">
                  <a:pos x="29" y="15"/>
                </a:cxn>
                <a:cxn ang="0">
                  <a:pos x="34" y="14"/>
                </a:cxn>
                <a:cxn ang="0">
                  <a:pos x="35" y="18"/>
                </a:cxn>
                <a:cxn ang="0">
                  <a:pos x="39" y="19"/>
                </a:cxn>
                <a:cxn ang="0">
                  <a:pos x="40" y="22"/>
                </a:cxn>
                <a:cxn ang="0">
                  <a:pos x="39" y="25"/>
                </a:cxn>
                <a:cxn ang="0">
                  <a:pos x="35" y="29"/>
                </a:cxn>
                <a:cxn ang="0">
                  <a:pos x="32" y="31"/>
                </a:cxn>
                <a:cxn ang="0">
                  <a:pos x="28" y="32"/>
                </a:cxn>
                <a:cxn ang="0">
                  <a:pos x="23" y="31"/>
                </a:cxn>
                <a:cxn ang="0">
                  <a:pos x="21" y="29"/>
                </a:cxn>
                <a:cxn ang="0">
                  <a:pos x="17" y="30"/>
                </a:cxn>
                <a:cxn ang="0">
                  <a:pos x="11" y="31"/>
                </a:cxn>
                <a:cxn ang="0">
                  <a:pos x="7" y="30"/>
                </a:cxn>
                <a:cxn ang="0">
                  <a:pos x="7" y="26"/>
                </a:cxn>
              </a:cxnLst>
              <a:rect l="0" t="0" r="r" b="b"/>
              <a:pathLst>
                <a:path w="40" h="32">
                  <a:moveTo>
                    <a:pt x="7" y="26"/>
                  </a:moveTo>
                  <a:lnTo>
                    <a:pt x="7" y="18"/>
                  </a:lnTo>
                  <a:lnTo>
                    <a:pt x="6" y="14"/>
                  </a:lnTo>
                  <a:lnTo>
                    <a:pt x="2" y="11"/>
                  </a:lnTo>
                  <a:lnTo>
                    <a:pt x="2" y="6"/>
                  </a:lnTo>
                  <a:lnTo>
                    <a:pt x="0" y="4"/>
                  </a:lnTo>
                  <a:lnTo>
                    <a:pt x="5" y="1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5"/>
                  </a:lnTo>
                  <a:lnTo>
                    <a:pt x="21" y="8"/>
                  </a:lnTo>
                  <a:lnTo>
                    <a:pt x="27" y="10"/>
                  </a:lnTo>
                  <a:lnTo>
                    <a:pt x="28" y="12"/>
                  </a:lnTo>
                  <a:lnTo>
                    <a:pt x="29" y="15"/>
                  </a:lnTo>
                  <a:lnTo>
                    <a:pt x="34" y="14"/>
                  </a:lnTo>
                  <a:lnTo>
                    <a:pt x="35" y="18"/>
                  </a:lnTo>
                  <a:lnTo>
                    <a:pt x="39" y="19"/>
                  </a:lnTo>
                  <a:lnTo>
                    <a:pt x="40" y="22"/>
                  </a:lnTo>
                  <a:lnTo>
                    <a:pt x="39" y="25"/>
                  </a:lnTo>
                  <a:lnTo>
                    <a:pt x="35" y="29"/>
                  </a:lnTo>
                  <a:lnTo>
                    <a:pt x="32" y="31"/>
                  </a:lnTo>
                  <a:lnTo>
                    <a:pt x="28" y="32"/>
                  </a:lnTo>
                  <a:lnTo>
                    <a:pt x="23" y="31"/>
                  </a:lnTo>
                  <a:lnTo>
                    <a:pt x="21" y="29"/>
                  </a:lnTo>
                  <a:lnTo>
                    <a:pt x="17" y="30"/>
                  </a:lnTo>
                  <a:lnTo>
                    <a:pt x="11" y="31"/>
                  </a:lnTo>
                  <a:lnTo>
                    <a:pt x="7" y="30"/>
                  </a:lnTo>
                  <a:lnTo>
                    <a:pt x="7" y="26"/>
                  </a:lnTo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rIns="0"/>
            <a:lstStyle/>
            <a:p>
              <a:pPr defTabSz="95781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chemeClr val="tx1"/>
                </a:solidFill>
              </a:endParaRPr>
            </a:p>
          </p:txBody>
        </p:sp>
        <p:sp>
          <p:nvSpPr>
            <p:cNvPr id="169" name="Freeform 39"/>
            <p:cNvSpPr>
              <a:spLocks/>
            </p:cNvSpPr>
            <p:nvPr/>
          </p:nvSpPr>
          <p:spPr bwMode="gray">
            <a:xfrm>
              <a:off x="325" y="3250"/>
              <a:ext cx="97" cy="75"/>
            </a:xfrm>
            <a:custGeom>
              <a:avLst/>
              <a:gdLst/>
              <a:ahLst/>
              <a:cxnLst>
                <a:cxn ang="0">
                  <a:pos x="88" y="19"/>
                </a:cxn>
                <a:cxn ang="0">
                  <a:pos x="83" y="24"/>
                </a:cxn>
                <a:cxn ang="0">
                  <a:pos x="78" y="21"/>
                </a:cxn>
                <a:cxn ang="0">
                  <a:pos x="78" y="15"/>
                </a:cxn>
                <a:cxn ang="0">
                  <a:pos x="75" y="15"/>
                </a:cxn>
                <a:cxn ang="0">
                  <a:pos x="70" y="19"/>
                </a:cxn>
                <a:cxn ang="0">
                  <a:pos x="65" y="21"/>
                </a:cxn>
                <a:cxn ang="0">
                  <a:pos x="68" y="30"/>
                </a:cxn>
                <a:cxn ang="0">
                  <a:pos x="63" y="34"/>
                </a:cxn>
                <a:cxn ang="0">
                  <a:pos x="63" y="43"/>
                </a:cxn>
                <a:cxn ang="0">
                  <a:pos x="60" y="54"/>
                </a:cxn>
                <a:cxn ang="0">
                  <a:pos x="50" y="58"/>
                </a:cxn>
                <a:cxn ang="0">
                  <a:pos x="40" y="54"/>
                </a:cxn>
                <a:cxn ang="0">
                  <a:pos x="30" y="54"/>
                </a:cxn>
                <a:cxn ang="0">
                  <a:pos x="25" y="47"/>
                </a:cxn>
                <a:cxn ang="0">
                  <a:pos x="17" y="45"/>
                </a:cxn>
                <a:cxn ang="0">
                  <a:pos x="10" y="47"/>
                </a:cxn>
                <a:cxn ang="0">
                  <a:pos x="2" y="41"/>
                </a:cxn>
                <a:cxn ang="0">
                  <a:pos x="0" y="34"/>
                </a:cxn>
                <a:cxn ang="0">
                  <a:pos x="5" y="26"/>
                </a:cxn>
                <a:cxn ang="0">
                  <a:pos x="5" y="17"/>
                </a:cxn>
                <a:cxn ang="0">
                  <a:pos x="0" y="11"/>
                </a:cxn>
                <a:cxn ang="0">
                  <a:pos x="10" y="13"/>
                </a:cxn>
                <a:cxn ang="0">
                  <a:pos x="25" y="11"/>
                </a:cxn>
                <a:cxn ang="0">
                  <a:pos x="35" y="9"/>
                </a:cxn>
                <a:cxn ang="0">
                  <a:pos x="40" y="13"/>
                </a:cxn>
                <a:cxn ang="0">
                  <a:pos x="53" y="15"/>
                </a:cxn>
                <a:cxn ang="0">
                  <a:pos x="63" y="13"/>
                </a:cxn>
                <a:cxn ang="0">
                  <a:pos x="70" y="9"/>
                </a:cxn>
                <a:cxn ang="0">
                  <a:pos x="80" y="0"/>
                </a:cxn>
                <a:cxn ang="0">
                  <a:pos x="90" y="6"/>
                </a:cxn>
                <a:cxn ang="0">
                  <a:pos x="85" y="13"/>
                </a:cxn>
                <a:cxn ang="0">
                  <a:pos x="88" y="19"/>
                </a:cxn>
              </a:cxnLst>
              <a:rect l="0" t="0" r="r" b="b"/>
              <a:pathLst>
                <a:path w="90" h="58">
                  <a:moveTo>
                    <a:pt x="88" y="19"/>
                  </a:moveTo>
                  <a:lnTo>
                    <a:pt x="83" y="24"/>
                  </a:lnTo>
                  <a:lnTo>
                    <a:pt x="78" y="21"/>
                  </a:lnTo>
                  <a:lnTo>
                    <a:pt x="78" y="15"/>
                  </a:lnTo>
                  <a:lnTo>
                    <a:pt x="75" y="15"/>
                  </a:lnTo>
                  <a:lnTo>
                    <a:pt x="70" y="19"/>
                  </a:lnTo>
                  <a:lnTo>
                    <a:pt x="65" y="21"/>
                  </a:lnTo>
                  <a:lnTo>
                    <a:pt x="68" y="30"/>
                  </a:lnTo>
                  <a:lnTo>
                    <a:pt x="63" y="34"/>
                  </a:lnTo>
                  <a:lnTo>
                    <a:pt x="63" y="43"/>
                  </a:lnTo>
                  <a:lnTo>
                    <a:pt x="60" y="54"/>
                  </a:lnTo>
                  <a:lnTo>
                    <a:pt x="50" y="58"/>
                  </a:lnTo>
                  <a:lnTo>
                    <a:pt x="40" y="54"/>
                  </a:lnTo>
                  <a:lnTo>
                    <a:pt x="30" y="54"/>
                  </a:lnTo>
                  <a:lnTo>
                    <a:pt x="25" y="47"/>
                  </a:lnTo>
                  <a:lnTo>
                    <a:pt x="17" y="45"/>
                  </a:lnTo>
                  <a:lnTo>
                    <a:pt x="10" y="47"/>
                  </a:lnTo>
                  <a:lnTo>
                    <a:pt x="2" y="41"/>
                  </a:lnTo>
                  <a:lnTo>
                    <a:pt x="0" y="34"/>
                  </a:lnTo>
                  <a:lnTo>
                    <a:pt x="5" y="26"/>
                  </a:lnTo>
                  <a:lnTo>
                    <a:pt x="5" y="17"/>
                  </a:lnTo>
                  <a:lnTo>
                    <a:pt x="0" y="11"/>
                  </a:lnTo>
                  <a:lnTo>
                    <a:pt x="10" y="13"/>
                  </a:lnTo>
                  <a:lnTo>
                    <a:pt x="25" y="11"/>
                  </a:lnTo>
                  <a:lnTo>
                    <a:pt x="35" y="9"/>
                  </a:lnTo>
                  <a:lnTo>
                    <a:pt x="40" y="13"/>
                  </a:lnTo>
                  <a:lnTo>
                    <a:pt x="53" y="15"/>
                  </a:lnTo>
                  <a:lnTo>
                    <a:pt x="63" y="13"/>
                  </a:lnTo>
                  <a:lnTo>
                    <a:pt x="70" y="9"/>
                  </a:lnTo>
                  <a:lnTo>
                    <a:pt x="80" y="0"/>
                  </a:lnTo>
                  <a:lnTo>
                    <a:pt x="90" y="6"/>
                  </a:lnTo>
                  <a:lnTo>
                    <a:pt x="85" y="13"/>
                  </a:lnTo>
                  <a:lnTo>
                    <a:pt x="88" y="19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rIns="0"/>
            <a:lstStyle/>
            <a:p>
              <a:pPr defTabSz="95781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chemeClr val="tx1"/>
                </a:solidFill>
              </a:endParaRPr>
            </a:p>
          </p:txBody>
        </p:sp>
        <p:sp>
          <p:nvSpPr>
            <p:cNvPr id="170" name="Freeform 40"/>
            <p:cNvSpPr>
              <a:spLocks/>
            </p:cNvSpPr>
            <p:nvPr/>
          </p:nvSpPr>
          <p:spPr bwMode="gray">
            <a:xfrm>
              <a:off x="325" y="3250"/>
              <a:ext cx="97" cy="75"/>
            </a:xfrm>
            <a:custGeom>
              <a:avLst/>
              <a:gdLst/>
              <a:ahLst/>
              <a:cxnLst>
                <a:cxn ang="0">
                  <a:pos x="35" y="9"/>
                </a:cxn>
                <a:cxn ang="0">
                  <a:pos x="33" y="11"/>
                </a:cxn>
                <a:cxn ang="0">
                  <a:pos x="31" y="10"/>
                </a:cxn>
                <a:cxn ang="0">
                  <a:pos x="31" y="7"/>
                </a:cxn>
                <a:cxn ang="0">
                  <a:pos x="30" y="7"/>
                </a:cxn>
                <a:cxn ang="0">
                  <a:pos x="28" y="9"/>
                </a:cxn>
                <a:cxn ang="0">
                  <a:pos x="26" y="10"/>
                </a:cxn>
                <a:cxn ang="0">
                  <a:pos x="27" y="14"/>
                </a:cxn>
                <a:cxn ang="0">
                  <a:pos x="25" y="16"/>
                </a:cxn>
                <a:cxn ang="0">
                  <a:pos x="25" y="20"/>
                </a:cxn>
                <a:cxn ang="0">
                  <a:pos x="24" y="25"/>
                </a:cxn>
                <a:cxn ang="0">
                  <a:pos x="20" y="27"/>
                </a:cxn>
                <a:cxn ang="0">
                  <a:pos x="16" y="25"/>
                </a:cxn>
                <a:cxn ang="0">
                  <a:pos x="12" y="25"/>
                </a:cxn>
                <a:cxn ang="0">
                  <a:pos x="10" y="22"/>
                </a:cxn>
                <a:cxn ang="0">
                  <a:pos x="7" y="21"/>
                </a:cxn>
                <a:cxn ang="0">
                  <a:pos x="4" y="22"/>
                </a:cxn>
                <a:cxn ang="0">
                  <a:pos x="1" y="19"/>
                </a:cxn>
                <a:cxn ang="0">
                  <a:pos x="0" y="16"/>
                </a:cxn>
                <a:cxn ang="0">
                  <a:pos x="2" y="12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4" y="6"/>
                </a:cxn>
                <a:cxn ang="0">
                  <a:pos x="10" y="5"/>
                </a:cxn>
                <a:cxn ang="0">
                  <a:pos x="14" y="4"/>
                </a:cxn>
                <a:cxn ang="0">
                  <a:pos x="16" y="6"/>
                </a:cxn>
                <a:cxn ang="0">
                  <a:pos x="21" y="7"/>
                </a:cxn>
                <a:cxn ang="0">
                  <a:pos x="25" y="6"/>
                </a:cxn>
                <a:cxn ang="0">
                  <a:pos x="28" y="4"/>
                </a:cxn>
                <a:cxn ang="0">
                  <a:pos x="32" y="0"/>
                </a:cxn>
                <a:cxn ang="0">
                  <a:pos x="36" y="3"/>
                </a:cxn>
                <a:cxn ang="0">
                  <a:pos x="34" y="6"/>
                </a:cxn>
              </a:cxnLst>
              <a:rect l="0" t="0" r="r" b="b"/>
              <a:pathLst>
                <a:path w="36" h="27">
                  <a:moveTo>
                    <a:pt x="35" y="9"/>
                  </a:moveTo>
                  <a:lnTo>
                    <a:pt x="33" y="11"/>
                  </a:lnTo>
                  <a:lnTo>
                    <a:pt x="31" y="10"/>
                  </a:lnTo>
                  <a:lnTo>
                    <a:pt x="31" y="7"/>
                  </a:lnTo>
                  <a:lnTo>
                    <a:pt x="30" y="7"/>
                  </a:lnTo>
                  <a:lnTo>
                    <a:pt x="28" y="9"/>
                  </a:lnTo>
                  <a:lnTo>
                    <a:pt x="26" y="10"/>
                  </a:lnTo>
                  <a:lnTo>
                    <a:pt x="27" y="14"/>
                  </a:lnTo>
                  <a:lnTo>
                    <a:pt x="25" y="16"/>
                  </a:lnTo>
                  <a:lnTo>
                    <a:pt x="25" y="20"/>
                  </a:lnTo>
                  <a:lnTo>
                    <a:pt x="24" y="25"/>
                  </a:lnTo>
                  <a:lnTo>
                    <a:pt x="20" y="27"/>
                  </a:lnTo>
                  <a:lnTo>
                    <a:pt x="16" y="25"/>
                  </a:lnTo>
                  <a:lnTo>
                    <a:pt x="12" y="25"/>
                  </a:lnTo>
                  <a:lnTo>
                    <a:pt x="10" y="22"/>
                  </a:lnTo>
                  <a:lnTo>
                    <a:pt x="7" y="21"/>
                  </a:lnTo>
                  <a:lnTo>
                    <a:pt x="4" y="22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2" y="8"/>
                  </a:lnTo>
                  <a:lnTo>
                    <a:pt x="0" y="5"/>
                  </a:lnTo>
                  <a:lnTo>
                    <a:pt x="4" y="6"/>
                  </a:lnTo>
                  <a:lnTo>
                    <a:pt x="10" y="5"/>
                  </a:lnTo>
                  <a:lnTo>
                    <a:pt x="14" y="4"/>
                  </a:lnTo>
                  <a:lnTo>
                    <a:pt x="16" y="6"/>
                  </a:lnTo>
                  <a:lnTo>
                    <a:pt x="21" y="7"/>
                  </a:lnTo>
                  <a:lnTo>
                    <a:pt x="25" y="6"/>
                  </a:lnTo>
                  <a:lnTo>
                    <a:pt x="28" y="4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34" y="6"/>
                  </a:lnTo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rIns="0"/>
            <a:lstStyle/>
            <a:p>
              <a:pPr defTabSz="95781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chemeClr val="tx1"/>
                </a:solidFill>
              </a:endParaRPr>
            </a:p>
          </p:txBody>
        </p:sp>
        <p:sp>
          <p:nvSpPr>
            <p:cNvPr id="171" name="Freeform 41"/>
            <p:cNvSpPr>
              <a:spLocks/>
            </p:cNvSpPr>
            <p:nvPr/>
          </p:nvSpPr>
          <p:spPr bwMode="gray">
            <a:xfrm>
              <a:off x="364" y="3271"/>
              <a:ext cx="59" cy="85"/>
            </a:xfrm>
            <a:custGeom>
              <a:avLst/>
              <a:gdLst/>
              <a:ahLst/>
              <a:cxnLst>
                <a:cxn ang="0">
                  <a:pos x="15" y="66"/>
                </a:cxn>
                <a:cxn ang="0">
                  <a:pos x="32" y="60"/>
                </a:cxn>
                <a:cxn ang="0">
                  <a:pos x="42" y="45"/>
                </a:cxn>
                <a:cxn ang="0">
                  <a:pos x="52" y="28"/>
                </a:cxn>
                <a:cxn ang="0">
                  <a:pos x="55" y="13"/>
                </a:cxn>
                <a:cxn ang="0">
                  <a:pos x="50" y="4"/>
                </a:cxn>
                <a:cxn ang="0">
                  <a:pos x="45" y="9"/>
                </a:cxn>
                <a:cxn ang="0">
                  <a:pos x="40" y="6"/>
                </a:cxn>
                <a:cxn ang="0">
                  <a:pos x="40" y="0"/>
                </a:cxn>
                <a:cxn ang="0">
                  <a:pos x="37" y="0"/>
                </a:cxn>
                <a:cxn ang="0">
                  <a:pos x="32" y="4"/>
                </a:cxn>
                <a:cxn ang="0">
                  <a:pos x="27" y="6"/>
                </a:cxn>
                <a:cxn ang="0">
                  <a:pos x="30" y="15"/>
                </a:cxn>
                <a:cxn ang="0">
                  <a:pos x="25" y="19"/>
                </a:cxn>
                <a:cxn ang="0">
                  <a:pos x="25" y="28"/>
                </a:cxn>
                <a:cxn ang="0">
                  <a:pos x="22" y="39"/>
                </a:cxn>
                <a:cxn ang="0">
                  <a:pos x="12" y="43"/>
                </a:cxn>
                <a:cxn ang="0">
                  <a:pos x="2" y="39"/>
                </a:cxn>
                <a:cxn ang="0">
                  <a:pos x="0" y="45"/>
                </a:cxn>
                <a:cxn ang="0">
                  <a:pos x="5" y="51"/>
                </a:cxn>
                <a:cxn ang="0">
                  <a:pos x="12" y="58"/>
                </a:cxn>
                <a:cxn ang="0">
                  <a:pos x="15" y="66"/>
                </a:cxn>
              </a:cxnLst>
              <a:rect l="0" t="0" r="r" b="b"/>
              <a:pathLst>
                <a:path w="55" h="66">
                  <a:moveTo>
                    <a:pt x="15" y="66"/>
                  </a:moveTo>
                  <a:lnTo>
                    <a:pt x="32" y="60"/>
                  </a:lnTo>
                  <a:lnTo>
                    <a:pt x="42" y="45"/>
                  </a:lnTo>
                  <a:lnTo>
                    <a:pt x="52" y="28"/>
                  </a:lnTo>
                  <a:lnTo>
                    <a:pt x="55" y="13"/>
                  </a:lnTo>
                  <a:lnTo>
                    <a:pt x="50" y="4"/>
                  </a:lnTo>
                  <a:lnTo>
                    <a:pt x="45" y="9"/>
                  </a:lnTo>
                  <a:lnTo>
                    <a:pt x="40" y="6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2" y="4"/>
                  </a:lnTo>
                  <a:lnTo>
                    <a:pt x="27" y="6"/>
                  </a:lnTo>
                  <a:lnTo>
                    <a:pt x="30" y="15"/>
                  </a:lnTo>
                  <a:lnTo>
                    <a:pt x="25" y="19"/>
                  </a:lnTo>
                  <a:lnTo>
                    <a:pt x="25" y="28"/>
                  </a:lnTo>
                  <a:lnTo>
                    <a:pt x="22" y="39"/>
                  </a:lnTo>
                  <a:lnTo>
                    <a:pt x="12" y="43"/>
                  </a:lnTo>
                  <a:lnTo>
                    <a:pt x="2" y="39"/>
                  </a:lnTo>
                  <a:lnTo>
                    <a:pt x="0" y="45"/>
                  </a:lnTo>
                  <a:lnTo>
                    <a:pt x="5" y="51"/>
                  </a:lnTo>
                  <a:lnTo>
                    <a:pt x="12" y="58"/>
                  </a:lnTo>
                  <a:lnTo>
                    <a:pt x="15" y="66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rIns="0"/>
            <a:lstStyle/>
            <a:p>
              <a:pPr defTabSz="95781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chemeClr val="tx1"/>
                </a:solidFill>
              </a:endParaRPr>
            </a:p>
          </p:txBody>
        </p:sp>
        <p:sp>
          <p:nvSpPr>
            <p:cNvPr id="172" name="Freeform 42"/>
            <p:cNvSpPr>
              <a:spLocks/>
            </p:cNvSpPr>
            <p:nvPr/>
          </p:nvSpPr>
          <p:spPr bwMode="gray">
            <a:xfrm>
              <a:off x="364" y="3271"/>
              <a:ext cx="59" cy="85"/>
            </a:xfrm>
            <a:custGeom>
              <a:avLst/>
              <a:gdLst/>
              <a:ahLst/>
              <a:cxnLst>
                <a:cxn ang="0">
                  <a:pos x="6" y="31"/>
                </a:cxn>
                <a:cxn ang="0">
                  <a:pos x="13" y="28"/>
                </a:cxn>
                <a:cxn ang="0">
                  <a:pos x="17" y="21"/>
                </a:cxn>
                <a:cxn ang="0">
                  <a:pos x="21" y="13"/>
                </a:cxn>
                <a:cxn ang="0">
                  <a:pos x="22" y="6"/>
                </a:cxn>
                <a:cxn ang="0">
                  <a:pos x="20" y="2"/>
                </a:cxn>
                <a:cxn ang="0">
                  <a:pos x="18" y="4"/>
                </a:cxn>
                <a:cxn ang="0">
                  <a:pos x="16" y="3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2"/>
                </a:cxn>
                <a:cxn ang="0">
                  <a:pos x="11" y="3"/>
                </a:cxn>
                <a:cxn ang="0">
                  <a:pos x="12" y="7"/>
                </a:cxn>
                <a:cxn ang="0">
                  <a:pos x="10" y="9"/>
                </a:cxn>
                <a:cxn ang="0">
                  <a:pos x="10" y="13"/>
                </a:cxn>
                <a:cxn ang="0">
                  <a:pos x="9" y="18"/>
                </a:cxn>
                <a:cxn ang="0">
                  <a:pos x="5" y="20"/>
                </a:cxn>
                <a:cxn ang="0">
                  <a:pos x="1" y="18"/>
                </a:cxn>
                <a:cxn ang="0">
                  <a:pos x="0" y="21"/>
                </a:cxn>
                <a:cxn ang="0">
                  <a:pos x="2" y="24"/>
                </a:cxn>
                <a:cxn ang="0">
                  <a:pos x="5" y="27"/>
                </a:cxn>
                <a:cxn ang="0">
                  <a:pos x="6" y="31"/>
                </a:cxn>
              </a:cxnLst>
              <a:rect l="0" t="0" r="r" b="b"/>
              <a:pathLst>
                <a:path w="22" h="31">
                  <a:moveTo>
                    <a:pt x="6" y="31"/>
                  </a:moveTo>
                  <a:lnTo>
                    <a:pt x="13" y="28"/>
                  </a:lnTo>
                  <a:lnTo>
                    <a:pt x="17" y="21"/>
                  </a:lnTo>
                  <a:lnTo>
                    <a:pt x="21" y="13"/>
                  </a:lnTo>
                  <a:lnTo>
                    <a:pt x="22" y="6"/>
                  </a:lnTo>
                  <a:lnTo>
                    <a:pt x="20" y="2"/>
                  </a:lnTo>
                  <a:lnTo>
                    <a:pt x="18" y="4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11" y="3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10" y="13"/>
                  </a:lnTo>
                  <a:lnTo>
                    <a:pt x="9" y="18"/>
                  </a:lnTo>
                  <a:lnTo>
                    <a:pt x="5" y="20"/>
                  </a:lnTo>
                  <a:lnTo>
                    <a:pt x="1" y="18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6" y="31"/>
                  </a:lnTo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rIns="0"/>
            <a:lstStyle/>
            <a:p>
              <a:pPr defTabSz="95781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chemeClr val="tx1"/>
                </a:solidFill>
              </a:endParaRPr>
            </a:p>
          </p:txBody>
        </p:sp>
        <p:sp>
          <p:nvSpPr>
            <p:cNvPr id="173" name="Freeform 43"/>
            <p:cNvSpPr>
              <a:spLocks/>
            </p:cNvSpPr>
            <p:nvPr/>
          </p:nvSpPr>
          <p:spPr bwMode="gray">
            <a:xfrm>
              <a:off x="380" y="3274"/>
              <a:ext cx="105" cy="124"/>
            </a:xfrm>
            <a:custGeom>
              <a:avLst/>
              <a:gdLst/>
              <a:ahLst/>
              <a:cxnLst>
                <a:cxn ang="0">
                  <a:pos x="40" y="11"/>
                </a:cxn>
                <a:cxn ang="0">
                  <a:pos x="37" y="26"/>
                </a:cxn>
                <a:cxn ang="0">
                  <a:pos x="27" y="43"/>
                </a:cxn>
                <a:cxn ang="0">
                  <a:pos x="17" y="58"/>
                </a:cxn>
                <a:cxn ang="0">
                  <a:pos x="0" y="64"/>
                </a:cxn>
                <a:cxn ang="0">
                  <a:pos x="0" y="75"/>
                </a:cxn>
                <a:cxn ang="0">
                  <a:pos x="10" y="86"/>
                </a:cxn>
                <a:cxn ang="0">
                  <a:pos x="22" y="88"/>
                </a:cxn>
                <a:cxn ang="0">
                  <a:pos x="32" y="84"/>
                </a:cxn>
                <a:cxn ang="0">
                  <a:pos x="37" y="81"/>
                </a:cxn>
                <a:cxn ang="0">
                  <a:pos x="40" y="86"/>
                </a:cxn>
                <a:cxn ang="0">
                  <a:pos x="45" y="94"/>
                </a:cxn>
                <a:cxn ang="0">
                  <a:pos x="50" y="96"/>
                </a:cxn>
                <a:cxn ang="0">
                  <a:pos x="55" y="88"/>
                </a:cxn>
                <a:cxn ang="0">
                  <a:pos x="65" y="84"/>
                </a:cxn>
                <a:cxn ang="0">
                  <a:pos x="60" y="75"/>
                </a:cxn>
                <a:cxn ang="0">
                  <a:pos x="65" y="71"/>
                </a:cxn>
                <a:cxn ang="0">
                  <a:pos x="68" y="64"/>
                </a:cxn>
                <a:cxn ang="0">
                  <a:pos x="75" y="67"/>
                </a:cxn>
                <a:cxn ang="0">
                  <a:pos x="88" y="62"/>
                </a:cxn>
                <a:cxn ang="0">
                  <a:pos x="95" y="62"/>
                </a:cxn>
                <a:cxn ang="0">
                  <a:pos x="100" y="60"/>
                </a:cxn>
                <a:cxn ang="0">
                  <a:pos x="100" y="49"/>
                </a:cxn>
                <a:cxn ang="0">
                  <a:pos x="95" y="45"/>
                </a:cxn>
                <a:cxn ang="0">
                  <a:pos x="85" y="45"/>
                </a:cxn>
                <a:cxn ang="0">
                  <a:pos x="80" y="41"/>
                </a:cxn>
                <a:cxn ang="0">
                  <a:pos x="85" y="34"/>
                </a:cxn>
                <a:cxn ang="0">
                  <a:pos x="83" y="28"/>
                </a:cxn>
                <a:cxn ang="0">
                  <a:pos x="75" y="24"/>
                </a:cxn>
                <a:cxn ang="0">
                  <a:pos x="75" y="19"/>
                </a:cxn>
                <a:cxn ang="0">
                  <a:pos x="70" y="15"/>
                </a:cxn>
                <a:cxn ang="0">
                  <a:pos x="63" y="19"/>
                </a:cxn>
                <a:cxn ang="0">
                  <a:pos x="53" y="13"/>
                </a:cxn>
                <a:cxn ang="0">
                  <a:pos x="58" y="7"/>
                </a:cxn>
                <a:cxn ang="0">
                  <a:pos x="53" y="0"/>
                </a:cxn>
                <a:cxn ang="0">
                  <a:pos x="40" y="11"/>
                </a:cxn>
              </a:cxnLst>
              <a:rect l="0" t="0" r="r" b="b"/>
              <a:pathLst>
                <a:path w="100" h="96">
                  <a:moveTo>
                    <a:pt x="40" y="11"/>
                  </a:moveTo>
                  <a:lnTo>
                    <a:pt x="37" y="26"/>
                  </a:lnTo>
                  <a:lnTo>
                    <a:pt x="27" y="43"/>
                  </a:lnTo>
                  <a:lnTo>
                    <a:pt x="17" y="58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10" y="86"/>
                  </a:lnTo>
                  <a:lnTo>
                    <a:pt x="22" y="88"/>
                  </a:lnTo>
                  <a:lnTo>
                    <a:pt x="32" y="84"/>
                  </a:lnTo>
                  <a:lnTo>
                    <a:pt x="37" y="81"/>
                  </a:lnTo>
                  <a:lnTo>
                    <a:pt x="40" y="86"/>
                  </a:lnTo>
                  <a:lnTo>
                    <a:pt x="45" y="94"/>
                  </a:lnTo>
                  <a:lnTo>
                    <a:pt x="50" y="96"/>
                  </a:lnTo>
                  <a:lnTo>
                    <a:pt x="55" y="88"/>
                  </a:lnTo>
                  <a:lnTo>
                    <a:pt x="65" y="84"/>
                  </a:lnTo>
                  <a:lnTo>
                    <a:pt x="60" y="75"/>
                  </a:lnTo>
                  <a:lnTo>
                    <a:pt x="65" y="71"/>
                  </a:lnTo>
                  <a:lnTo>
                    <a:pt x="68" y="64"/>
                  </a:lnTo>
                  <a:lnTo>
                    <a:pt x="75" y="67"/>
                  </a:lnTo>
                  <a:lnTo>
                    <a:pt x="88" y="62"/>
                  </a:lnTo>
                  <a:lnTo>
                    <a:pt x="95" y="62"/>
                  </a:lnTo>
                  <a:lnTo>
                    <a:pt x="100" y="60"/>
                  </a:lnTo>
                  <a:lnTo>
                    <a:pt x="100" y="49"/>
                  </a:lnTo>
                  <a:lnTo>
                    <a:pt x="95" y="45"/>
                  </a:lnTo>
                  <a:lnTo>
                    <a:pt x="85" y="45"/>
                  </a:lnTo>
                  <a:lnTo>
                    <a:pt x="80" y="41"/>
                  </a:lnTo>
                  <a:lnTo>
                    <a:pt x="85" y="34"/>
                  </a:lnTo>
                  <a:lnTo>
                    <a:pt x="83" y="28"/>
                  </a:lnTo>
                  <a:lnTo>
                    <a:pt x="75" y="24"/>
                  </a:lnTo>
                  <a:lnTo>
                    <a:pt x="75" y="19"/>
                  </a:lnTo>
                  <a:lnTo>
                    <a:pt x="70" y="15"/>
                  </a:lnTo>
                  <a:lnTo>
                    <a:pt x="63" y="19"/>
                  </a:lnTo>
                  <a:lnTo>
                    <a:pt x="53" y="13"/>
                  </a:lnTo>
                  <a:lnTo>
                    <a:pt x="58" y="7"/>
                  </a:lnTo>
                  <a:lnTo>
                    <a:pt x="53" y="0"/>
                  </a:lnTo>
                  <a:lnTo>
                    <a:pt x="40" y="11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rIns="0"/>
            <a:lstStyle/>
            <a:p>
              <a:pPr defTabSz="95781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chemeClr val="tx1"/>
                </a:solidFill>
              </a:endParaRPr>
            </a:p>
          </p:txBody>
        </p:sp>
        <p:sp>
          <p:nvSpPr>
            <p:cNvPr id="174" name="Freeform 44"/>
            <p:cNvSpPr>
              <a:spLocks/>
            </p:cNvSpPr>
            <p:nvPr/>
          </p:nvSpPr>
          <p:spPr bwMode="gray">
            <a:xfrm>
              <a:off x="380" y="3274"/>
              <a:ext cx="105" cy="124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2"/>
                </a:cxn>
                <a:cxn ang="0">
                  <a:pos x="11" y="20"/>
                </a:cxn>
                <a:cxn ang="0">
                  <a:pos x="7" y="27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4" y="40"/>
                </a:cxn>
                <a:cxn ang="0">
                  <a:pos x="9" y="41"/>
                </a:cxn>
                <a:cxn ang="0">
                  <a:pos x="13" y="39"/>
                </a:cxn>
                <a:cxn ang="0">
                  <a:pos x="15" y="38"/>
                </a:cxn>
                <a:cxn ang="0">
                  <a:pos x="16" y="40"/>
                </a:cxn>
                <a:cxn ang="0">
                  <a:pos x="18" y="44"/>
                </a:cxn>
                <a:cxn ang="0">
                  <a:pos x="20" y="45"/>
                </a:cxn>
                <a:cxn ang="0">
                  <a:pos x="22" y="41"/>
                </a:cxn>
                <a:cxn ang="0">
                  <a:pos x="26" y="39"/>
                </a:cxn>
                <a:cxn ang="0">
                  <a:pos x="24" y="35"/>
                </a:cxn>
                <a:cxn ang="0">
                  <a:pos x="26" y="33"/>
                </a:cxn>
                <a:cxn ang="0">
                  <a:pos x="27" y="30"/>
                </a:cxn>
                <a:cxn ang="0">
                  <a:pos x="30" y="31"/>
                </a:cxn>
                <a:cxn ang="0">
                  <a:pos x="35" y="29"/>
                </a:cxn>
                <a:cxn ang="0">
                  <a:pos x="38" y="29"/>
                </a:cxn>
                <a:cxn ang="0">
                  <a:pos x="40" y="28"/>
                </a:cxn>
                <a:cxn ang="0">
                  <a:pos x="40" y="23"/>
                </a:cxn>
                <a:cxn ang="0">
                  <a:pos x="38" y="21"/>
                </a:cxn>
                <a:cxn ang="0">
                  <a:pos x="34" y="21"/>
                </a:cxn>
                <a:cxn ang="0">
                  <a:pos x="32" y="19"/>
                </a:cxn>
                <a:cxn ang="0">
                  <a:pos x="34" y="16"/>
                </a:cxn>
                <a:cxn ang="0">
                  <a:pos x="33" y="13"/>
                </a:cxn>
                <a:cxn ang="0">
                  <a:pos x="30" y="11"/>
                </a:cxn>
                <a:cxn ang="0">
                  <a:pos x="30" y="9"/>
                </a:cxn>
                <a:cxn ang="0">
                  <a:pos x="28" y="7"/>
                </a:cxn>
                <a:cxn ang="0">
                  <a:pos x="25" y="9"/>
                </a:cxn>
                <a:cxn ang="0">
                  <a:pos x="21" y="6"/>
                </a:cxn>
                <a:cxn ang="0">
                  <a:pos x="23" y="3"/>
                </a:cxn>
                <a:cxn ang="0">
                  <a:pos x="21" y="0"/>
                </a:cxn>
              </a:cxnLst>
              <a:rect l="0" t="0" r="r" b="b"/>
              <a:pathLst>
                <a:path w="40" h="45">
                  <a:moveTo>
                    <a:pt x="16" y="5"/>
                  </a:moveTo>
                  <a:lnTo>
                    <a:pt x="15" y="12"/>
                  </a:lnTo>
                  <a:lnTo>
                    <a:pt x="11" y="20"/>
                  </a:lnTo>
                  <a:lnTo>
                    <a:pt x="7" y="27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4" y="40"/>
                  </a:lnTo>
                  <a:lnTo>
                    <a:pt x="9" y="41"/>
                  </a:lnTo>
                  <a:lnTo>
                    <a:pt x="13" y="39"/>
                  </a:lnTo>
                  <a:lnTo>
                    <a:pt x="15" y="38"/>
                  </a:lnTo>
                  <a:lnTo>
                    <a:pt x="16" y="40"/>
                  </a:lnTo>
                  <a:lnTo>
                    <a:pt x="18" y="44"/>
                  </a:lnTo>
                  <a:lnTo>
                    <a:pt x="20" y="45"/>
                  </a:lnTo>
                  <a:lnTo>
                    <a:pt x="22" y="41"/>
                  </a:lnTo>
                  <a:lnTo>
                    <a:pt x="26" y="39"/>
                  </a:lnTo>
                  <a:lnTo>
                    <a:pt x="24" y="35"/>
                  </a:lnTo>
                  <a:lnTo>
                    <a:pt x="26" y="33"/>
                  </a:lnTo>
                  <a:lnTo>
                    <a:pt x="27" y="30"/>
                  </a:lnTo>
                  <a:lnTo>
                    <a:pt x="30" y="31"/>
                  </a:lnTo>
                  <a:lnTo>
                    <a:pt x="35" y="29"/>
                  </a:lnTo>
                  <a:lnTo>
                    <a:pt x="38" y="29"/>
                  </a:lnTo>
                  <a:lnTo>
                    <a:pt x="40" y="28"/>
                  </a:lnTo>
                  <a:lnTo>
                    <a:pt x="40" y="23"/>
                  </a:lnTo>
                  <a:lnTo>
                    <a:pt x="38" y="21"/>
                  </a:lnTo>
                  <a:lnTo>
                    <a:pt x="34" y="21"/>
                  </a:lnTo>
                  <a:lnTo>
                    <a:pt x="32" y="19"/>
                  </a:lnTo>
                  <a:lnTo>
                    <a:pt x="34" y="16"/>
                  </a:lnTo>
                  <a:lnTo>
                    <a:pt x="33" y="13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5" y="9"/>
                  </a:lnTo>
                  <a:lnTo>
                    <a:pt x="21" y="6"/>
                  </a:lnTo>
                  <a:lnTo>
                    <a:pt x="23" y="3"/>
                  </a:lnTo>
                  <a:lnTo>
                    <a:pt x="21" y="0"/>
                  </a:lnTo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rIns="0"/>
            <a:lstStyle/>
            <a:p>
              <a:pPr defTabSz="95781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chemeClr val="tx1"/>
                </a:solidFill>
              </a:endParaRPr>
            </a:p>
          </p:txBody>
        </p:sp>
        <p:sp>
          <p:nvSpPr>
            <p:cNvPr id="175" name="Freeform 45"/>
            <p:cNvSpPr>
              <a:spLocks/>
            </p:cNvSpPr>
            <p:nvPr/>
          </p:nvSpPr>
          <p:spPr bwMode="gray">
            <a:xfrm>
              <a:off x="372" y="3239"/>
              <a:ext cx="187" cy="315"/>
            </a:xfrm>
            <a:custGeom>
              <a:avLst/>
              <a:gdLst/>
              <a:ahLst/>
              <a:cxnLst>
                <a:cxn ang="0">
                  <a:pos x="58" y="122"/>
                </a:cxn>
                <a:cxn ang="0">
                  <a:pos x="73" y="110"/>
                </a:cxn>
                <a:cxn ang="0">
                  <a:pos x="73" y="97"/>
                </a:cxn>
                <a:cxn ang="0">
                  <a:pos x="83" y="93"/>
                </a:cxn>
                <a:cxn ang="0">
                  <a:pos x="103" y="88"/>
                </a:cxn>
                <a:cxn ang="0">
                  <a:pos x="108" y="75"/>
                </a:cxn>
                <a:cxn ang="0">
                  <a:pos x="93" y="71"/>
                </a:cxn>
                <a:cxn ang="0">
                  <a:pos x="93" y="60"/>
                </a:cxn>
                <a:cxn ang="0">
                  <a:pos x="83" y="50"/>
                </a:cxn>
                <a:cxn ang="0">
                  <a:pos x="88" y="33"/>
                </a:cxn>
                <a:cxn ang="0">
                  <a:pos x="76" y="18"/>
                </a:cxn>
                <a:cxn ang="0">
                  <a:pos x="93" y="26"/>
                </a:cxn>
                <a:cxn ang="0">
                  <a:pos x="96" y="11"/>
                </a:cxn>
                <a:cxn ang="0">
                  <a:pos x="103" y="5"/>
                </a:cxn>
                <a:cxn ang="0">
                  <a:pos x="123" y="11"/>
                </a:cxn>
                <a:cxn ang="0">
                  <a:pos x="133" y="0"/>
                </a:cxn>
                <a:cxn ang="0">
                  <a:pos x="161" y="39"/>
                </a:cxn>
                <a:cxn ang="0">
                  <a:pos x="174" y="43"/>
                </a:cxn>
                <a:cxn ang="0">
                  <a:pos x="169" y="52"/>
                </a:cxn>
                <a:cxn ang="0">
                  <a:pos x="159" y="56"/>
                </a:cxn>
                <a:cxn ang="0">
                  <a:pos x="146" y="65"/>
                </a:cxn>
                <a:cxn ang="0">
                  <a:pos x="151" y="73"/>
                </a:cxn>
                <a:cxn ang="0">
                  <a:pos x="146" y="86"/>
                </a:cxn>
                <a:cxn ang="0">
                  <a:pos x="149" y="97"/>
                </a:cxn>
                <a:cxn ang="0">
                  <a:pos x="141" y="114"/>
                </a:cxn>
                <a:cxn ang="0">
                  <a:pos x="128" y="120"/>
                </a:cxn>
                <a:cxn ang="0">
                  <a:pos x="131" y="125"/>
                </a:cxn>
                <a:cxn ang="0">
                  <a:pos x="149" y="116"/>
                </a:cxn>
                <a:cxn ang="0">
                  <a:pos x="141" y="125"/>
                </a:cxn>
                <a:cxn ang="0">
                  <a:pos x="123" y="131"/>
                </a:cxn>
                <a:cxn ang="0">
                  <a:pos x="121" y="140"/>
                </a:cxn>
                <a:cxn ang="0">
                  <a:pos x="118" y="146"/>
                </a:cxn>
                <a:cxn ang="0">
                  <a:pos x="108" y="146"/>
                </a:cxn>
                <a:cxn ang="0">
                  <a:pos x="103" y="163"/>
                </a:cxn>
                <a:cxn ang="0">
                  <a:pos x="98" y="174"/>
                </a:cxn>
                <a:cxn ang="0">
                  <a:pos x="96" y="197"/>
                </a:cxn>
                <a:cxn ang="0">
                  <a:pos x="88" y="223"/>
                </a:cxn>
                <a:cxn ang="0">
                  <a:pos x="81" y="238"/>
                </a:cxn>
                <a:cxn ang="0">
                  <a:pos x="53" y="242"/>
                </a:cxn>
                <a:cxn ang="0">
                  <a:pos x="35" y="242"/>
                </a:cxn>
                <a:cxn ang="0">
                  <a:pos x="18" y="229"/>
                </a:cxn>
                <a:cxn ang="0">
                  <a:pos x="18" y="212"/>
                </a:cxn>
                <a:cxn ang="0">
                  <a:pos x="20" y="202"/>
                </a:cxn>
                <a:cxn ang="0">
                  <a:pos x="20" y="182"/>
                </a:cxn>
                <a:cxn ang="0">
                  <a:pos x="15" y="167"/>
                </a:cxn>
                <a:cxn ang="0">
                  <a:pos x="5" y="146"/>
                </a:cxn>
                <a:cxn ang="0">
                  <a:pos x="0" y="125"/>
                </a:cxn>
                <a:cxn ang="0">
                  <a:pos x="15" y="118"/>
                </a:cxn>
                <a:cxn ang="0">
                  <a:pos x="30" y="114"/>
                </a:cxn>
                <a:cxn ang="0">
                  <a:pos x="45" y="107"/>
                </a:cxn>
                <a:cxn ang="0">
                  <a:pos x="53" y="120"/>
                </a:cxn>
              </a:cxnLst>
              <a:rect l="0" t="0" r="r" b="b"/>
              <a:pathLst>
                <a:path w="174" h="242">
                  <a:moveTo>
                    <a:pt x="53" y="120"/>
                  </a:moveTo>
                  <a:lnTo>
                    <a:pt x="58" y="122"/>
                  </a:lnTo>
                  <a:lnTo>
                    <a:pt x="63" y="114"/>
                  </a:lnTo>
                  <a:lnTo>
                    <a:pt x="73" y="110"/>
                  </a:lnTo>
                  <a:lnTo>
                    <a:pt x="68" y="101"/>
                  </a:lnTo>
                  <a:lnTo>
                    <a:pt x="73" y="97"/>
                  </a:lnTo>
                  <a:lnTo>
                    <a:pt x="76" y="90"/>
                  </a:lnTo>
                  <a:lnTo>
                    <a:pt x="83" y="93"/>
                  </a:lnTo>
                  <a:lnTo>
                    <a:pt x="96" y="88"/>
                  </a:lnTo>
                  <a:lnTo>
                    <a:pt x="103" y="88"/>
                  </a:lnTo>
                  <a:lnTo>
                    <a:pt x="108" y="86"/>
                  </a:lnTo>
                  <a:lnTo>
                    <a:pt x="108" y="75"/>
                  </a:lnTo>
                  <a:lnTo>
                    <a:pt x="103" y="71"/>
                  </a:lnTo>
                  <a:lnTo>
                    <a:pt x="93" y="71"/>
                  </a:lnTo>
                  <a:lnTo>
                    <a:pt x="88" y="67"/>
                  </a:lnTo>
                  <a:lnTo>
                    <a:pt x="93" y="60"/>
                  </a:lnTo>
                  <a:lnTo>
                    <a:pt x="91" y="54"/>
                  </a:lnTo>
                  <a:lnTo>
                    <a:pt x="83" y="50"/>
                  </a:lnTo>
                  <a:lnTo>
                    <a:pt x="83" y="45"/>
                  </a:lnTo>
                  <a:lnTo>
                    <a:pt x="88" y="33"/>
                  </a:lnTo>
                  <a:lnTo>
                    <a:pt x="81" y="28"/>
                  </a:lnTo>
                  <a:lnTo>
                    <a:pt x="76" y="18"/>
                  </a:lnTo>
                  <a:lnTo>
                    <a:pt x="83" y="18"/>
                  </a:lnTo>
                  <a:lnTo>
                    <a:pt x="93" y="26"/>
                  </a:lnTo>
                  <a:lnTo>
                    <a:pt x="98" y="15"/>
                  </a:lnTo>
                  <a:lnTo>
                    <a:pt x="96" y="11"/>
                  </a:lnTo>
                  <a:lnTo>
                    <a:pt x="96" y="5"/>
                  </a:lnTo>
                  <a:lnTo>
                    <a:pt x="103" y="5"/>
                  </a:lnTo>
                  <a:lnTo>
                    <a:pt x="111" y="11"/>
                  </a:lnTo>
                  <a:lnTo>
                    <a:pt x="123" y="11"/>
                  </a:lnTo>
                  <a:lnTo>
                    <a:pt x="128" y="9"/>
                  </a:lnTo>
                  <a:lnTo>
                    <a:pt x="133" y="0"/>
                  </a:lnTo>
                  <a:lnTo>
                    <a:pt x="149" y="15"/>
                  </a:lnTo>
                  <a:lnTo>
                    <a:pt x="161" y="39"/>
                  </a:lnTo>
                  <a:lnTo>
                    <a:pt x="169" y="35"/>
                  </a:lnTo>
                  <a:lnTo>
                    <a:pt x="174" y="43"/>
                  </a:lnTo>
                  <a:lnTo>
                    <a:pt x="169" y="48"/>
                  </a:lnTo>
                  <a:lnTo>
                    <a:pt x="169" y="52"/>
                  </a:lnTo>
                  <a:lnTo>
                    <a:pt x="166" y="56"/>
                  </a:lnTo>
                  <a:lnTo>
                    <a:pt x="159" y="56"/>
                  </a:lnTo>
                  <a:lnTo>
                    <a:pt x="151" y="58"/>
                  </a:lnTo>
                  <a:lnTo>
                    <a:pt x="146" y="65"/>
                  </a:lnTo>
                  <a:lnTo>
                    <a:pt x="146" y="69"/>
                  </a:lnTo>
                  <a:lnTo>
                    <a:pt x="151" y="73"/>
                  </a:lnTo>
                  <a:lnTo>
                    <a:pt x="149" y="80"/>
                  </a:lnTo>
                  <a:lnTo>
                    <a:pt x="146" y="86"/>
                  </a:lnTo>
                  <a:lnTo>
                    <a:pt x="151" y="88"/>
                  </a:lnTo>
                  <a:lnTo>
                    <a:pt x="149" y="97"/>
                  </a:lnTo>
                  <a:lnTo>
                    <a:pt x="144" y="105"/>
                  </a:lnTo>
                  <a:lnTo>
                    <a:pt x="141" y="114"/>
                  </a:lnTo>
                  <a:lnTo>
                    <a:pt x="138" y="120"/>
                  </a:lnTo>
                  <a:lnTo>
                    <a:pt x="128" y="120"/>
                  </a:lnTo>
                  <a:lnTo>
                    <a:pt x="123" y="125"/>
                  </a:lnTo>
                  <a:lnTo>
                    <a:pt x="131" y="125"/>
                  </a:lnTo>
                  <a:lnTo>
                    <a:pt x="141" y="118"/>
                  </a:lnTo>
                  <a:lnTo>
                    <a:pt x="149" y="116"/>
                  </a:lnTo>
                  <a:lnTo>
                    <a:pt x="154" y="118"/>
                  </a:lnTo>
                  <a:lnTo>
                    <a:pt x="141" y="125"/>
                  </a:lnTo>
                  <a:lnTo>
                    <a:pt x="131" y="131"/>
                  </a:lnTo>
                  <a:lnTo>
                    <a:pt x="123" y="131"/>
                  </a:lnTo>
                  <a:lnTo>
                    <a:pt x="116" y="137"/>
                  </a:lnTo>
                  <a:lnTo>
                    <a:pt x="121" y="140"/>
                  </a:lnTo>
                  <a:lnTo>
                    <a:pt x="123" y="144"/>
                  </a:lnTo>
                  <a:lnTo>
                    <a:pt x="118" y="146"/>
                  </a:lnTo>
                  <a:lnTo>
                    <a:pt x="116" y="144"/>
                  </a:lnTo>
                  <a:lnTo>
                    <a:pt x="108" y="146"/>
                  </a:lnTo>
                  <a:lnTo>
                    <a:pt x="103" y="152"/>
                  </a:lnTo>
                  <a:lnTo>
                    <a:pt x="103" y="163"/>
                  </a:lnTo>
                  <a:lnTo>
                    <a:pt x="101" y="170"/>
                  </a:lnTo>
                  <a:lnTo>
                    <a:pt x="98" y="174"/>
                  </a:lnTo>
                  <a:lnTo>
                    <a:pt x="96" y="185"/>
                  </a:lnTo>
                  <a:lnTo>
                    <a:pt x="96" y="197"/>
                  </a:lnTo>
                  <a:lnTo>
                    <a:pt x="91" y="212"/>
                  </a:lnTo>
                  <a:lnTo>
                    <a:pt x="88" y="223"/>
                  </a:lnTo>
                  <a:lnTo>
                    <a:pt x="86" y="234"/>
                  </a:lnTo>
                  <a:lnTo>
                    <a:pt x="81" y="238"/>
                  </a:lnTo>
                  <a:lnTo>
                    <a:pt x="66" y="242"/>
                  </a:lnTo>
                  <a:lnTo>
                    <a:pt x="53" y="242"/>
                  </a:lnTo>
                  <a:lnTo>
                    <a:pt x="45" y="240"/>
                  </a:lnTo>
                  <a:lnTo>
                    <a:pt x="35" y="242"/>
                  </a:lnTo>
                  <a:lnTo>
                    <a:pt x="25" y="236"/>
                  </a:lnTo>
                  <a:lnTo>
                    <a:pt x="18" y="229"/>
                  </a:lnTo>
                  <a:lnTo>
                    <a:pt x="15" y="221"/>
                  </a:lnTo>
                  <a:lnTo>
                    <a:pt x="18" y="212"/>
                  </a:lnTo>
                  <a:lnTo>
                    <a:pt x="20" y="208"/>
                  </a:lnTo>
                  <a:lnTo>
                    <a:pt x="20" y="202"/>
                  </a:lnTo>
                  <a:lnTo>
                    <a:pt x="18" y="189"/>
                  </a:lnTo>
                  <a:lnTo>
                    <a:pt x="20" y="182"/>
                  </a:lnTo>
                  <a:lnTo>
                    <a:pt x="20" y="174"/>
                  </a:lnTo>
                  <a:lnTo>
                    <a:pt x="15" y="167"/>
                  </a:lnTo>
                  <a:lnTo>
                    <a:pt x="10" y="159"/>
                  </a:lnTo>
                  <a:lnTo>
                    <a:pt x="5" y="146"/>
                  </a:lnTo>
                  <a:lnTo>
                    <a:pt x="0" y="133"/>
                  </a:lnTo>
                  <a:lnTo>
                    <a:pt x="0" y="125"/>
                  </a:lnTo>
                  <a:lnTo>
                    <a:pt x="5" y="120"/>
                  </a:lnTo>
                  <a:lnTo>
                    <a:pt x="15" y="118"/>
                  </a:lnTo>
                  <a:lnTo>
                    <a:pt x="18" y="112"/>
                  </a:lnTo>
                  <a:lnTo>
                    <a:pt x="30" y="114"/>
                  </a:lnTo>
                  <a:lnTo>
                    <a:pt x="40" y="110"/>
                  </a:lnTo>
                  <a:lnTo>
                    <a:pt x="45" y="107"/>
                  </a:lnTo>
                  <a:lnTo>
                    <a:pt x="48" y="112"/>
                  </a:lnTo>
                  <a:lnTo>
                    <a:pt x="53" y="12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rIns="0"/>
            <a:lstStyle/>
            <a:p>
              <a:pPr defTabSz="95781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chemeClr val="tx1"/>
                </a:solidFill>
              </a:endParaRPr>
            </a:p>
          </p:txBody>
        </p:sp>
        <p:sp>
          <p:nvSpPr>
            <p:cNvPr id="176" name="Freeform 46"/>
            <p:cNvSpPr>
              <a:spLocks/>
            </p:cNvSpPr>
            <p:nvPr/>
          </p:nvSpPr>
          <p:spPr bwMode="gray">
            <a:xfrm>
              <a:off x="372" y="3239"/>
              <a:ext cx="187" cy="315"/>
            </a:xfrm>
            <a:custGeom>
              <a:avLst/>
              <a:gdLst/>
              <a:ahLst/>
              <a:cxnLst>
                <a:cxn ang="0">
                  <a:pos x="23" y="57"/>
                </a:cxn>
                <a:cxn ang="0">
                  <a:pos x="29" y="51"/>
                </a:cxn>
                <a:cxn ang="0">
                  <a:pos x="29" y="45"/>
                </a:cxn>
                <a:cxn ang="0">
                  <a:pos x="33" y="43"/>
                </a:cxn>
                <a:cxn ang="0">
                  <a:pos x="41" y="41"/>
                </a:cxn>
                <a:cxn ang="0">
                  <a:pos x="43" y="35"/>
                </a:cxn>
                <a:cxn ang="0">
                  <a:pos x="37" y="33"/>
                </a:cxn>
                <a:cxn ang="0">
                  <a:pos x="37" y="28"/>
                </a:cxn>
                <a:cxn ang="0">
                  <a:pos x="33" y="23"/>
                </a:cxn>
                <a:cxn ang="0">
                  <a:pos x="35" y="15"/>
                </a:cxn>
                <a:cxn ang="0">
                  <a:pos x="30" y="8"/>
                </a:cxn>
                <a:cxn ang="0">
                  <a:pos x="37" y="12"/>
                </a:cxn>
                <a:cxn ang="0">
                  <a:pos x="38" y="5"/>
                </a:cxn>
                <a:cxn ang="0">
                  <a:pos x="41" y="2"/>
                </a:cxn>
                <a:cxn ang="0">
                  <a:pos x="49" y="5"/>
                </a:cxn>
                <a:cxn ang="0">
                  <a:pos x="53" y="0"/>
                </a:cxn>
                <a:cxn ang="0">
                  <a:pos x="64" y="18"/>
                </a:cxn>
                <a:cxn ang="0">
                  <a:pos x="69" y="20"/>
                </a:cxn>
                <a:cxn ang="0">
                  <a:pos x="67" y="24"/>
                </a:cxn>
                <a:cxn ang="0">
                  <a:pos x="63" y="26"/>
                </a:cxn>
                <a:cxn ang="0">
                  <a:pos x="58" y="30"/>
                </a:cxn>
                <a:cxn ang="0">
                  <a:pos x="60" y="34"/>
                </a:cxn>
                <a:cxn ang="0">
                  <a:pos x="58" y="40"/>
                </a:cxn>
                <a:cxn ang="0">
                  <a:pos x="59" y="45"/>
                </a:cxn>
                <a:cxn ang="0">
                  <a:pos x="56" y="53"/>
                </a:cxn>
                <a:cxn ang="0">
                  <a:pos x="51" y="56"/>
                </a:cxn>
                <a:cxn ang="0">
                  <a:pos x="52" y="58"/>
                </a:cxn>
                <a:cxn ang="0">
                  <a:pos x="59" y="54"/>
                </a:cxn>
                <a:cxn ang="0">
                  <a:pos x="56" y="58"/>
                </a:cxn>
                <a:cxn ang="0">
                  <a:pos x="49" y="61"/>
                </a:cxn>
                <a:cxn ang="0">
                  <a:pos x="48" y="65"/>
                </a:cxn>
                <a:cxn ang="0">
                  <a:pos x="47" y="68"/>
                </a:cxn>
                <a:cxn ang="0">
                  <a:pos x="43" y="68"/>
                </a:cxn>
                <a:cxn ang="0">
                  <a:pos x="41" y="76"/>
                </a:cxn>
                <a:cxn ang="0">
                  <a:pos x="39" y="81"/>
                </a:cxn>
                <a:cxn ang="0">
                  <a:pos x="38" y="92"/>
                </a:cxn>
                <a:cxn ang="0">
                  <a:pos x="35" y="104"/>
                </a:cxn>
                <a:cxn ang="0">
                  <a:pos x="32" y="111"/>
                </a:cxn>
                <a:cxn ang="0">
                  <a:pos x="21" y="113"/>
                </a:cxn>
                <a:cxn ang="0">
                  <a:pos x="14" y="113"/>
                </a:cxn>
                <a:cxn ang="0">
                  <a:pos x="7" y="107"/>
                </a:cxn>
                <a:cxn ang="0">
                  <a:pos x="7" y="99"/>
                </a:cxn>
                <a:cxn ang="0">
                  <a:pos x="8" y="94"/>
                </a:cxn>
                <a:cxn ang="0">
                  <a:pos x="8" y="85"/>
                </a:cxn>
                <a:cxn ang="0">
                  <a:pos x="6" y="78"/>
                </a:cxn>
                <a:cxn ang="0">
                  <a:pos x="2" y="68"/>
                </a:cxn>
                <a:cxn ang="0">
                  <a:pos x="0" y="58"/>
                </a:cxn>
                <a:cxn ang="0">
                  <a:pos x="6" y="55"/>
                </a:cxn>
                <a:cxn ang="0">
                  <a:pos x="12" y="53"/>
                </a:cxn>
                <a:cxn ang="0">
                  <a:pos x="18" y="50"/>
                </a:cxn>
              </a:cxnLst>
              <a:rect l="0" t="0" r="r" b="b"/>
              <a:pathLst>
                <a:path w="69" h="113">
                  <a:moveTo>
                    <a:pt x="21" y="56"/>
                  </a:moveTo>
                  <a:lnTo>
                    <a:pt x="23" y="57"/>
                  </a:lnTo>
                  <a:lnTo>
                    <a:pt x="25" y="53"/>
                  </a:lnTo>
                  <a:lnTo>
                    <a:pt x="29" y="51"/>
                  </a:lnTo>
                  <a:lnTo>
                    <a:pt x="27" y="47"/>
                  </a:lnTo>
                  <a:lnTo>
                    <a:pt x="29" y="45"/>
                  </a:lnTo>
                  <a:lnTo>
                    <a:pt x="30" y="42"/>
                  </a:lnTo>
                  <a:lnTo>
                    <a:pt x="33" y="43"/>
                  </a:lnTo>
                  <a:lnTo>
                    <a:pt x="38" y="41"/>
                  </a:lnTo>
                  <a:lnTo>
                    <a:pt x="41" y="41"/>
                  </a:lnTo>
                  <a:lnTo>
                    <a:pt x="43" y="40"/>
                  </a:lnTo>
                  <a:lnTo>
                    <a:pt x="43" y="35"/>
                  </a:lnTo>
                  <a:lnTo>
                    <a:pt x="41" y="33"/>
                  </a:lnTo>
                  <a:lnTo>
                    <a:pt x="37" y="33"/>
                  </a:lnTo>
                  <a:lnTo>
                    <a:pt x="35" y="31"/>
                  </a:lnTo>
                  <a:lnTo>
                    <a:pt x="37" y="28"/>
                  </a:lnTo>
                  <a:lnTo>
                    <a:pt x="36" y="25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5" y="15"/>
                  </a:lnTo>
                  <a:lnTo>
                    <a:pt x="32" y="13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7" y="12"/>
                  </a:lnTo>
                  <a:lnTo>
                    <a:pt x="39" y="7"/>
                  </a:lnTo>
                  <a:lnTo>
                    <a:pt x="38" y="5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5"/>
                  </a:lnTo>
                  <a:lnTo>
                    <a:pt x="49" y="5"/>
                  </a:lnTo>
                  <a:lnTo>
                    <a:pt x="51" y="4"/>
                  </a:lnTo>
                  <a:lnTo>
                    <a:pt x="53" y="0"/>
                  </a:lnTo>
                  <a:lnTo>
                    <a:pt x="59" y="7"/>
                  </a:lnTo>
                  <a:lnTo>
                    <a:pt x="64" y="18"/>
                  </a:lnTo>
                  <a:lnTo>
                    <a:pt x="67" y="16"/>
                  </a:lnTo>
                  <a:lnTo>
                    <a:pt x="69" y="20"/>
                  </a:lnTo>
                  <a:lnTo>
                    <a:pt x="67" y="22"/>
                  </a:lnTo>
                  <a:lnTo>
                    <a:pt x="67" y="24"/>
                  </a:lnTo>
                  <a:lnTo>
                    <a:pt x="66" y="26"/>
                  </a:lnTo>
                  <a:lnTo>
                    <a:pt x="63" y="26"/>
                  </a:lnTo>
                  <a:lnTo>
                    <a:pt x="60" y="27"/>
                  </a:lnTo>
                  <a:lnTo>
                    <a:pt x="58" y="30"/>
                  </a:lnTo>
                  <a:lnTo>
                    <a:pt x="58" y="32"/>
                  </a:lnTo>
                  <a:lnTo>
                    <a:pt x="60" y="34"/>
                  </a:lnTo>
                  <a:lnTo>
                    <a:pt x="59" y="37"/>
                  </a:lnTo>
                  <a:lnTo>
                    <a:pt x="58" y="40"/>
                  </a:lnTo>
                  <a:lnTo>
                    <a:pt x="60" y="41"/>
                  </a:lnTo>
                  <a:lnTo>
                    <a:pt x="59" y="45"/>
                  </a:lnTo>
                  <a:lnTo>
                    <a:pt x="57" y="49"/>
                  </a:lnTo>
                  <a:lnTo>
                    <a:pt x="56" y="53"/>
                  </a:lnTo>
                  <a:lnTo>
                    <a:pt x="55" y="56"/>
                  </a:lnTo>
                  <a:lnTo>
                    <a:pt x="51" y="56"/>
                  </a:lnTo>
                  <a:lnTo>
                    <a:pt x="49" y="58"/>
                  </a:lnTo>
                  <a:lnTo>
                    <a:pt x="52" y="58"/>
                  </a:lnTo>
                  <a:lnTo>
                    <a:pt x="56" y="55"/>
                  </a:lnTo>
                  <a:lnTo>
                    <a:pt x="59" y="54"/>
                  </a:lnTo>
                  <a:lnTo>
                    <a:pt x="61" y="55"/>
                  </a:lnTo>
                  <a:lnTo>
                    <a:pt x="56" y="58"/>
                  </a:lnTo>
                  <a:lnTo>
                    <a:pt x="52" y="61"/>
                  </a:lnTo>
                  <a:lnTo>
                    <a:pt x="49" y="61"/>
                  </a:lnTo>
                  <a:lnTo>
                    <a:pt x="46" y="64"/>
                  </a:lnTo>
                  <a:lnTo>
                    <a:pt x="48" y="65"/>
                  </a:lnTo>
                  <a:lnTo>
                    <a:pt x="49" y="67"/>
                  </a:lnTo>
                  <a:lnTo>
                    <a:pt x="47" y="68"/>
                  </a:lnTo>
                  <a:lnTo>
                    <a:pt x="46" y="67"/>
                  </a:lnTo>
                  <a:lnTo>
                    <a:pt x="43" y="68"/>
                  </a:lnTo>
                  <a:lnTo>
                    <a:pt x="41" y="71"/>
                  </a:lnTo>
                  <a:lnTo>
                    <a:pt x="41" y="76"/>
                  </a:lnTo>
                  <a:lnTo>
                    <a:pt x="40" y="79"/>
                  </a:lnTo>
                  <a:lnTo>
                    <a:pt x="39" y="81"/>
                  </a:lnTo>
                  <a:lnTo>
                    <a:pt x="38" y="86"/>
                  </a:lnTo>
                  <a:lnTo>
                    <a:pt x="38" y="92"/>
                  </a:lnTo>
                  <a:lnTo>
                    <a:pt x="36" y="99"/>
                  </a:lnTo>
                  <a:lnTo>
                    <a:pt x="35" y="104"/>
                  </a:lnTo>
                  <a:lnTo>
                    <a:pt x="34" y="109"/>
                  </a:lnTo>
                  <a:lnTo>
                    <a:pt x="32" y="111"/>
                  </a:lnTo>
                  <a:lnTo>
                    <a:pt x="26" y="113"/>
                  </a:lnTo>
                  <a:lnTo>
                    <a:pt x="21" y="113"/>
                  </a:lnTo>
                  <a:lnTo>
                    <a:pt x="18" y="112"/>
                  </a:lnTo>
                  <a:lnTo>
                    <a:pt x="14" y="113"/>
                  </a:lnTo>
                  <a:lnTo>
                    <a:pt x="10" y="110"/>
                  </a:lnTo>
                  <a:lnTo>
                    <a:pt x="7" y="107"/>
                  </a:lnTo>
                  <a:lnTo>
                    <a:pt x="6" y="103"/>
                  </a:lnTo>
                  <a:lnTo>
                    <a:pt x="7" y="99"/>
                  </a:lnTo>
                  <a:lnTo>
                    <a:pt x="8" y="97"/>
                  </a:lnTo>
                  <a:lnTo>
                    <a:pt x="8" y="94"/>
                  </a:lnTo>
                  <a:lnTo>
                    <a:pt x="7" y="88"/>
                  </a:lnTo>
                  <a:lnTo>
                    <a:pt x="8" y="85"/>
                  </a:lnTo>
                  <a:lnTo>
                    <a:pt x="8" y="81"/>
                  </a:lnTo>
                  <a:lnTo>
                    <a:pt x="6" y="78"/>
                  </a:lnTo>
                  <a:lnTo>
                    <a:pt x="4" y="74"/>
                  </a:lnTo>
                  <a:lnTo>
                    <a:pt x="2" y="68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2" y="56"/>
                  </a:lnTo>
                  <a:lnTo>
                    <a:pt x="6" y="55"/>
                  </a:lnTo>
                  <a:lnTo>
                    <a:pt x="7" y="52"/>
                  </a:lnTo>
                  <a:lnTo>
                    <a:pt x="12" y="53"/>
                  </a:lnTo>
                  <a:lnTo>
                    <a:pt x="16" y="51"/>
                  </a:lnTo>
                  <a:lnTo>
                    <a:pt x="18" y="50"/>
                  </a:lnTo>
                  <a:lnTo>
                    <a:pt x="19" y="52"/>
                  </a:lnTo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rIns="0"/>
            <a:lstStyle/>
            <a:p>
              <a:pPr defTabSz="95781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chemeClr val="tx1"/>
                </a:solidFill>
              </a:endParaRPr>
            </a:p>
          </p:txBody>
        </p:sp>
        <p:sp>
          <p:nvSpPr>
            <p:cNvPr id="177" name="Freeform 104"/>
            <p:cNvSpPr>
              <a:spLocks/>
            </p:cNvSpPr>
            <p:nvPr/>
          </p:nvSpPr>
          <p:spPr bwMode="gray">
            <a:xfrm>
              <a:off x="263" y="3087"/>
              <a:ext cx="101" cy="105"/>
            </a:xfrm>
            <a:custGeom>
              <a:avLst/>
              <a:gdLst/>
              <a:ahLst/>
              <a:cxnLst>
                <a:cxn ang="0">
                  <a:pos x="37" y="81"/>
                </a:cxn>
                <a:cxn ang="0">
                  <a:pos x="50" y="75"/>
                </a:cxn>
                <a:cxn ang="0">
                  <a:pos x="60" y="73"/>
                </a:cxn>
                <a:cxn ang="0">
                  <a:pos x="80" y="73"/>
                </a:cxn>
                <a:cxn ang="0">
                  <a:pos x="78" y="64"/>
                </a:cxn>
                <a:cxn ang="0">
                  <a:pos x="80" y="55"/>
                </a:cxn>
                <a:cxn ang="0">
                  <a:pos x="75" y="51"/>
                </a:cxn>
                <a:cxn ang="0">
                  <a:pos x="72" y="47"/>
                </a:cxn>
                <a:cxn ang="0">
                  <a:pos x="75" y="43"/>
                </a:cxn>
                <a:cxn ang="0">
                  <a:pos x="88" y="43"/>
                </a:cxn>
                <a:cxn ang="0">
                  <a:pos x="95" y="43"/>
                </a:cxn>
                <a:cxn ang="0">
                  <a:pos x="95" y="36"/>
                </a:cxn>
                <a:cxn ang="0">
                  <a:pos x="93" y="30"/>
                </a:cxn>
                <a:cxn ang="0">
                  <a:pos x="88" y="28"/>
                </a:cxn>
                <a:cxn ang="0">
                  <a:pos x="83" y="19"/>
                </a:cxn>
                <a:cxn ang="0">
                  <a:pos x="83" y="10"/>
                </a:cxn>
                <a:cxn ang="0">
                  <a:pos x="67" y="8"/>
                </a:cxn>
                <a:cxn ang="0">
                  <a:pos x="70" y="19"/>
                </a:cxn>
                <a:cxn ang="0">
                  <a:pos x="55" y="19"/>
                </a:cxn>
                <a:cxn ang="0">
                  <a:pos x="47" y="23"/>
                </a:cxn>
                <a:cxn ang="0">
                  <a:pos x="42" y="17"/>
                </a:cxn>
                <a:cxn ang="0">
                  <a:pos x="45" y="8"/>
                </a:cxn>
                <a:cxn ang="0">
                  <a:pos x="37" y="0"/>
                </a:cxn>
                <a:cxn ang="0">
                  <a:pos x="27" y="2"/>
                </a:cxn>
                <a:cxn ang="0">
                  <a:pos x="15" y="4"/>
                </a:cxn>
                <a:cxn ang="0">
                  <a:pos x="0" y="15"/>
                </a:cxn>
                <a:cxn ang="0">
                  <a:pos x="5" y="25"/>
                </a:cxn>
                <a:cxn ang="0">
                  <a:pos x="7" y="34"/>
                </a:cxn>
                <a:cxn ang="0">
                  <a:pos x="12" y="45"/>
                </a:cxn>
                <a:cxn ang="0">
                  <a:pos x="15" y="55"/>
                </a:cxn>
                <a:cxn ang="0">
                  <a:pos x="17" y="60"/>
                </a:cxn>
                <a:cxn ang="0">
                  <a:pos x="25" y="64"/>
                </a:cxn>
                <a:cxn ang="0">
                  <a:pos x="30" y="70"/>
                </a:cxn>
                <a:cxn ang="0">
                  <a:pos x="37" y="81"/>
                </a:cxn>
              </a:cxnLst>
              <a:rect l="0" t="0" r="r" b="b"/>
              <a:pathLst>
                <a:path w="95" h="81">
                  <a:moveTo>
                    <a:pt x="37" y="81"/>
                  </a:moveTo>
                  <a:lnTo>
                    <a:pt x="50" y="75"/>
                  </a:lnTo>
                  <a:lnTo>
                    <a:pt x="60" y="73"/>
                  </a:lnTo>
                  <a:lnTo>
                    <a:pt x="80" y="73"/>
                  </a:lnTo>
                  <a:lnTo>
                    <a:pt x="78" y="64"/>
                  </a:lnTo>
                  <a:lnTo>
                    <a:pt x="80" y="55"/>
                  </a:lnTo>
                  <a:lnTo>
                    <a:pt x="75" y="51"/>
                  </a:lnTo>
                  <a:lnTo>
                    <a:pt x="72" y="47"/>
                  </a:lnTo>
                  <a:lnTo>
                    <a:pt x="75" y="43"/>
                  </a:lnTo>
                  <a:lnTo>
                    <a:pt x="88" y="43"/>
                  </a:lnTo>
                  <a:lnTo>
                    <a:pt x="95" y="43"/>
                  </a:lnTo>
                  <a:lnTo>
                    <a:pt x="95" y="36"/>
                  </a:lnTo>
                  <a:lnTo>
                    <a:pt x="93" y="30"/>
                  </a:lnTo>
                  <a:lnTo>
                    <a:pt x="88" y="28"/>
                  </a:lnTo>
                  <a:lnTo>
                    <a:pt x="83" y="19"/>
                  </a:lnTo>
                  <a:lnTo>
                    <a:pt x="83" y="10"/>
                  </a:lnTo>
                  <a:lnTo>
                    <a:pt x="67" y="8"/>
                  </a:lnTo>
                  <a:lnTo>
                    <a:pt x="70" y="19"/>
                  </a:lnTo>
                  <a:lnTo>
                    <a:pt x="55" y="19"/>
                  </a:lnTo>
                  <a:lnTo>
                    <a:pt x="47" y="23"/>
                  </a:lnTo>
                  <a:lnTo>
                    <a:pt x="42" y="17"/>
                  </a:lnTo>
                  <a:lnTo>
                    <a:pt x="45" y="8"/>
                  </a:lnTo>
                  <a:lnTo>
                    <a:pt x="37" y="0"/>
                  </a:lnTo>
                  <a:lnTo>
                    <a:pt x="27" y="2"/>
                  </a:lnTo>
                  <a:lnTo>
                    <a:pt x="15" y="4"/>
                  </a:lnTo>
                  <a:lnTo>
                    <a:pt x="0" y="15"/>
                  </a:lnTo>
                  <a:lnTo>
                    <a:pt x="5" y="25"/>
                  </a:lnTo>
                  <a:lnTo>
                    <a:pt x="7" y="34"/>
                  </a:lnTo>
                  <a:lnTo>
                    <a:pt x="12" y="45"/>
                  </a:lnTo>
                  <a:lnTo>
                    <a:pt x="15" y="55"/>
                  </a:lnTo>
                  <a:lnTo>
                    <a:pt x="17" y="60"/>
                  </a:lnTo>
                  <a:lnTo>
                    <a:pt x="25" y="64"/>
                  </a:lnTo>
                  <a:lnTo>
                    <a:pt x="30" y="70"/>
                  </a:lnTo>
                  <a:lnTo>
                    <a:pt x="37" y="81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rIns="0"/>
            <a:lstStyle/>
            <a:p>
              <a:pPr defTabSz="95781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chemeClr val="tx1"/>
                </a:solidFill>
              </a:endParaRPr>
            </a:p>
          </p:txBody>
        </p:sp>
        <p:sp>
          <p:nvSpPr>
            <p:cNvPr id="178" name="Freeform 116"/>
            <p:cNvSpPr>
              <a:spLocks/>
            </p:cNvSpPr>
            <p:nvPr/>
          </p:nvSpPr>
          <p:spPr bwMode="gray">
            <a:xfrm>
              <a:off x="256" y="2934"/>
              <a:ext cx="80" cy="131"/>
            </a:xfrm>
            <a:custGeom>
              <a:avLst/>
              <a:gdLst/>
              <a:ahLst/>
              <a:cxnLst>
                <a:cxn ang="0">
                  <a:pos x="25" y="73"/>
                </a:cxn>
                <a:cxn ang="0">
                  <a:pos x="30" y="71"/>
                </a:cxn>
                <a:cxn ang="0">
                  <a:pos x="38" y="64"/>
                </a:cxn>
                <a:cxn ang="0">
                  <a:pos x="48" y="60"/>
                </a:cxn>
                <a:cxn ang="0">
                  <a:pos x="55" y="54"/>
                </a:cxn>
                <a:cxn ang="0">
                  <a:pos x="55" y="47"/>
                </a:cxn>
                <a:cxn ang="0">
                  <a:pos x="53" y="41"/>
                </a:cxn>
                <a:cxn ang="0">
                  <a:pos x="43" y="28"/>
                </a:cxn>
                <a:cxn ang="0">
                  <a:pos x="38" y="28"/>
                </a:cxn>
                <a:cxn ang="0">
                  <a:pos x="33" y="22"/>
                </a:cxn>
                <a:cxn ang="0">
                  <a:pos x="28" y="17"/>
                </a:cxn>
                <a:cxn ang="0">
                  <a:pos x="25" y="11"/>
                </a:cxn>
                <a:cxn ang="0">
                  <a:pos x="23" y="4"/>
                </a:cxn>
                <a:cxn ang="0">
                  <a:pos x="25" y="0"/>
                </a:cxn>
                <a:cxn ang="0">
                  <a:pos x="28" y="7"/>
                </a:cxn>
                <a:cxn ang="0">
                  <a:pos x="38" y="15"/>
                </a:cxn>
                <a:cxn ang="0">
                  <a:pos x="45" y="24"/>
                </a:cxn>
                <a:cxn ang="0">
                  <a:pos x="50" y="26"/>
                </a:cxn>
                <a:cxn ang="0">
                  <a:pos x="58" y="26"/>
                </a:cxn>
                <a:cxn ang="0">
                  <a:pos x="65" y="30"/>
                </a:cxn>
                <a:cxn ang="0">
                  <a:pos x="65" y="39"/>
                </a:cxn>
                <a:cxn ang="0">
                  <a:pos x="75" y="54"/>
                </a:cxn>
                <a:cxn ang="0">
                  <a:pos x="73" y="67"/>
                </a:cxn>
                <a:cxn ang="0">
                  <a:pos x="73" y="71"/>
                </a:cxn>
                <a:cxn ang="0">
                  <a:pos x="70" y="79"/>
                </a:cxn>
                <a:cxn ang="0">
                  <a:pos x="60" y="90"/>
                </a:cxn>
                <a:cxn ang="0">
                  <a:pos x="55" y="97"/>
                </a:cxn>
                <a:cxn ang="0">
                  <a:pos x="50" y="97"/>
                </a:cxn>
                <a:cxn ang="0">
                  <a:pos x="48" y="92"/>
                </a:cxn>
                <a:cxn ang="0">
                  <a:pos x="50" y="88"/>
                </a:cxn>
                <a:cxn ang="0">
                  <a:pos x="55" y="79"/>
                </a:cxn>
                <a:cxn ang="0">
                  <a:pos x="60" y="73"/>
                </a:cxn>
                <a:cxn ang="0">
                  <a:pos x="55" y="73"/>
                </a:cxn>
                <a:cxn ang="0">
                  <a:pos x="50" y="77"/>
                </a:cxn>
                <a:cxn ang="0">
                  <a:pos x="43" y="82"/>
                </a:cxn>
                <a:cxn ang="0">
                  <a:pos x="35" y="88"/>
                </a:cxn>
                <a:cxn ang="0">
                  <a:pos x="28" y="97"/>
                </a:cxn>
                <a:cxn ang="0">
                  <a:pos x="18" y="101"/>
                </a:cxn>
                <a:cxn ang="0">
                  <a:pos x="13" y="101"/>
                </a:cxn>
                <a:cxn ang="0">
                  <a:pos x="8" y="99"/>
                </a:cxn>
                <a:cxn ang="0">
                  <a:pos x="8" y="94"/>
                </a:cxn>
                <a:cxn ang="0">
                  <a:pos x="3" y="90"/>
                </a:cxn>
                <a:cxn ang="0">
                  <a:pos x="0" y="86"/>
                </a:cxn>
                <a:cxn ang="0">
                  <a:pos x="0" y="82"/>
                </a:cxn>
                <a:cxn ang="0">
                  <a:pos x="10" y="77"/>
                </a:cxn>
                <a:cxn ang="0">
                  <a:pos x="15" y="73"/>
                </a:cxn>
                <a:cxn ang="0">
                  <a:pos x="15" y="77"/>
                </a:cxn>
                <a:cxn ang="0">
                  <a:pos x="20" y="82"/>
                </a:cxn>
                <a:cxn ang="0">
                  <a:pos x="25" y="82"/>
                </a:cxn>
                <a:cxn ang="0">
                  <a:pos x="25" y="73"/>
                </a:cxn>
              </a:cxnLst>
              <a:rect l="0" t="0" r="r" b="b"/>
              <a:pathLst>
                <a:path w="75" h="101">
                  <a:moveTo>
                    <a:pt x="25" y="73"/>
                  </a:moveTo>
                  <a:lnTo>
                    <a:pt x="30" y="71"/>
                  </a:lnTo>
                  <a:lnTo>
                    <a:pt x="38" y="64"/>
                  </a:lnTo>
                  <a:lnTo>
                    <a:pt x="48" y="60"/>
                  </a:lnTo>
                  <a:lnTo>
                    <a:pt x="55" y="54"/>
                  </a:lnTo>
                  <a:lnTo>
                    <a:pt x="55" y="47"/>
                  </a:lnTo>
                  <a:lnTo>
                    <a:pt x="53" y="41"/>
                  </a:lnTo>
                  <a:lnTo>
                    <a:pt x="43" y="28"/>
                  </a:lnTo>
                  <a:lnTo>
                    <a:pt x="38" y="28"/>
                  </a:lnTo>
                  <a:lnTo>
                    <a:pt x="33" y="22"/>
                  </a:lnTo>
                  <a:lnTo>
                    <a:pt x="28" y="17"/>
                  </a:lnTo>
                  <a:lnTo>
                    <a:pt x="25" y="11"/>
                  </a:lnTo>
                  <a:lnTo>
                    <a:pt x="23" y="4"/>
                  </a:lnTo>
                  <a:lnTo>
                    <a:pt x="25" y="0"/>
                  </a:lnTo>
                  <a:lnTo>
                    <a:pt x="28" y="7"/>
                  </a:lnTo>
                  <a:lnTo>
                    <a:pt x="38" y="15"/>
                  </a:lnTo>
                  <a:lnTo>
                    <a:pt x="45" y="24"/>
                  </a:lnTo>
                  <a:lnTo>
                    <a:pt x="50" y="26"/>
                  </a:lnTo>
                  <a:lnTo>
                    <a:pt x="58" y="26"/>
                  </a:lnTo>
                  <a:lnTo>
                    <a:pt x="65" y="30"/>
                  </a:lnTo>
                  <a:lnTo>
                    <a:pt x="65" y="39"/>
                  </a:lnTo>
                  <a:lnTo>
                    <a:pt x="75" y="54"/>
                  </a:lnTo>
                  <a:lnTo>
                    <a:pt x="73" y="67"/>
                  </a:lnTo>
                  <a:lnTo>
                    <a:pt x="73" y="71"/>
                  </a:lnTo>
                  <a:lnTo>
                    <a:pt x="70" y="79"/>
                  </a:lnTo>
                  <a:lnTo>
                    <a:pt x="60" y="90"/>
                  </a:lnTo>
                  <a:lnTo>
                    <a:pt x="55" y="97"/>
                  </a:lnTo>
                  <a:lnTo>
                    <a:pt x="50" y="97"/>
                  </a:lnTo>
                  <a:lnTo>
                    <a:pt x="48" y="92"/>
                  </a:lnTo>
                  <a:lnTo>
                    <a:pt x="50" y="88"/>
                  </a:lnTo>
                  <a:lnTo>
                    <a:pt x="55" y="79"/>
                  </a:lnTo>
                  <a:lnTo>
                    <a:pt x="60" y="73"/>
                  </a:lnTo>
                  <a:lnTo>
                    <a:pt x="55" y="73"/>
                  </a:lnTo>
                  <a:lnTo>
                    <a:pt x="50" y="77"/>
                  </a:lnTo>
                  <a:lnTo>
                    <a:pt x="43" y="82"/>
                  </a:lnTo>
                  <a:lnTo>
                    <a:pt x="35" y="88"/>
                  </a:lnTo>
                  <a:lnTo>
                    <a:pt x="28" y="97"/>
                  </a:lnTo>
                  <a:lnTo>
                    <a:pt x="18" y="101"/>
                  </a:lnTo>
                  <a:lnTo>
                    <a:pt x="13" y="101"/>
                  </a:lnTo>
                  <a:lnTo>
                    <a:pt x="8" y="99"/>
                  </a:lnTo>
                  <a:lnTo>
                    <a:pt x="8" y="94"/>
                  </a:lnTo>
                  <a:lnTo>
                    <a:pt x="3" y="90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10" y="77"/>
                  </a:lnTo>
                  <a:lnTo>
                    <a:pt x="15" y="73"/>
                  </a:lnTo>
                  <a:lnTo>
                    <a:pt x="15" y="77"/>
                  </a:lnTo>
                  <a:lnTo>
                    <a:pt x="20" y="82"/>
                  </a:lnTo>
                  <a:lnTo>
                    <a:pt x="25" y="82"/>
                  </a:lnTo>
                  <a:lnTo>
                    <a:pt x="25" y="73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rIns="0"/>
            <a:lstStyle/>
            <a:p>
              <a:pPr defTabSz="95781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chemeClr val="tx1"/>
                </a:solidFill>
              </a:endParaRPr>
            </a:p>
          </p:txBody>
        </p:sp>
        <p:sp>
          <p:nvSpPr>
            <p:cNvPr id="179" name="Freeform 117"/>
            <p:cNvSpPr>
              <a:spLocks/>
            </p:cNvSpPr>
            <p:nvPr/>
          </p:nvSpPr>
          <p:spPr bwMode="gray">
            <a:xfrm>
              <a:off x="256" y="2934"/>
              <a:ext cx="80" cy="131"/>
            </a:xfrm>
            <a:custGeom>
              <a:avLst/>
              <a:gdLst/>
              <a:ahLst/>
              <a:cxnLst>
                <a:cxn ang="0">
                  <a:pos x="10" y="34"/>
                </a:cxn>
                <a:cxn ang="0">
                  <a:pos x="12" y="33"/>
                </a:cxn>
                <a:cxn ang="0">
                  <a:pos x="15" y="30"/>
                </a:cxn>
                <a:cxn ang="0">
                  <a:pos x="19" y="28"/>
                </a:cxn>
                <a:cxn ang="0">
                  <a:pos x="22" y="25"/>
                </a:cxn>
                <a:cxn ang="0">
                  <a:pos x="22" y="22"/>
                </a:cxn>
                <a:cxn ang="0">
                  <a:pos x="21" y="19"/>
                </a:cxn>
                <a:cxn ang="0">
                  <a:pos x="17" y="13"/>
                </a:cxn>
                <a:cxn ang="0">
                  <a:pos x="15" y="13"/>
                </a:cxn>
                <a:cxn ang="0">
                  <a:pos x="13" y="10"/>
                </a:cxn>
                <a:cxn ang="0">
                  <a:pos x="11" y="8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1" y="3"/>
                </a:cxn>
                <a:cxn ang="0">
                  <a:pos x="15" y="7"/>
                </a:cxn>
                <a:cxn ang="0">
                  <a:pos x="18" y="11"/>
                </a:cxn>
                <a:cxn ang="0">
                  <a:pos x="20" y="12"/>
                </a:cxn>
                <a:cxn ang="0">
                  <a:pos x="23" y="12"/>
                </a:cxn>
                <a:cxn ang="0">
                  <a:pos x="26" y="14"/>
                </a:cxn>
                <a:cxn ang="0">
                  <a:pos x="26" y="18"/>
                </a:cxn>
                <a:cxn ang="0">
                  <a:pos x="30" y="25"/>
                </a:cxn>
                <a:cxn ang="0">
                  <a:pos x="29" y="31"/>
                </a:cxn>
                <a:cxn ang="0">
                  <a:pos x="29" y="33"/>
                </a:cxn>
                <a:cxn ang="0">
                  <a:pos x="28" y="37"/>
                </a:cxn>
                <a:cxn ang="0">
                  <a:pos x="24" y="42"/>
                </a:cxn>
                <a:cxn ang="0">
                  <a:pos x="22" y="45"/>
                </a:cxn>
                <a:cxn ang="0">
                  <a:pos x="20" y="45"/>
                </a:cxn>
                <a:cxn ang="0">
                  <a:pos x="19" y="43"/>
                </a:cxn>
                <a:cxn ang="0">
                  <a:pos x="20" y="41"/>
                </a:cxn>
                <a:cxn ang="0">
                  <a:pos x="22" y="37"/>
                </a:cxn>
                <a:cxn ang="0">
                  <a:pos x="24" y="34"/>
                </a:cxn>
                <a:cxn ang="0">
                  <a:pos x="22" y="34"/>
                </a:cxn>
                <a:cxn ang="0">
                  <a:pos x="20" y="36"/>
                </a:cxn>
                <a:cxn ang="0">
                  <a:pos x="17" y="38"/>
                </a:cxn>
                <a:cxn ang="0">
                  <a:pos x="14" y="41"/>
                </a:cxn>
                <a:cxn ang="0">
                  <a:pos x="11" y="45"/>
                </a:cxn>
                <a:cxn ang="0">
                  <a:pos x="7" y="47"/>
                </a:cxn>
                <a:cxn ang="0">
                  <a:pos x="5" y="47"/>
                </a:cxn>
                <a:cxn ang="0">
                  <a:pos x="3" y="46"/>
                </a:cxn>
                <a:cxn ang="0">
                  <a:pos x="3" y="44"/>
                </a:cxn>
                <a:cxn ang="0">
                  <a:pos x="1" y="42"/>
                </a:cxn>
                <a:cxn ang="0">
                  <a:pos x="0" y="40"/>
                </a:cxn>
                <a:cxn ang="0">
                  <a:pos x="0" y="38"/>
                </a:cxn>
                <a:cxn ang="0">
                  <a:pos x="4" y="36"/>
                </a:cxn>
                <a:cxn ang="0">
                  <a:pos x="6" y="34"/>
                </a:cxn>
                <a:cxn ang="0">
                  <a:pos x="6" y="36"/>
                </a:cxn>
                <a:cxn ang="0">
                  <a:pos x="8" y="38"/>
                </a:cxn>
                <a:cxn ang="0">
                  <a:pos x="10" y="38"/>
                </a:cxn>
              </a:cxnLst>
              <a:rect l="0" t="0" r="r" b="b"/>
              <a:pathLst>
                <a:path w="30" h="47">
                  <a:moveTo>
                    <a:pt x="10" y="34"/>
                  </a:moveTo>
                  <a:lnTo>
                    <a:pt x="12" y="33"/>
                  </a:lnTo>
                  <a:lnTo>
                    <a:pt x="15" y="30"/>
                  </a:lnTo>
                  <a:lnTo>
                    <a:pt x="19" y="28"/>
                  </a:lnTo>
                  <a:lnTo>
                    <a:pt x="22" y="25"/>
                  </a:lnTo>
                  <a:lnTo>
                    <a:pt x="22" y="22"/>
                  </a:lnTo>
                  <a:lnTo>
                    <a:pt x="21" y="19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3" y="10"/>
                  </a:lnTo>
                  <a:lnTo>
                    <a:pt x="11" y="8"/>
                  </a:lnTo>
                  <a:lnTo>
                    <a:pt x="10" y="5"/>
                  </a:lnTo>
                  <a:lnTo>
                    <a:pt x="9" y="2"/>
                  </a:lnTo>
                  <a:lnTo>
                    <a:pt x="10" y="0"/>
                  </a:lnTo>
                  <a:lnTo>
                    <a:pt x="11" y="3"/>
                  </a:lnTo>
                  <a:lnTo>
                    <a:pt x="15" y="7"/>
                  </a:lnTo>
                  <a:lnTo>
                    <a:pt x="18" y="11"/>
                  </a:lnTo>
                  <a:lnTo>
                    <a:pt x="20" y="12"/>
                  </a:lnTo>
                  <a:lnTo>
                    <a:pt x="23" y="12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30" y="25"/>
                  </a:lnTo>
                  <a:lnTo>
                    <a:pt x="29" y="31"/>
                  </a:lnTo>
                  <a:lnTo>
                    <a:pt x="29" y="33"/>
                  </a:lnTo>
                  <a:lnTo>
                    <a:pt x="28" y="37"/>
                  </a:lnTo>
                  <a:lnTo>
                    <a:pt x="24" y="42"/>
                  </a:lnTo>
                  <a:lnTo>
                    <a:pt x="22" y="45"/>
                  </a:lnTo>
                  <a:lnTo>
                    <a:pt x="20" y="45"/>
                  </a:lnTo>
                  <a:lnTo>
                    <a:pt x="19" y="43"/>
                  </a:lnTo>
                  <a:lnTo>
                    <a:pt x="20" y="41"/>
                  </a:lnTo>
                  <a:lnTo>
                    <a:pt x="22" y="37"/>
                  </a:lnTo>
                  <a:lnTo>
                    <a:pt x="24" y="34"/>
                  </a:lnTo>
                  <a:lnTo>
                    <a:pt x="22" y="34"/>
                  </a:lnTo>
                  <a:lnTo>
                    <a:pt x="20" y="36"/>
                  </a:lnTo>
                  <a:lnTo>
                    <a:pt x="17" y="38"/>
                  </a:lnTo>
                  <a:lnTo>
                    <a:pt x="14" y="41"/>
                  </a:lnTo>
                  <a:lnTo>
                    <a:pt x="11" y="45"/>
                  </a:lnTo>
                  <a:lnTo>
                    <a:pt x="7" y="47"/>
                  </a:lnTo>
                  <a:lnTo>
                    <a:pt x="5" y="47"/>
                  </a:lnTo>
                  <a:lnTo>
                    <a:pt x="3" y="46"/>
                  </a:lnTo>
                  <a:lnTo>
                    <a:pt x="3" y="44"/>
                  </a:lnTo>
                  <a:lnTo>
                    <a:pt x="1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4" y="36"/>
                  </a:lnTo>
                  <a:lnTo>
                    <a:pt x="6" y="34"/>
                  </a:lnTo>
                  <a:lnTo>
                    <a:pt x="6" y="36"/>
                  </a:lnTo>
                  <a:lnTo>
                    <a:pt x="8" y="38"/>
                  </a:lnTo>
                  <a:lnTo>
                    <a:pt x="10" y="38"/>
                  </a:lnTo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rIns="0"/>
            <a:lstStyle/>
            <a:p>
              <a:pPr defTabSz="95781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chemeClr val="tx1"/>
                </a:solidFill>
              </a:endParaRPr>
            </a:p>
          </p:txBody>
        </p:sp>
        <p:sp>
          <p:nvSpPr>
            <p:cNvPr id="180" name="Freeform 153"/>
            <p:cNvSpPr>
              <a:spLocks/>
            </p:cNvSpPr>
            <p:nvPr/>
          </p:nvSpPr>
          <p:spPr bwMode="gray">
            <a:xfrm>
              <a:off x="557" y="2746"/>
              <a:ext cx="301" cy="319"/>
            </a:xfrm>
            <a:custGeom>
              <a:avLst/>
              <a:gdLst/>
              <a:ahLst/>
              <a:cxnLst>
                <a:cxn ang="0">
                  <a:pos x="101" y="21"/>
                </a:cxn>
                <a:cxn ang="0">
                  <a:pos x="111" y="15"/>
                </a:cxn>
                <a:cxn ang="0">
                  <a:pos x="121" y="8"/>
                </a:cxn>
                <a:cxn ang="0">
                  <a:pos x="136" y="0"/>
                </a:cxn>
                <a:cxn ang="0">
                  <a:pos x="159" y="6"/>
                </a:cxn>
                <a:cxn ang="0">
                  <a:pos x="191" y="32"/>
                </a:cxn>
                <a:cxn ang="0">
                  <a:pos x="194" y="51"/>
                </a:cxn>
                <a:cxn ang="0">
                  <a:pos x="206" y="60"/>
                </a:cxn>
                <a:cxn ang="0">
                  <a:pos x="214" y="66"/>
                </a:cxn>
                <a:cxn ang="0">
                  <a:pos x="219" y="75"/>
                </a:cxn>
                <a:cxn ang="0">
                  <a:pos x="244" y="87"/>
                </a:cxn>
                <a:cxn ang="0">
                  <a:pos x="232" y="120"/>
                </a:cxn>
                <a:cxn ang="0">
                  <a:pos x="224" y="134"/>
                </a:cxn>
                <a:cxn ang="0">
                  <a:pos x="242" y="141"/>
                </a:cxn>
                <a:cxn ang="0">
                  <a:pos x="247" y="152"/>
                </a:cxn>
                <a:cxn ang="0">
                  <a:pos x="249" y="167"/>
                </a:cxn>
                <a:cxn ang="0">
                  <a:pos x="264" y="162"/>
                </a:cxn>
                <a:cxn ang="0">
                  <a:pos x="264" y="182"/>
                </a:cxn>
                <a:cxn ang="0">
                  <a:pos x="274" y="188"/>
                </a:cxn>
                <a:cxn ang="0">
                  <a:pos x="277" y="201"/>
                </a:cxn>
                <a:cxn ang="0">
                  <a:pos x="267" y="207"/>
                </a:cxn>
                <a:cxn ang="0">
                  <a:pos x="237" y="212"/>
                </a:cxn>
                <a:cxn ang="0">
                  <a:pos x="214" y="224"/>
                </a:cxn>
                <a:cxn ang="0">
                  <a:pos x="211" y="244"/>
                </a:cxn>
                <a:cxn ang="0">
                  <a:pos x="179" y="246"/>
                </a:cxn>
                <a:cxn ang="0">
                  <a:pos x="159" y="231"/>
                </a:cxn>
                <a:cxn ang="0">
                  <a:pos x="133" y="220"/>
                </a:cxn>
                <a:cxn ang="0">
                  <a:pos x="123" y="222"/>
                </a:cxn>
                <a:cxn ang="0">
                  <a:pos x="113" y="216"/>
                </a:cxn>
                <a:cxn ang="0">
                  <a:pos x="106" y="239"/>
                </a:cxn>
                <a:cxn ang="0">
                  <a:pos x="93" y="220"/>
                </a:cxn>
                <a:cxn ang="0">
                  <a:pos x="78" y="214"/>
                </a:cxn>
                <a:cxn ang="0">
                  <a:pos x="68" y="205"/>
                </a:cxn>
                <a:cxn ang="0">
                  <a:pos x="61" y="218"/>
                </a:cxn>
                <a:cxn ang="0">
                  <a:pos x="45" y="209"/>
                </a:cxn>
                <a:cxn ang="0">
                  <a:pos x="33" y="212"/>
                </a:cxn>
                <a:cxn ang="0">
                  <a:pos x="23" y="214"/>
                </a:cxn>
                <a:cxn ang="0">
                  <a:pos x="8" y="190"/>
                </a:cxn>
                <a:cxn ang="0">
                  <a:pos x="8" y="173"/>
                </a:cxn>
                <a:cxn ang="0">
                  <a:pos x="18" y="154"/>
                </a:cxn>
                <a:cxn ang="0">
                  <a:pos x="8" y="141"/>
                </a:cxn>
                <a:cxn ang="0">
                  <a:pos x="30" y="122"/>
                </a:cxn>
                <a:cxn ang="0">
                  <a:pos x="56" y="122"/>
                </a:cxn>
                <a:cxn ang="0">
                  <a:pos x="71" y="98"/>
                </a:cxn>
                <a:cxn ang="0">
                  <a:pos x="76" y="77"/>
                </a:cxn>
                <a:cxn ang="0">
                  <a:pos x="93" y="70"/>
                </a:cxn>
                <a:cxn ang="0">
                  <a:pos x="93" y="27"/>
                </a:cxn>
              </a:cxnLst>
              <a:rect l="0" t="0" r="r" b="b"/>
              <a:pathLst>
                <a:path w="277" h="246">
                  <a:moveTo>
                    <a:pt x="93" y="27"/>
                  </a:moveTo>
                  <a:lnTo>
                    <a:pt x="101" y="21"/>
                  </a:lnTo>
                  <a:lnTo>
                    <a:pt x="108" y="21"/>
                  </a:lnTo>
                  <a:lnTo>
                    <a:pt x="111" y="15"/>
                  </a:lnTo>
                  <a:lnTo>
                    <a:pt x="118" y="13"/>
                  </a:lnTo>
                  <a:lnTo>
                    <a:pt x="121" y="8"/>
                  </a:lnTo>
                  <a:lnTo>
                    <a:pt x="121" y="0"/>
                  </a:lnTo>
                  <a:lnTo>
                    <a:pt x="136" y="0"/>
                  </a:lnTo>
                  <a:lnTo>
                    <a:pt x="149" y="6"/>
                  </a:lnTo>
                  <a:lnTo>
                    <a:pt x="159" y="6"/>
                  </a:lnTo>
                  <a:lnTo>
                    <a:pt x="176" y="27"/>
                  </a:lnTo>
                  <a:lnTo>
                    <a:pt x="191" y="32"/>
                  </a:lnTo>
                  <a:lnTo>
                    <a:pt x="194" y="40"/>
                  </a:lnTo>
                  <a:lnTo>
                    <a:pt x="194" y="51"/>
                  </a:lnTo>
                  <a:lnTo>
                    <a:pt x="199" y="60"/>
                  </a:lnTo>
                  <a:lnTo>
                    <a:pt x="206" y="60"/>
                  </a:lnTo>
                  <a:lnTo>
                    <a:pt x="219" y="62"/>
                  </a:lnTo>
                  <a:lnTo>
                    <a:pt x="214" y="66"/>
                  </a:lnTo>
                  <a:lnTo>
                    <a:pt x="211" y="72"/>
                  </a:lnTo>
                  <a:lnTo>
                    <a:pt x="219" y="75"/>
                  </a:lnTo>
                  <a:lnTo>
                    <a:pt x="229" y="70"/>
                  </a:lnTo>
                  <a:lnTo>
                    <a:pt x="244" y="87"/>
                  </a:lnTo>
                  <a:lnTo>
                    <a:pt x="249" y="98"/>
                  </a:lnTo>
                  <a:lnTo>
                    <a:pt x="232" y="120"/>
                  </a:lnTo>
                  <a:lnTo>
                    <a:pt x="219" y="130"/>
                  </a:lnTo>
                  <a:lnTo>
                    <a:pt x="224" y="134"/>
                  </a:lnTo>
                  <a:lnTo>
                    <a:pt x="232" y="145"/>
                  </a:lnTo>
                  <a:lnTo>
                    <a:pt x="242" y="141"/>
                  </a:lnTo>
                  <a:lnTo>
                    <a:pt x="249" y="145"/>
                  </a:lnTo>
                  <a:lnTo>
                    <a:pt x="247" y="152"/>
                  </a:lnTo>
                  <a:lnTo>
                    <a:pt x="242" y="156"/>
                  </a:lnTo>
                  <a:lnTo>
                    <a:pt x="249" y="167"/>
                  </a:lnTo>
                  <a:lnTo>
                    <a:pt x="254" y="164"/>
                  </a:lnTo>
                  <a:lnTo>
                    <a:pt x="264" y="162"/>
                  </a:lnTo>
                  <a:lnTo>
                    <a:pt x="269" y="169"/>
                  </a:lnTo>
                  <a:lnTo>
                    <a:pt x="264" y="182"/>
                  </a:lnTo>
                  <a:lnTo>
                    <a:pt x="272" y="184"/>
                  </a:lnTo>
                  <a:lnTo>
                    <a:pt x="274" y="188"/>
                  </a:lnTo>
                  <a:lnTo>
                    <a:pt x="272" y="192"/>
                  </a:lnTo>
                  <a:lnTo>
                    <a:pt x="277" y="201"/>
                  </a:lnTo>
                  <a:lnTo>
                    <a:pt x="274" y="205"/>
                  </a:lnTo>
                  <a:lnTo>
                    <a:pt x="267" y="207"/>
                  </a:lnTo>
                  <a:lnTo>
                    <a:pt x="254" y="212"/>
                  </a:lnTo>
                  <a:lnTo>
                    <a:pt x="237" y="212"/>
                  </a:lnTo>
                  <a:lnTo>
                    <a:pt x="224" y="214"/>
                  </a:lnTo>
                  <a:lnTo>
                    <a:pt x="214" y="224"/>
                  </a:lnTo>
                  <a:lnTo>
                    <a:pt x="211" y="231"/>
                  </a:lnTo>
                  <a:lnTo>
                    <a:pt x="211" y="244"/>
                  </a:lnTo>
                  <a:lnTo>
                    <a:pt x="199" y="246"/>
                  </a:lnTo>
                  <a:lnTo>
                    <a:pt x="179" y="246"/>
                  </a:lnTo>
                  <a:lnTo>
                    <a:pt x="171" y="242"/>
                  </a:lnTo>
                  <a:lnTo>
                    <a:pt x="159" y="231"/>
                  </a:lnTo>
                  <a:lnTo>
                    <a:pt x="144" y="231"/>
                  </a:lnTo>
                  <a:lnTo>
                    <a:pt x="133" y="220"/>
                  </a:lnTo>
                  <a:lnTo>
                    <a:pt x="123" y="218"/>
                  </a:lnTo>
                  <a:lnTo>
                    <a:pt x="123" y="222"/>
                  </a:lnTo>
                  <a:lnTo>
                    <a:pt x="118" y="222"/>
                  </a:lnTo>
                  <a:lnTo>
                    <a:pt x="113" y="216"/>
                  </a:lnTo>
                  <a:lnTo>
                    <a:pt x="106" y="216"/>
                  </a:lnTo>
                  <a:lnTo>
                    <a:pt x="106" y="239"/>
                  </a:lnTo>
                  <a:lnTo>
                    <a:pt x="96" y="229"/>
                  </a:lnTo>
                  <a:lnTo>
                    <a:pt x="93" y="220"/>
                  </a:lnTo>
                  <a:lnTo>
                    <a:pt x="86" y="220"/>
                  </a:lnTo>
                  <a:lnTo>
                    <a:pt x="78" y="214"/>
                  </a:lnTo>
                  <a:lnTo>
                    <a:pt x="78" y="203"/>
                  </a:lnTo>
                  <a:lnTo>
                    <a:pt x="68" y="205"/>
                  </a:lnTo>
                  <a:lnTo>
                    <a:pt x="68" y="216"/>
                  </a:lnTo>
                  <a:lnTo>
                    <a:pt x="61" y="218"/>
                  </a:lnTo>
                  <a:lnTo>
                    <a:pt x="58" y="212"/>
                  </a:lnTo>
                  <a:lnTo>
                    <a:pt x="45" y="209"/>
                  </a:lnTo>
                  <a:lnTo>
                    <a:pt x="33" y="205"/>
                  </a:lnTo>
                  <a:lnTo>
                    <a:pt x="33" y="212"/>
                  </a:lnTo>
                  <a:lnTo>
                    <a:pt x="25" y="218"/>
                  </a:lnTo>
                  <a:lnTo>
                    <a:pt x="23" y="214"/>
                  </a:lnTo>
                  <a:lnTo>
                    <a:pt x="13" y="201"/>
                  </a:lnTo>
                  <a:lnTo>
                    <a:pt x="8" y="190"/>
                  </a:lnTo>
                  <a:lnTo>
                    <a:pt x="0" y="188"/>
                  </a:lnTo>
                  <a:lnTo>
                    <a:pt x="8" y="173"/>
                  </a:lnTo>
                  <a:lnTo>
                    <a:pt x="10" y="164"/>
                  </a:lnTo>
                  <a:lnTo>
                    <a:pt x="18" y="154"/>
                  </a:lnTo>
                  <a:lnTo>
                    <a:pt x="10" y="147"/>
                  </a:lnTo>
                  <a:lnTo>
                    <a:pt x="8" y="141"/>
                  </a:lnTo>
                  <a:lnTo>
                    <a:pt x="20" y="132"/>
                  </a:lnTo>
                  <a:lnTo>
                    <a:pt x="30" y="122"/>
                  </a:lnTo>
                  <a:lnTo>
                    <a:pt x="48" y="128"/>
                  </a:lnTo>
                  <a:lnTo>
                    <a:pt x="56" y="122"/>
                  </a:lnTo>
                  <a:lnTo>
                    <a:pt x="66" y="107"/>
                  </a:lnTo>
                  <a:lnTo>
                    <a:pt x="71" y="98"/>
                  </a:lnTo>
                  <a:lnTo>
                    <a:pt x="68" y="90"/>
                  </a:lnTo>
                  <a:lnTo>
                    <a:pt x="76" y="77"/>
                  </a:lnTo>
                  <a:lnTo>
                    <a:pt x="86" y="77"/>
                  </a:lnTo>
                  <a:lnTo>
                    <a:pt x="93" y="70"/>
                  </a:lnTo>
                  <a:lnTo>
                    <a:pt x="96" y="36"/>
                  </a:lnTo>
                  <a:lnTo>
                    <a:pt x="93" y="27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rIns="0"/>
            <a:lstStyle/>
            <a:p>
              <a:pPr defTabSz="95781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chemeClr val="tx1"/>
                </a:solidFill>
              </a:endParaRPr>
            </a:p>
          </p:txBody>
        </p:sp>
      </p:grpSp>
      <p:sp>
        <p:nvSpPr>
          <p:cNvPr id="121" name="Freeform 154"/>
          <p:cNvSpPr>
            <a:spLocks/>
          </p:cNvSpPr>
          <p:nvPr/>
        </p:nvSpPr>
        <p:spPr bwMode="gray">
          <a:xfrm>
            <a:off x="4593756" y="3008775"/>
            <a:ext cx="357541" cy="220896"/>
          </a:xfrm>
          <a:custGeom>
            <a:avLst/>
            <a:gdLst/>
            <a:ahLst/>
            <a:cxnLst>
              <a:cxn ang="0">
                <a:pos x="261" y="101"/>
              </a:cxn>
              <a:cxn ang="0">
                <a:pos x="246" y="94"/>
              </a:cxn>
              <a:cxn ang="0">
                <a:pos x="229" y="99"/>
              </a:cxn>
              <a:cxn ang="0">
                <a:pos x="206" y="97"/>
              </a:cxn>
              <a:cxn ang="0">
                <a:pos x="196" y="84"/>
              </a:cxn>
              <a:cxn ang="0">
                <a:pos x="176" y="58"/>
              </a:cxn>
              <a:cxn ang="0">
                <a:pos x="171" y="41"/>
              </a:cxn>
              <a:cxn ang="0">
                <a:pos x="158" y="26"/>
              </a:cxn>
              <a:cxn ang="0">
                <a:pos x="151" y="15"/>
              </a:cxn>
              <a:cxn ang="0">
                <a:pos x="141" y="2"/>
              </a:cxn>
              <a:cxn ang="0">
                <a:pos x="131" y="9"/>
              </a:cxn>
              <a:cxn ang="0">
                <a:pos x="100" y="0"/>
              </a:cxn>
              <a:cxn ang="0">
                <a:pos x="85" y="7"/>
              </a:cxn>
              <a:cxn ang="0">
                <a:pos x="68" y="13"/>
              </a:cxn>
              <a:cxn ang="0">
                <a:pos x="45" y="19"/>
              </a:cxn>
              <a:cxn ang="0">
                <a:pos x="35" y="28"/>
              </a:cxn>
              <a:cxn ang="0">
                <a:pos x="25" y="30"/>
              </a:cxn>
              <a:cxn ang="0">
                <a:pos x="10" y="43"/>
              </a:cxn>
              <a:cxn ang="0">
                <a:pos x="0" y="47"/>
              </a:cxn>
              <a:cxn ang="0">
                <a:pos x="15" y="62"/>
              </a:cxn>
              <a:cxn ang="0">
                <a:pos x="30" y="73"/>
              </a:cxn>
              <a:cxn ang="0">
                <a:pos x="43" y="67"/>
              </a:cxn>
              <a:cxn ang="0">
                <a:pos x="50" y="82"/>
              </a:cxn>
              <a:cxn ang="0">
                <a:pos x="68" y="90"/>
              </a:cxn>
              <a:cxn ang="0">
                <a:pos x="63" y="101"/>
              </a:cxn>
              <a:cxn ang="0">
                <a:pos x="65" y="116"/>
              </a:cxn>
              <a:cxn ang="0">
                <a:pos x="80" y="116"/>
              </a:cxn>
              <a:cxn ang="0">
                <a:pos x="80" y="131"/>
              </a:cxn>
              <a:cxn ang="0">
                <a:pos x="95" y="139"/>
              </a:cxn>
              <a:cxn ang="0">
                <a:pos x="131" y="131"/>
              </a:cxn>
              <a:cxn ang="0">
                <a:pos x="148" y="133"/>
              </a:cxn>
              <a:cxn ang="0">
                <a:pos x="161" y="148"/>
              </a:cxn>
              <a:cxn ang="0">
                <a:pos x="178" y="159"/>
              </a:cxn>
              <a:cxn ang="0">
                <a:pos x="196" y="150"/>
              </a:cxn>
              <a:cxn ang="0">
                <a:pos x="216" y="148"/>
              </a:cxn>
              <a:cxn ang="0">
                <a:pos x="249" y="150"/>
              </a:cxn>
              <a:cxn ang="0">
                <a:pos x="261" y="126"/>
              </a:cxn>
              <a:cxn ang="0">
                <a:pos x="269" y="114"/>
              </a:cxn>
            </a:cxnLst>
            <a:rect l="0" t="0" r="r" b="b"/>
            <a:pathLst>
              <a:path w="269" h="159">
                <a:moveTo>
                  <a:pt x="269" y="112"/>
                </a:moveTo>
                <a:lnTo>
                  <a:pt x="261" y="101"/>
                </a:lnTo>
                <a:lnTo>
                  <a:pt x="254" y="94"/>
                </a:lnTo>
                <a:lnTo>
                  <a:pt x="246" y="94"/>
                </a:lnTo>
                <a:lnTo>
                  <a:pt x="236" y="103"/>
                </a:lnTo>
                <a:lnTo>
                  <a:pt x="229" y="99"/>
                </a:lnTo>
                <a:lnTo>
                  <a:pt x="216" y="103"/>
                </a:lnTo>
                <a:lnTo>
                  <a:pt x="206" y="97"/>
                </a:lnTo>
                <a:lnTo>
                  <a:pt x="206" y="90"/>
                </a:lnTo>
                <a:lnTo>
                  <a:pt x="196" y="84"/>
                </a:lnTo>
                <a:lnTo>
                  <a:pt x="188" y="71"/>
                </a:lnTo>
                <a:lnTo>
                  <a:pt x="176" y="58"/>
                </a:lnTo>
                <a:lnTo>
                  <a:pt x="171" y="52"/>
                </a:lnTo>
                <a:lnTo>
                  <a:pt x="171" y="41"/>
                </a:lnTo>
                <a:lnTo>
                  <a:pt x="166" y="30"/>
                </a:lnTo>
                <a:lnTo>
                  <a:pt x="158" y="26"/>
                </a:lnTo>
                <a:lnTo>
                  <a:pt x="151" y="26"/>
                </a:lnTo>
                <a:lnTo>
                  <a:pt x="151" y="15"/>
                </a:lnTo>
                <a:lnTo>
                  <a:pt x="143" y="11"/>
                </a:lnTo>
                <a:lnTo>
                  <a:pt x="141" y="2"/>
                </a:lnTo>
                <a:lnTo>
                  <a:pt x="133" y="0"/>
                </a:lnTo>
                <a:lnTo>
                  <a:pt x="131" y="9"/>
                </a:lnTo>
                <a:lnTo>
                  <a:pt x="123" y="11"/>
                </a:lnTo>
                <a:lnTo>
                  <a:pt x="100" y="0"/>
                </a:lnTo>
                <a:lnTo>
                  <a:pt x="90" y="2"/>
                </a:lnTo>
                <a:lnTo>
                  <a:pt x="85" y="7"/>
                </a:lnTo>
                <a:lnTo>
                  <a:pt x="75" y="9"/>
                </a:lnTo>
                <a:lnTo>
                  <a:pt x="68" y="13"/>
                </a:lnTo>
                <a:lnTo>
                  <a:pt x="55" y="17"/>
                </a:lnTo>
                <a:lnTo>
                  <a:pt x="45" y="19"/>
                </a:lnTo>
                <a:lnTo>
                  <a:pt x="38" y="24"/>
                </a:lnTo>
                <a:lnTo>
                  <a:pt x="35" y="28"/>
                </a:lnTo>
                <a:lnTo>
                  <a:pt x="30" y="28"/>
                </a:lnTo>
                <a:lnTo>
                  <a:pt x="25" y="30"/>
                </a:lnTo>
                <a:lnTo>
                  <a:pt x="17" y="41"/>
                </a:lnTo>
                <a:lnTo>
                  <a:pt x="10" y="43"/>
                </a:lnTo>
                <a:lnTo>
                  <a:pt x="5" y="43"/>
                </a:lnTo>
                <a:lnTo>
                  <a:pt x="0" y="47"/>
                </a:lnTo>
                <a:lnTo>
                  <a:pt x="2" y="52"/>
                </a:lnTo>
                <a:lnTo>
                  <a:pt x="15" y="62"/>
                </a:lnTo>
                <a:lnTo>
                  <a:pt x="25" y="71"/>
                </a:lnTo>
                <a:lnTo>
                  <a:pt x="30" y="73"/>
                </a:lnTo>
                <a:lnTo>
                  <a:pt x="35" y="67"/>
                </a:lnTo>
                <a:lnTo>
                  <a:pt x="43" y="67"/>
                </a:lnTo>
                <a:lnTo>
                  <a:pt x="45" y="73"/>
                </a:lnTo>
                <a:lnTo>
                  <a:pt x="50" y="82"/>
                </a:lnTo>
                <a:lnTo>
                  <a:pt x="60" y="90"/>
                </a:lnTo>
                <a:lnTo>
                  <a:pt x="68" y="90"/>
                </a:lnTo>
                <a:lnTo>
                  <a:pt x="68" y="99"/>
                </a:lnTo>
                <a:lnTo>
                  <a:pt x="63" y="101"/>
                </a:lnTo>
                <a:lnTo>
                  <a:pt x="58" y="107"/>
                </a:lnTo>
                <a:lnTo>
                  <a:pt x="65" y="116"/>
                </a:lnTo>
                <a:lnTo>
                  <a:pt x="73" y="118"/>
                </a:lnTo>
                <a:lnTo>
                  <a:pt x="80" y="116"/>
                </a:lnTo>
                <a:lnTo>
                  <a:pt x="80" y="131"/>
                </a:lnTo>
                <a:lnTo>
                  <a:pt x="80" y="131"/>
                </a:lnTo>
                <a:lnTo>
                  <a:pt x="85" y="137"/>
                </a:lnTo>
                <a:lnTo>
                  <a:pt x="95" y="139"/>
                </a:lnTo>
                <a:lnTo>
                  <a:pt x="123" y="139"/>
                </a:lnTo>
                <a:lnTo>
                  <a:pt x="131" y="131"/>
                </a:lnTo>
                <a:lnTo>
                  <a:pt x="136" y="129"/>
                </a:lnTo>
                <a:lnTo>
                  <a:pt x="148" y="133"/>
                </a:lnTo>
                <a:lnTo>
                  <a:pt x="151" y="144"/>
                </a:lnTo>
                <a:lnTo>
                  <a:pt x="161" y="148"/>
                </a:lnTo>
                <a:lnTo>
                  <a:pt x="173" y="154"/>
                </a:lnTo>
                <a:lnTo>
                  <a:pt x="178" y="159"/>
                </a:lnTo>
                <a:lnTo>
                  <a:pt x="186" y="154"/>
                </a:lnTo>
                <a:lnTo>
                  <a:pt x="196" y="150"/>
                </a:lnTo>
                <a:lnTo>
                  <a:pt x="206" y="144"/>
                </a:lnTo>
                <a:lnTo>
                  <a:pt x="216" y="148"/>
                </a:lnTo>
                <a:lnTo>
                  <a:pt x="234" y="150"/>
                </a:lnTo>
                <a:lnTo>
                  <a:pt x="249" y="150"/>
                </a:lnTo>
                <a:lnTo>
                  <a:pt x="259" y="139"/>
                </a:lnTo>
                <a:lnTo>
                  <a:pt x="261" y="126"/>
                </a:lnTo>
                <a:lnTo>
                  <a:pt x="264" y="118"/>
                </a:lnTo>
                <a:lnTo>
                  <a:pt x="269" y="114"/>
                </a:lnTo>
                <a:lnTo>
                  <a:pt x="269" y="112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122" name="Freeform 155"/>
          <p:cNvSpPr>
            <a:spLocks/>
          </p:cNvSpPr>
          <p:nvPr/>
        </p:nvSpPr>
        <p:spPr bwMode="gray">
          <a:xfrm>
            <a:off x="4593756" y="3008775"/>
            <a:ext cx="357541" cy="220896"/>
          </a:xfrm>
          <a:custGeom>
            <a:avLst/>
            <a:gdLst/>
            <a:ahLst/>
            <a:cxnLst>
              <a:cxn ang="0">
                <a:pos x="104" y="47"/>
              </a:cxn>
              <a:cxn ang="0">
                <a:pos x="98" y="44"/>
              </a:cxn>
              <a:cxn ang="0">
                <a:pos x="91" y="46"/>
              </a:cxn>
              <a:cxn ang="0">
                <a:pos x="82" y="45"/>
              </a:cxn>
              <a:cxn ang="0">
                <a:pos x="78" y="39"/>
              </a:cxn>
              <a:cxn ang="0">
                <a:pos x="70" y="27"/>
              </a:cxn>
              <a:cxn ang="0">
                <a:pos x="68" y="19"/>
              </a:cxn>
              <a:cxn ang="0">
                <a:pos x="63" y="12"/>
              </a:cxn>
              <a:cxn ang="0">
                <a:pos x="60" y="7"/>
              </a:cxn>
              <a:cxn ang="0">
                <a:pos x="56" y="1"/>
              </a:cxn>
              <a:cxn ang="0">
                <a:pos x="52" y="4"/>
              </a:cxn>
              <a:cxn ang="0">
                <a:pos x="40" y="0"/>
              </a:cxn>
              <a:cxn ang="0">
                <a:pos x="34" y="3"/>
              </a:cxn>
              <a:cxn ang="0">
                <a:pos x="27" y="6"/>
              </a:cxn>
              <a:cxn ang="0">
                <a:pos x="18" y="9"/>
              </a:cxn>
              <a:cxn ang="0">
                <a:pos x="14" y="13"/>
              </a:cxn>
              <a:cxn ang="0">
                <a:pos x="10" y="14"/>
              </a:cxn>
              <a:cxn ang="0">
                <a:pos x="4" y="20"/>
              </a:cxn>
              <a:cxn ang="0">
                <a:pos x="0" y="22"/>
              </a:cxn>
              <a:cxn ang="0">
                <a:pos x="6" y="29"/>
              </a:cxn>
              <a:cxn ang="0">
                <a:pos x="12" y="34"/>
              </a:cxn>
              <a:cxn ang="0">
                <a:pos x="17" y="31"/>
              </a:cxn>
              <a:cxn ang="0">
                <a:pos x="20" y="38"/>
              </a:cxn>
              <a:cxn ang="0">
                <a:pos x="27" y="42"/>
              </a:cxn>
              <a:cxn ang="0">
                <a:pos x="25" y="47"/>
              </a:cxn>
              <a:cxn ang="0">
                <a:pos x="26" y="54"/>
              </a:cxn>
              <a:cxn ang="0">
                <a:pos x="32" y="54"/>
              </a:cxn>
              <a:cxn ang="0">
                <a:pos x="32" y="61"/>
              </a:cxn>
              <a:cxn ang="0">
                <a:pos x="38" y="65"/>
              </a:cxn>
              <a:cxn ang="0">
                <a:pos x="52" y="61"/>
              </a:cxn>
              <a:cxn ang="0">
                <a:pos x="59" y="62"/>
              </a:cxn>
              <a:cxn ang="0">
                <a:pos x="64" y="69"/>
              </a:cxn>
              <a:cxn ang="0">
                <a:pos x="71" y="74"/>
              </a:cxn>
              <a:cxn ang="0">
                <a:pos x="78" y="70"/>
              </a:cxn>
              <a:cxn ang="0">
                <a:pos x="86" y="69"/>
              </a:cxn>
              <a:cxn ang="0">
                <a:pos x="99" y="70"/>
              </a:cxn>
              <a:cxn ang="0">
                <a:pos x="104" y="59"/>
              </a:cxn>
              <a:cxn ang="0">
                <a:pos x="107" y="53"/>
              </a:cxn>
            </a:cxnLst>
            <a:rect l="0" t="0" r="r" b="b"/>
            <a:pathLst>
              <a:path w="107" h="74">
                <a:moveTo>
                  <a:pt x="107" y="52"/>
                </a:moveTo>
                <a:lnTo>
                  <a:pt x="104" y="47"/>
                </a:lnTo>
                <a:lnTo>
                  <a:pt x="101" y="44"/>
                </a:lnTo>
                <a:lnTo>
                  <a:pt x="98" y="44"/>
                </a:lnTo>
                <a:lnTo>
                  <a:pt x="94" y="48"/>
                </a:lnTo>
                <a:lnTo>
                  <a:pt x="91" y="46"/>
                </a:lnTo>
                <a:lnTo>
                  <a:pt x="86" y="48"/>
                </a:lnTo>
                <a:lnTo>
                  <a:pt x="82" y="45"/>
                </a:lnTo>
                <a:lnTo>
                  <a:pt x="82" y="42"/>
                </a:lnTo>
                <a:lnTo>
                  <a:pt x="78" y="39"/>
                </a:lnTo>
                <a:lnTo>
                  <a:pt x="75" y="33"/>
                </a:lnTo>
                <a:lnTo>
                  <a:pt x="70" y="27"/>
                </a:lnTo>
                <a:lnTo>
                  <a:pt x="68" y="24"/>
                </a:lnTo>
                <a:lnTo>
                  <a:pt x="68" y="19"/>
                </a:lnTo>
                <a:lnTo>
                  <a:pt x="66" y="14"/>
                </a:lnTo>
                <a:lnTo>
                  <a:pt x="63" y="12"/>
                </a:lnTo>
                <a:lnTo>
                  <a:pt x="60" y="12"/>
                </a:lnTo>
                <a:lnTo>
                  <a:pt x="60" y="7"/>
                </a:lnTo>
                <a:lnTo>
                  <a:pt x="57" y="5"/>
                </a:lnTo>
                <a:lnTo>
                  <a:pt x="56" y="1"/>
                </a:lnTo>
                <a:lnTo>
                  <a:pt x="53" y="0"/>
                </a:lnTo>
                <a:lnTo>
                  <a:pt x="52" y="4"/>
                </a:lnTo>
                <a:lnTo>
                  <a:pt x="49" y="5"/>
                </a:lnTo>
                <a:lnTo>
                  <a:pt x="40" y="0"/>
                </a:lnTo>
                <a:lnTo>
                  <a:pt x="36" y="1"/>
                </a:lnTo>
                <a:lnTo>
                  <a:pt x="34" y="3"/>
                </a:lnTo>
                <a:lnTo>
                  <a:pt x="30" y="4"/>
                </a:lnTo>
                <a:lnTo>
                  <a:pt x="27" y="6"/>
                </a:lnTo>
                <a:lnTo>
                  <a:pt x="22" y="8"/>
                </a:lnTo>
                <a:lnTo>
                  <a:pt x="18" y="9"/>
                </a:lnTo>
                <a:lnTo>
                  <a:pt x="15" y="11"/>
                </a:lnTo>
                <a:lnTo>
                  <a:pt x="14" y="13"/>
                </a:lnTo>
                <a:lnTo>
                  <a:pt x="12" y="13"/>
                </a:lnTo>
                <a:lnTo>
                  <a:pt x="10" y="14"/>
                </a:lnTo>
                <a:lnTo>
                  <a:pt x="7" y="19"/>
                </a:lnTo>
                <a:lnTo>
                  <a:pt x="4" y="20"/>
                </a:lnTo>
                <a:lnTo>
                  <a:pt x="2" y="20"/>
                </a:lnTo>
                <a:lnTo>
                  <a:pt x="0" y="22"/>
                </a:lnTo>
                <a:lnTo>
                  <a:pt x="1" y="24"/>
                </a:lnTo>
                <a:lnTo>
                  <a:pt x="6" y="29"/>
                </a:lnTo>
                <a:lnTo>
                  <a:pt x="10" y="33"/>
                </a:lnTo>
                <a:lnTo>
                  <a:pt x="12" y="34"/>
                </a:lnTo>
                <a:lnTo>
                  <a:pt x="14" y="31"/>
                </a:lnTo>
                <a:lnTo>
                  <a:pt x="17" y="31"/>
                </a:lnTo>
                <a:lnTo>
                  <a:pt x="18" y="34"/>
                </a:lnTo>
                <a:lnTo>
                  <a:pt x="20" y="38"/>
                </a:lnTo>
                <a:lnTo>
                  <a:pt x="24" y="42"/>
                </a:lnTo>
                <a:lnTo>
                  <a:pt x="27" y="42"/>
                </a:lnTo>
                <a:lnTo>
                  <a:pt x="27" y="46"/>
                </a:lnTo>
                <a:lnTo>
                  <a:pt x="25" y="47"/>
                </a:lnTo>
                <a:lnTo>
                  <a:pt x="23" y="50"/>
                </a:lnTo>
                <a:lnTo>
                  <a:pt x="26" y="54"/>
                </a:lnTo>
                <a:lnTo>
                  <a:pt x="29" y="55"/>
                </a:lnTo>
                <a:lnTo>
                  <a:pt x="32" y="54"/>
                </a:lnTo>
                <a:lnTo>
                  <a:pt x="32" y="61"/>
                </a:lnTo>
                <a:lnTo>
                  <a:pt x="32" y="61"/>
                </a:lnTo>
                <a:lnTo>
                  <a:pt x="34" y="64"/>
                </a:lnTo>
                <a:lnTo>
                  <a:pt x="38" y="65"/>
                </a:lnTo>
                <a:lnTo>
                  <a:pt x="49" y="65"/>
                </a:lnTo>
                <a:lnTo>
                  <a:pt x="52" y="61"/>
                </a:lnTo>
                <a:lnTo>
                  <a:pt x="54" y="60"/>
                </a:lnTo>
                <a:lnTo>
                  <a:pt x="59" y="62"/>
                </a:lnTo>
                <a:lnTo>
                  <a:pt x="60" y="67"/>
                </a:lnTo>
                <a:lnTo>
                  <a:pt x="64" y="69"/>
                </a:lnTo>
                <a:lnTo>
                  <a:pt x="69" y="72"/>
                </a:lnTo>
                <a:lnTo>
                  <a:pt x="71" y="74"/>
                </a:lnTo>
                <a:lnTo>
                  <a:pt x="74" y="72"/>
                </a:lnTo>
                <a:lnTo>
                  <a:pt x="78" y="70"/>
                </a:lnTo>
                <a:lnTo>
                  <a:pt x="82" y="67"/>
                </a:lnTo>
                <a:lnTo>
                  <a:pt x="86" y="69"/>
                </a:lnTo>
                <a:lnTo>
                  <a:pt x="93" y="70"/>
                </a:lnTo>
                <a:lnTo>
                  <a:pt x="99" y="70"/>
                </a:lnTo>
                <a:lnTo>
                  <a:pt x="103" y="65"/>
                </a:lnTo>
                <a:lnTo>
                  <a:pt x="104" y="59"/>
                </a:lnTo>
                <a:lnTo>
                  <a:pt x="105" y="55"/>
                </a:lnTo>
                <a:lnTo>
                  <a:pt x="107" y="53"/>
                </a:lnTo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123" name="Freeform 156"/>
          <p:cNvSpPr>
            <a:spLocks/>
          </p:cNvSpPr>
          <p:nvPr/>
        </p:nvSpPr>
        <p:spPr bwMode="gray">
          <a:xfrm>
            <a:off x="4089103" y="2791013"/>
            <a:ext cx="253256" cy="191129"/>
          </a:xfrm>
          <a:custGeom>
            <a:avLst/>
            <a:gdLst/>
            <a:ahLst/>
            <a:cxnLst>
              <a:cxn ang="0">
                <a:pos x="83" y="116"/>
              </a:cxn>
              <a:cxn ang="0">
                <a:pos x="65" y="120"/>
              </a:cxn>
              <a:cxn ang="0">
                <a:pos x="55" y="124"/>
              </a:cxn>
              <a:cxn ang="0">
                <a:pos x="48" y="124"/>
              </a:cxn>
              <a:cxn ang="0">
                <a:pos x="43" y="126"/>
              </a:cxn>
              <a:cxn ang="0">
                <a:pos x="28" y="126"/>
              </a:cxn>
              <a:cxn ang="0">
                <a:pos x="13" y="124"/>
              </a:cxn>
              <a:cxn ang="0">
                <a:pos x="5" y="126"/>
              </a:cxn>
              <a:cxn ang="0">
                <a:pos x="0" y="116"/>
              </a:cxn>
              <a:cxn ang="0">
                <a:pos x="8" y="107"/>
              </a:cxn>
              <a:cxn ang="0">
                <a:pos x="8" y="103"/>
              </a:cxn>
              <a:cxn ang="0">
                <a:pos x="3" y="92"/>
              </a:cxn>
              <a:cxn ang="0">
                <a:pos x="3" y="83"/>
              </a:cxn>
              <a:cxn ang="0">
                <a:pos x="10" y="81"/>
              </a:cxn>
              <a:cxn ang="0">
                <a:pos x="15" y="75"/>
              </a:cxn>
              <a:cxn ang="0">
                <a:pos x="15" y="62"/>
              </a:cxn>
              <a:cxn ang="0">
                <a:pos x="15" y="53"/>
              </a:cxn>
              <a:cxn ang="0">
                <a:pos x="20" y="51"/>
              </a:cxn>
              <a:cxn ang="0">
                <a:pos x="30" y="41"/>
              </a:cxn>
              <a:cxn ang="0">
                <a:pos x="38" y="34"/>
              </a:cxn>
              <a:cxn ang="0">
                <a:pos x="38" y="24"/>
              </a:cxn>
              <a:cxn ang="0">
                <a:pos x="38" y="19"/>
              </a:cxn>
              <a:cxn ang="0">
                <a:pos x="50" y="17"/>
              </a:cxn>
              <a:cxn ang="0">
                <a:pos x="58" y="19"/>
              </a:cxn>
              <a:cxn ang="0">
                <a:pos x="60" y="13"/>
              </a:cxn>
              <a:cxn ang="0">
                <a:pos x="63" y="6"/>
              </a:cxn>
              <a:cxn ang="0">
                <a:pos x="68" y="4"/>
              </a:cxn>
              <a:cxn ang="0">
                <a:pos x="78" y="4"/>
              </a:cxn>
              <a:cxn ang="0">
                <a:pos x="83" y="0"/>
              </a:cxn>
              <a:cxn ang="0">
                <a:pos x="88" y="0"/>
              </a:cxn>
              <a:cxn ang="0">
                <a:pos x="93" y="2"/>
              </a:cxn>
              <a:cxn ang="0">
                <a:pos x="96" y="15"/>
              </a:cxn>
              <a:cxn ang="0">
                <a:pos x="101" y="17"/>
              </a:cxn>
              <a:cxn ang="0">
                <a:pos x="113" y="43"/>
              </a:cxn>
              <a:cxn ang="0">
                <a:pos x="126" y="58"/>
              </a:cxn>
              <a:cxn ang="0">
                <a:pos x="141" y="66"/>
              </a:cxn>
              <a:cxn ang="0">
                <a:pos x="158" y="71"/>
              </a:cxn>
              <a:cxn ang="0">
                <a:pos x="174" y="68"/>
              </a:cxn>
              <a:cxn ang="0">
                <a:pos x="176" y="75"/>
              </a:cxn>
              <a:cxn ang="0">
                <a:pos x="176" y="83"/>
              </a:cxn>
              <a:cxn ang="0">
                <a:pos x="176" y="94"/>
              </a:cxn>
              <a:cxn ang="0">
                <a:pos x="184" y="101"/>
              </a:cxn>
              <a:cxn ang="0">
                <a:pos x="189" y="107"/>
              </a:cxn>
              <a:cxn ang="0">
                <a:pos x="186" y="111"/>
              </a:cxn>
              <a:cxn ang="0">
                <a:pos x="181" y="118"/>
              </a:cxn>
              <a:cxn ang="0">
                <a:pos x="164" y="128"/>
              </a:cxn>
              <a:cxn ang="0">
                <a:pos x="153" y="133"/>
              </a:cxn>
              <a:cxn ang="0">
                <a:pos x="146" y="137"/>
              </a:cxn>
              <a:cxn ang="0">
                <a:pos x="133" y="137"/>
              </a:cxn>
              <a:cxn ang="0">
                <a:pos x="121" y="131"/>
              </a:cxn>
              <a:cxn ang="0">
                <a:pos x="111" y="135"/>
              </a:cxn>
              <a:cxn ang="0">
                <a:pos x="101" y="131"/>
              </a:cxn>
              <a:cxn ang="0">
                <a:pos x="96" y="131"/>
              </a:cxn>
              <a:cxn ang="0">
                <a:pos x="88" y="133"/>
              </a:cxn>
              <a:cxn ang="0">
                <a:pos x="88" y="124"/>
              </a:cxn>
              <a:cxn ang="0">
                <a:pos x="83" y="116"/>
              </a:cxn>
            </a:cxnLst>
            <a:rect l="0" t="0" r="r" b="b"/>
            <a:pathLst>
              <a:path w="189" h="137">
                <a:moveTo>
                  <a:pt x="83" y="116"/>
                </a:moveTo>
                <a:lnTo>
                  <a:pt x="65" y="120"/>
                </a:lnTo>
                <a:lnTo>
                  <a:pt x="55" y="124"/>
                </a:lnTo>
                <a:lnTo>
                  <a:pt x="48" y="124"/>
                </a:lnTo>
                <a:lnTo>
                  <a:pt x="43" y="126"/>
                </a:lnTo>
                <a:lnTo>
                  <a:pt x="28" y="126"/>
                </a:lnTo>
                <a:lnTo>
                  <a:pt x="13" y="124"/>
                </a:lnTo>
                <a:lnTo>
                  <a:pt x="5" y="126"/>
                </a:lnTo>
                <a:lnTo>
                  <a:pt x="0" y="116"/>
                </a:lnTo>
                <a:lnTo>
                  <a:pt x="8" y="107"/>
                </a:lnTo>
                <a:lnTo>
                  <a:pt x="8" y="103"/>
                </a:lnTo>
                <a:lnTo>
                  <a:pt x="3" y="92"/>
                </a:lnTo>
                <a:lnTo>
                  <a:pt x="3" y="83"/>
                </a:lnTo>
                <a:lnTo>
                  <a:pt x="10" y="81"/>
                </a:lnTo>
                <a:lnTo>
                  <a:pt x="15" y="75"/>
                </a:lnTo>
                <a:lnTo>
                  <a:pt x="15" y="62"/>
                </a:lnTo>
                <a:lnTo>
                  <a:pt x="15" y="53"/>
                </a:lnTo>
                <a:lnTo>
                  <a:pt x="20" y="51"/>
                </a:lnTo>
                <a:lnTo>
                  <a:pt x="30" y="41"/>
                </a:lnTo>
                <a:lnTo>
                  <a:pt x="38" y="34"/>
                </a:lnTo>
                <a:lnTo>
                  <a:pt x="38" y="24"/>
                </a:lnTo>
                <a:lnTo>
                  <a:pt x="38" y="19"/>
                </a:lnTo>
                <a:lnTo>
                  <a:pt x="50" y="17"/>
                </a:lnTo>
                <a:lnTo>
                  <a:pt x="58" y="19"/>
                </a:lnTo>
                <a:lnTo>
                  <a:pt x="60" y="13"/>
                </a:lnTo>
                <a:lnTo>
                  <a:pt x="63" y="6"/>
                </a:lnTo>
                <a:lnTo>
                  <a:pt x="68" y="4"/>
                </a:lnTo>
                <a:lnTo>
                  <a:pt x="78" y="4"/>
                </a:lnTo>
                <a:lnTo>
                  <a:pt x="83" y="0"/>
                </a:lnTo>
                <a:lnTo>
                  <a:pt x="88" y="0"/>
                </a:lnTo>
                <a:lnTo>
                  <a:pt x="93" y="2"/>
                </a:lnTo>
                <a:lnTo>
                  <a:pt x="96" y="15"/>
                </a:lnTo>
                <a:lnTo>
                  <a:pt x="101" y="17"/>
                </a:lnTo>
                <a:lnTo>
                  <a:pt x="113" y="43"/>
                </a:lnTo>
                <a:lnTo>
                  <a:pt x="126" y="58"/>
                </a:lnTo>
                <a:lnTo>
                  <a:pt x="141" y="66"/>
                </a:lnTo>
                <a:lnTo>
                  <a:pt x="158" y="71"/>
                </a:lnTo>
                <a:lnTo>
                  <a:pt x="174" y="68"/>
                </a:lnTo>
                <a:lnTo>
                  <a:pt x="176" y="75"/>
                </a:lnTo>
                <a:lnTo>
                  <a:pt x="176" y="83"/>
                </a:lnTo>
                <a:lnTo>
                  <a:pt x="176" y="94"/>
                </a:lnTo>
                <a:lnTo>
                  <a:pt x="184" y="101"/>
                </a:lnTo>
                <a:lnTo>
                  <a:pt x="189" y="107"/>
                </a:lnTo>
                <a:lnTo>
                  <a:pt x="186" y="111"/>
                </a:lnTo>
                <a:lnTo>
                  <a:pt x="181" y="118"/>
                </a:lnTo>
                <a:lnTo>
                  <a:pt x="164" y="128"/>
                </a:lnTo>
                <a:lnTo>
                  <a:pt x="153" y="133"/>
                </a:lnTo>
                <a:lnTo>
                  <a:pt x="146" y="137"/>
                </a:lnTo>
                <a:lnTo>
                  <a:pt x="133" y="137"/>
                </a:lnTo>
                <a:lnTo>
                  <a:pt x="121" y="131"/>
                </a:lnTo>
                <a:lnTo>
                  <a:pt x="111" y="135"/>
                </a:lnTo>
                <a:lnTo>
                  <a:pt x="101" y="131"/>
                </a:lnTo>
                <a:lnTo>
                  <a:pt x="96" y="131"/>
                </a:lnTo>
                <a:lnTo>
                  <a:pt x="88" y="133"/>
                </a:lnTo>
                <a:lnTo>
                  <a:pt x="88" y="124"/>
                </a:lnTo>
                <a:lnTo>
                  <a:pt x="83" y="116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124" name="Freeform 157"/>
          <p:cNvSpPr>
            <a:spLocks/>
          </p:cNvSpPr>
          <p:nvPr/>
        </p:nvSpPr>
        <p:spPr bwMode="gray">
          <a:xfrm>
            <a:off x="4089103" y="2791013"/>
            <a:ext cx="253256" cy="191129"/>
          </a:xfrm>
          <a:custGeom>
            <a:avLst/>
            <a:gdLst/>
            <a:ahLst/>
            <a:cxnLst>
              <a:cxn ang="0">
                <a:pos x="33" y="54"/>
              </a:cxn>
              <a:cxn ang="0">
                <a:pos x="26" y="56"/>
              </a:cxn>
              <a:cxn ang="0">
                <a:pos x="22" y="58"/>
              </a:cxn>
              <a:cxn ang="0">
                <a:pos x="19" y="58"/>
              </a:cxn>
              <a:cxn ang="0">
                <a:pos x="17" y="59"/>
              </a:cxn>
              <a:cxn ang="0">
                <a:pos x="11" y="59"/>
              </a:cxn>
              <a:cxn ang="0">
                <a:pos x="5" y="58"/>
              </a:cxn>
              <a:cxn ang="0">
                <a:pos x="2" y="59"/>
              </a:cxn>
              <a:cxn ang="0">
                <a:pos x="0" y="54"/>
              </a:cxn>
              <a:cxn ang="0">
                <a:pos x="3" y="50"/>
              </a:cxn>
              <a:cxn ang="0">
                <a:pos x="3" y="48"/>
              </a:cxn>
              <a:cxn ang="0">
                <a:pos x="1" y="43"/>
              </a:cxn>
              <a:cxn ang="0">
                <a:pos x="1" y="39"/>
              </a:cxn>
              <a:cxn ang="0">
                <a:pos x="4" y="38"/>
              </a:cxn>
              <a:cxn ang="0">
                <a:pos x="6" y="35"/>
              </a:cxn>
              <a:cxn ang="0">
                <a:pos x="6" y="29"/>
              </a:cxn>
              <a:cxn ang="0">
                <a:pos x="6" y="25"/>
              </a:cxn>
              <a:cxn ang="0">
                <a:pos x="8" y="24"/>
              </a:cxn>
              <a:cxn ang="0">
                <a:pos x="12" y="19"/>
              </a:cxn>
              <a:cxn ang="0">
                <a:pos x="15" y="16"/>
              </a:cxn>
              <a:cxn ang="0">
                <a:pos x="15" y="11"/>
              </a:cxn>
              <a:cxn ang="0">
                <a:pos x="15" y="9"/>
              </a:cxn>
              <a:cxn ang="0">
                <a:pos x="20" y="8"/>
              </a:cxn>
              <a:cxn ang="0">
                <a:pos x="23" y="9"/>
              </a:cxn>
              <a:cxn ang="0">
                <a:pos x="24" y="6"/>
              </a:cxn>
              <a:cxn ang="0">
                <a:pos x="25" y="3"/>
              </a:cxn>
              <a:cxn ang="0">
                <a:pos x="27" y="2"/>
              </a:cxn>
              <a:cxn ang="0">
                <a:pos x="31" y="2"/>
              </a:cxn>
              <a:cxn ang="0">
                <a:pos x="33" y="0"/>
              </a:cxn>
              <a:cxn ang="0">
                <a:pos x="35" y="0"/>
              </a:cxn>
              <a:cxn ang="0">
                <a:pos x="37" y="1"/>
              </a:cxn>
              <a:cxn ang="0">
                <a:pos x="38" y="7"/>
              </a:cxn>
              <a:cxn ang="0">
                <a:pos x="40" y="8"/>
              </a:cxn>
              <a:cxn ang="0">
                <a:pos x="45" y="20"/>
              </a:cxn>
              <a:cxn ang="0">
                <a:pos x="50" y="27"/>
              </a:cxn>
              <a:cxn ang="0">
                <a:pos x="56" y="31"/>
              </a:cxn>
              <a:cxn ang="0">
                <a:pos x="63" y="33"/>
              </a:cxn>
              <a:cxn ang="0">
                <a:pos x="69" y="32"/>
              </a:cxn>
              <a:cxn ang="0">
                <a:pos x="70" y="35"/>
              </a:cxn>
              <a:cxn ang="0">
                <a:pos x="70" y="39"/>
              </a:cxn>
              <a:cxn ang="0">
                <a:pos x="70" y="44"/>
              </a:cxn>
              <a:cxn ang="0">
                <a:pos x="73" y="47"/>
              </a:cxn>
              <a:cxn ang="0">
                <a:pos x="75" y="50"/>
              </a:cxn>
              <a:cxn ang="0">
                <a:pos x="74" y="52"/>
              </a:cxn>
              <a:cxn ang="0">
                <a:pos x="72" y="55"/>
              </a:cxn>
              <a:cxn ang="0">
                <a:pos x="65" y="60"/>
              </a:cxn>
              <a:cxn ang="0">
                <a:pos x="61" y="62"/>
              </a:cxn>
              <a:cxn ang="0">
                <a:pos x="58" y="64"/>
              </a:cxn>
              <a:cxn ang="0">
                <a:pos x="53" y="64"/>
              </a:cxn>
              <a:cxn ang="0">
                <a:pos x="48" y="61"/>
              </a:cxn>
              <a:cxn ang="0">
                <a:pos x="44" y="63"/>
              </a:cxn>
              <a:cxn ang="0">
                <a:pos x="40" y="61"/>
              </a:cxn>
              <a:cxn ang="0">
                <a:pos x="38" y="61"/>
              </a:cxn>
              <a:cxn ang="0">
                <a:pos x="35" y="62"/>
              </a:cxn>
              <a:cxn ang="0">
                <a:pos x="35" y="58"/>
              </a:cxn>
            </a:cxnLst>
            <a:rect l="0" t="0" r="r" b="b"/>
            <a:pathLst>
              <a:path w="75" h="64">
                <a:moveTo>
                  <a:pt x="33" y="54"/>
                </a:moveTo>
                <a:lnTo>
                  <a:pt x="26" y="56"/>
                </a:lnTo>
                <a:lnTo>
                  <a:pt x="22" y="58"/>
                </a:lnTo>
                <a:lnTo>
                  <a:pt x="19" y="58"/>
                </a:lnTo>
                <a:lnTo>
                  <a:pt x="17" y="59"/>
                </a:lnTo>
                <a:lnTo>
                  <a:pt x="11" y="59"/>
                </a:lnTo>
                <a:lnTo>
                  <a:pt x="5" y="58"/>
                </a:lnTo>
                <a:lnTo>
                  <a:pt x="2" y="59"/>
                </a:lnTo>
                <a:lnTo>
                  <a:pt x="0" y="54"/>
                </a:lnTo>
                <a:lnTo>
                  <a:pt x="3" y="50"/>
                </a:lnTo>
                <a:lnTo>
                  <a:pt x="3" y="48"/>
                </a:lnTo>
                <a:lnTo>
                  <a:pt x="1" y="43"/>
                </a:lnTo>
                <a:lnTo>
                  <a:pt x="1" y="39"/>
                </a:lnTo>
                <a:lnTo>
                  <a:pt x="4" y="38"/>
                </a:lnTo>
                <a:lnTo>
                  <a:pt x="6" y="35"/>
                </a:lnTo>
                <a:lnTo>
                  <a:pt x="6" y="29"/>
                </a:lnTo>
                <a:lnTo>
                  <a:pt x="6" y="25"/>
                </a:lnTo>
                <a:lnTo>
                  <a:pt x="8" y="24"/>
                </a:lnTo>
                <a:lnTo>
                  <a:pt x="12" y="19"/>
                </a:lnTo>
                <a:lnTo>
                  <a:pt x="15" y="16"/>
                </a:lnTo>
                <a:lnTo>
                  <a:pt x="15" y="11"/>
                </a:lnTo>
                <a:lnTo>
                  <a:pt x="15" y="9"/>
                </a:lnTo>
                <a:lnTo>
                  <a:pt x="20" y="8"/>
                </a:lnTo>
                <a:lnTo>
                  <a:pt x="23" y="9"/>
                </a:lnTo>
                <a:lnTo>
                  <a:pt x="24" y="6"/>
                </a:lnTo>
                <a:lnTo>
                  <a:pt x="25" y="3"/>
                </a:lnTo>
                <a:lnTo>
                  <a:pt x="27" y="2"/>
                </a:lnTo>
                <a:lnTo>
                  <a:pt x="31" y="2"/>
                </a:lnTo>
                <a:lnTo>
                  <a:pt x="33" y="0"/>
                </a:lnTo>
                <a:lnTo>
                  <a:pt x="35" y="0"/>
                </a:lnTo>
                <a:lnTo>
                  <a:pt x="37" y="1"/>
                </a:lnTo>
                <a:lnTo>
                  <a:pt x="38" y="7"/>
                </a:lnTo>
                <a:lnTo>
                  <a:pt x="40" y="8"/>
                </a:lnTo>
                <a:lnTo>
                  <a:pt x="45" y="20"/>
                </a:lnTo>
                <a:lnTo>
                  <a:pt x="50" y="27"/>
                </a:lnTo>
                <a:lnTo>
                  <a:pt x="56" y="31"/>
                </a:lnTo>
                <a:lnTo>
                  <a:pt x="63" y="33"/>
                </a:lnTo>
                <a:lnTo>
                  <a:pt x="69" y="32"/>
                </a:lnTo>
                <a:lnTo>
                  <a:pt x="70" y="35"/>
                </a:lnTo>
                <a:lnTo>
                  <a:pt x="70" y="39"/>
                </a:lnTo>
                <a:lnTo>
                  <a:pt x="70" y="44"/>
                </a:lnTo>
                <a:lnTo>
                  <a:pt x="73" y="47"/>
                </a:lnTo>
                <a:lnTo>
                  <a:pt x="75" y="50"/>
                </a:lnTo>
                <a:lnTo>
                  <a:pt x="74" y="52"/>
                </a:lnTo>
                <a:lnTo>
                  <a:pt x="72" y="55"/>
                </a:lnTo>
                <a:lnTo>
                  <a:pt x="65" y="60"/>
                </a:lnTo>
                <a:lnTo>
                  <a:pt x="61" y="62"/>
                </a:lnTo>
                <a:lnTo>
                  <a:pt x="58" y="64"/>
                </a:lnTo>
                <a:lnTo>
                  <a:pt x="53" y="64"/>
                </a:lnTo>
                <a:lnTo>
                  <a:pt x="48" y="61"/>
                </a:lnTo>
                <a:lnTo>
                  <a:pt x="44" y="63"/>
                </a:lnTo>
                <a:lnTo>
                  <a:pt x="40" y="61"/>
                </a:lnTo>
                <a:lnTo>
                  <a:pt x="38" y="61"/>
                </a:lnTo>
                <a:lnTo>
                  <a:pt x="35" y="62"/>
                </a:lnTo>
                <a:lnTo>
                  <a:pt x="35" y="58"/>
                </a:lnTo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125" name="Freeform 158"/>
          <p:cNvSpPr>
            <a:spLocks/>
          </p:cNvSpPr>
          <p:nvPr/>
        </p:nvSpPr>
        <p:spPr bwMode="gray">
          <a:xfrm>
            <a:off x="3960611" y="2919475"/>
            <a:ext cx="197393" cy="194262"/>
          </a:xfrm>
          <a:custGeom>
            <a:avLst/>
            <a:gdLst/>
            <a:ahLst/>
            <a:cxnLst>
              <a:cxn ang="0">
                <a:pos x="76" y="139"/>
              </a:cxn>
              <a:cxn ang="0">
                <a:pos x="61" y="139"/>
              </a:cxn>
              <a:cxn ang="0">
                <a:pos x="46" y="126"/>
              </a:cxn>
              <a:cxn ang="0">
                <a:pos x="56" y="111"/>
              </a:cxn>
              <a:cxn ang="0">
                <a:pos x="51" y="96"/>
              </a:cxn>
              <a:cxn ang="0">
                <a:pos x="38" y="92"/>
              </a:cxn>
              <a:cxn ang="0">
                <a:pos x="36" y="81"/>
              </a:cxn>
              <a:cxn ang="0">
                <a:pos x="26" y="64"/>
              </a:cxn>
              <a:cxn ang="0">
                <a:pos x="11" y="62"/>
              </a:cxn>
              <a:cxn ang="0">
                <a:pos x="0" y="51"/>
              </a:cxn>
              <a:cxn ang="0">
                <a:pos x="8" y="34"/>
              </a:cxn>
              <a:cxn ang="0">
                <a:pos x="18" y="30"/>
              </a:cxn>
              <a:cxn ang="0">
                <a:pos x="31" y="19"/>
              </a:cxn>
              <a:cxn ang="0">
                <a:pos x="36" y="9"/>
              </a:cxn>
              <a:cxn ang="0">
                <a:pos x="46" y="0"/>
              </a:cxn>
              <a:cxn ang="0">
                <a:pos x="58" y="9"/>
              </a:cxn>
              <a:cxn ang="0">
                <a:pos x="56" y="26"/>
              </a:cxn>
              <a:cxn ang="0">
                <a:pos x="68" y="34"/>
              </a:cxn>
              <a:cxn ang="0">
                <a:pos x="83" y="36"/>
              </a:cxn>
              <a:cxn ang="0">
                <a:pos x="96" y="24"/>
              </a:cxn>
              <a:cxn ang="0">
                <a:pos x="109" y="32"/>
              </a:cxn>
              <a:cxn ang="0">
                <a:pos x="139" y="34"/>
              </a:cxn>
              <a:cxn ang="0">
                <a:pos x="146" y="36"/>
              </a:cxn>
              <a:cxn ang="0">
                <a:pos x="144" y="51"/>
              </a:cxn>
              <a:cxn ang="0">
                <a:pos x="146" y="62"/>
              </a:cxn>
              <a:cxn ang="0">
                <a:pos x="144" y="77"/>
              </a:cxn>
              <a:cxn ang="0">
                <a:pos x="134" y="90"/>
              </a:cxn>
              <a:cxn ang="0">
                <a:pos x="136" y="105"/>
              </a:cxn>
              <a:cxn ang="0">
                <a:pos x="126" y="118"/>
              </a:cxn>
              <a:cxn ang="0">
                <a:pos x="109" y="111"/>
              </a:cxn>
              <a:cxn ang="0">
                <a:pos x="99" y="116"/>
              </a:cxn>
              <a:cxn ang="0">
                <a:pos x="99" y="126"/>
              </a:cxn>
              <a:cxn ang="0">
                <a:pos x="86" y="126"/>
              </a:cxn>
              <a:cxn ang="0">
                <a:pos x="76" y="131"/>
              </a:cxn>
            </a:cxnLst>
            <a:rect l="0" t="0" r="r" b="b"/>
            <a:pathLst>
              <a:path w="149" h="139">
                <a:moveTo>
                  <a:pt x="78" y="137"/>
                </a:moveTo>
                <a:lnTo>
                  <a:pt x="76" y="139"/>
                </a:lnTo>
                <a:lnTo>
                  <a:pt x="68" y="137"/>
                </a:lnTo>
                <a:lnTo>
                  <a:pt x="61" y="139"/>
                </a:lnTo>
                <a:lnTo>
                  <a:pt x="43" y="133"/>
                </a:lnTo>
                <a:lnTo>
                  <a:pt x="46" y="126"/>
                </a:lnTo>
                <a:lnTo>
                  <a:pt x="53" y="118"/>
                </a:lnTo>
                <a:lnTo>
                  <a:pt x="56" y="111"/>
                </a:lnTo>
                <a:lnTo>
                  <a:pt x="56" y="103"/>
                </a:lnTo>
                <a:lnTo>
                  <a:pt x="51" y="96"/>
                </a:lnTo>
                <a:lnTo>
                  <a:pt x="43" y="94"/>
                </a:lnTo>
                <a:lnTo>
                  <a:pt x="38" y="92"/>
                </a:lnTo>
                <a:lnTo>
                  <a:pt x="41" y="86"/>
                </a:lnTo>
                <a:lnTo>
                  <a:pt x="36" y="81"/>
                </a:lnTo>
                <a:lnTo>
                  <a:pt x="28" y="75"/>
                </a:lnTo>
                <a:lnTo>
                  <a:pt x="26" y="64"/>
                </a:lnTo>
                <a:lnTo>
                  <a:pt x="21" y="62"/>
                </a:lnTo>
                <a:lnTo>
                  <a:pt x="11" y="62"/>
                </a:lnTo>
                <a:lnTo>
                  <a:pt x="3" y="60"/>
                </a:lnTo>
                <a:lnTo>
                  <a:pt x="0" y="51"/>
                </a:lnTo>
                <a:lnTo>
                  <a:pt x="3" y="41"/>
                </a:lnTo>
                <a:lnTo>
                  <a:pt x="8" y="34"/>
                </a:lnTo>
                <a:lnTo>
                  <a:pt x="13" y="34"/>
                </a:lnTo>
                <a:lnTo>
                  <a:pt x="18" y="30"/>
                </a:lnTo>
                <a:lnTo>
                  <a:pt x="23" y="24"/>
                </a:lnTo>
                <a:lnTo>
                  <a:pt x="31" y="19"/>
                </a:lnTo>
                <a:lnTo>
                  <a:pt x="33" y="17"/>
                </a:lnTo>
                <a:lnTo>
                  <a:pt x="36" y="9"/>
                </a:lnTo>
                <a:lnTo>
                  <a:pt x="41" y="4"/>
                </a:lnTo>
                <a:lnTo>
                  <a:pt x="46" y="0"/>
                </a:lnTo>
                <a:lnTo>
                  <a:pt x="53" y="4"/>
                </a:lnTo>
                <a:lnTo>
                  <a:pt x="58" y="9"/>
                </a:lnTo>
                <a:lnTo>
                  <a:pt x="56" y="19"/>
                </a:lnTo>
                <a:lnTo>
                  <a:pt x="56" y="26"/>
                </a:lnTo>
                <a:lnTo>
                  <a:pt x="58" y="30"/>
                </a:lnTo>
                <a:lnTo>
                  <a:pt x="68" y="34"/>
                </a:lnTo>
                <a:lnTo>
                  <a:pt x="78" y="34"/>
                </a:lnTo>
                <a:lnTo>
                  <a:pt x="83" y="36"/>
                </a:lnTo>
                <a:lnTo>
                  <a:pt x="89" y="39"/>
                </a:lnTo>
                <a:lnTo>
                  <a:pt x="96" y="24"/>
                </a:lnTo>
                <a:lnTo>
                  <a:pt x="101" y="34"/>
                </a:lnTo>
                <a:lnTo>
                  <a:pt x="109" y="32"/>
                </a:lnTo>
                <a:lnTo>
                  <a:pt x="124" y="34"/>
                </a:lnTo>
                <a:lnTo>
                  <a:pt x="139" y="34"/>
                </a:lnTo>
                <a:lnTo>
                  <a:pt x="144" y="32"/>
                </a:lnTo>
                <a:lnTo>
                  <a:pt x="146" y="36"/>
                </a:lnTo>
                <a:lnTo>
                  <a:pt x="149" y="45"/>
                </a:lnTo>
                <a:lnTo>
                  <a:pt x="144" y="51"/>
                </a:lnTo>
                <a:lnTo>
                  <a:pt x="146" y="58"/>
                </a:lnTo>
                <a:lnTo>
                  <a:pt x="146" y="62"/>
                </a:lnTo>
                <a:lnTo>
                  <a:pt x="144" y="69"/>
                </a:lnTo>
                <a:lnTo>
                  <a:pt x="144" y="77"/>
                </a:lnTo>
                <a:lnTo>
                  <a:pt x="136" y="83"/>
                </a:lnTo>
                <a:lnTo>
                  <a:pt x="134" y="90"/>
                </a:lnTo>
                <a:lnTo>
                  <a:pt x="141" y="96"/>
                </a:lnTo>
                <a:lnTo>
                  <a:pt x="136" y="105"/>
                </a:lnTo>
                <a:lnTo>
                  <a:pt x="129" y="111"/>
                </a:lnTo>
                <a:lnTo>
                  <a:pt x="126" y="118"/>
                </a:lnTo>
                <a:lnTo>
                  <a:pt x="119" y="118"/>
                </a:lnTo>
                <a:lnTo>
                  <a:pt x="109" y="111"/>
                </a:lnTo>
                <a:lnTo>
                  <a:pt x="104" y="111"/>
                </a:lnTo>
                <a:lnTo>
                  <a:pt x="99" y="116"/>
                </a:lnTo>
                <a:lnTo>
                  <a:pt x="101" y="122"/>
                </a:lnTo>
                <a:lnTo>
                  <a:pt x="99" y="126"/>
                </a:lnTo>
                <a:lnTo>
                  <a:pt x="91" y="126"/>
                </a:lnTo>
                <a:lnTo>
                  <a:pt x="86" y="126"/>
                </a:lnTo>
                <a:lnTo>
                  <a:pt x="76" y="126"/>
                </a:lnTo>
                <a:lnTo>
                  <a:pt x="76" y="131"/>
                </a:lnTo>
                <a:lnTo>
                  <a:pt x="78" y="137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126" name="Freeform 159"/>
          <p:cNvSpPr>
            <a:spLocks/>
          </p:cNvSpPr>
          <p:nvPr/>
        </p:nvSpPr>
        <p:spPr bwMode="gray">
          <a:xfrm>
            <a:off x="4139382" y="2950810"/>
            <a:ext cx="197393" cy="147263"/>
          </a:xfrm>
          <a:custGeom>
            <a:avLst/>
            <a:gdLst/>
            <a:ahLst/>
            <a:cxnLst>
              <a:cxn ang="0">
                <a:pos x="136" y="100"/>
              </a:cxn>
              <a:cxn ang="0">
                <a:pos x="126" y="102"/>
              </a:cxn>
              <a:cxn ang="0">
                <a:pos x="113" y="100"/>
              </a:cxn>
              <a:cxn ang="0">
                <a:pos x="95" y="102"/>
              </a:cxn>
              <a:cxn ang="0">
                <a:pos x="88" y="94"/>
              </a:cxn>
              <a:cxn ang="0">
                <a:pos x="80" y="87"/>
              </a:cxn>
              <a:cxn ang="0">
                <a:pos x="78" y="81"/>
              </a:cxn>
              <a:cxn ang="0">
                <a:pos x="73" y="83"/>
              </a:cxn>
              <a:cxn ang="0">
                <a:pos x="73" y="94"/>
              </a:cxn>
              <a:cxn ang="0">
                <a:pos x="63" y="96"/>
              </a:cxn>
              <a:cxn ang="0">
                <a:pos x="48" y="94"/>
              </a:cxn>
              <a:cxn ang="0">
                <a:pos x="45" y="102"/>
              </a:cxn>
              <a:cxn ang="0">
                <a:pos x="38" y="102"/>
              </a:cxn>
              <a:cxn ang="0">
                <a:pos x="30" y="100"/>
              </a:cxn>
              <a:cxn ang="0">
                <a:pos x="27" y="94"/>
              </a:cxn>
              <a:cxn ang="0">
                <a:pos x="2" y="81"/>
              </a:cxn>
              <a:cxn ang="0">
                <a:pos x="7" y="72"/>
              </a:cxn>
              <a:cxn ang="0">
                <a:pos x="0" y="66"/>
              </a:cxn>
              <a:cxn ang="0">
                <a:pos x="2" y="59"/>
              </a:cxn>
              <a:cxn ang="0">
                <a:pos x="10" y="53"/>
              </a:cxn>
              <a:cxn ang="0">
                <a:pos x="10" y="45"/>
              </a:cxn>
              <a:cxn ang="0">
                <a:pos x="12" y="38"/>
              </a:cxn>
              <a:cxn ang="0">
                <a:pos x="12" y="34"/>
              </a:cxn>
              <a:cxn ang="0">
                <a:pos x="10" y="27"/>
              </a:cxn>
              <a:cxn ang="0">
                <a:pos x="15" y="21"/>
              </a:cxn>
              <a:cxn ang="0">
                <a:pos x="12" y="12"/>
              </a:cxn>
              <a:cxn ang="0">
                <a:pos x="10" y="8"/>
              </a:cxn>
              <a:cxn ang="0">
                <a:pos x="17" y="8"/>
              </a:cxn>
              <a:cxn ang="0">
                <a:pos x="27" y="4"/>
              </a:cxn>
              <a:cxn ang="0">
                <a:pos x="45" y="0"/>
              </a:cxn>
              <a:cxn ang="0">
                <a:pos x="50" y="8"/>
              </a:cxn>
              <a:cxn ang="0">
                <a:pos x="50" y="17"/>
              </a:cxn>
              <a:cxn ang="0">
                <a:pos x="58" y="15"/>
              </a:cxn>
              <a:cxn ang="0">
                <a:pos x="63" y="15"/>
              </a:cxn>
              <a:cxn ang="0">
                <a:pos x="73" y="19"/>
              </a:cxn>
              <a:cxn ang="0">
                <a:pos x="83" y="15"/>
              </a:cxn>
              <a:cxn ang="0">
                <a:pos x="95" y="21"/>
              </a:cxn>
              <a:cxn ang="0">
                <a:pos x="108" y="21"/>
              </a:cxn>
              <a:cxn ang="0">
                <a:pos x="115" y="17"/>
              </a:cxn>
              <a:cxn ang="0">
                <a:pos x="123" y="27"/>
              </a:cxn>
              <a:cxn ang="0">
                <a:pos x="123" y="38"/>
              </a:cxn>
              <a:cxn ang="0">
                <a:pos x="131" y="45"/>
              </a:cxn>
              <a:cxn ang="0">
                <a:pos x="138" y="49"/>
              </a:cxn>
              <a:cxn ang="0">
                <a:pos x="146" y="49"/>
              </a:cxn>
              <a:cxn ang="0">
                <a:pos x="148" y="66"/>
              </a:cxn>
              <a:cxn ang="0">
                <a:pos x="148" y="79"/>
              </a:cxn>
              <a:cxn ang="0">
                <a:pos x="141" y="87"/>
              </a:cxn>
              <a:cxn ang="0">
                <a:pos x="133" y="96"/>
              </a:cxn>
              <a:cxn ang="0">
                <a:pos x="136" y="100"/>
              </a:cxn>
            </a:cxnLst>
            <a:rect l="0" t="0" r="r" b="b"/>
            <a:pathLst>
              <a:path w="148" h="102">
                <a:moveTo>
                  <a:pt x="136" y="100"/>
                </a:moveTo>
                <a:lnTo>
                  <a:pt x="126" y="102"/>
                </a:lnTo>
                <a:lnTo>
                  <a:pt x="113" y="100"/>
                </a:lnTo>
                <a:lnTo>
                  <a:pt x="95" y="102"/>
                </a:lnTo>
                <a:lnTo>
                  <a:pt x="88" y="94"/>
                </a:lnTo>
                <a:lnTo>
                  <a:pt x="80" y="87"/>
                </a:lnTo>
                <a:lnTo>
                  <a:pt x="78" y="81"/>
                </a:lnTo>
                <a:lnTo>
                  <a:pt x="73" y="83"/>
                </a:lnTo>
                <a:lnTo>
                  <a:pt x="73" y="94"/>
                </a:lnTo>
                <a:lnTo>
                  <a:pt x="63" y="96"/>
                </a:lnTo>
                <a:lnTo>
                  <a:pt x="48" y="94"/>
                </a:lnTo>
                <a:lnTo>
                  <a:pt x="45" y="102"/>
                </a:lnTo>
                <a:lnTo>
                  <a:pt x="38" y="102"/>
                </a:lnTo>
                <a:lnTo>
                  <a:pt x="30" y="100"/>
                </a:lnTo>
                <a:lnTo>
                  <a:pt x="27" y="94"/>
                </a:lnTo>
                <a:lnTo>
                  <a:pt x="2" y="81"/>
                </a:lnTo>
                <a:lnTo>
                  <a:pt x="7" y="72"/>
                </a:lnTo>
                <a:lnTo>
                  <a:pt x="0" y="66"/>
                </a:lnTo>
                <a:lnTo>
                  <a:pt x="2" y="59"/>
                </a:lnTo>
                <a:lnTo>
                  <a:pt x="10" y="53"/>
                </a:lnTo>
                <a:lnTo>
                  <a:pt x="10" y="45"/>
                </a:lnTo>
                <a:lnTo>
                  <a:pt x="12" y="38"/>
                </a:lnTo>
                <a:lnTo>
                  <a:pt x="12" y="34"/>
                </a:lnTo>
                <a:lnTo>
                  <a:pt x="10" y="27"/>
                </a:lnTo>
                <a:lnTo>
                  <a:pt x="15" y="21"/>
                </a:lnTo>
                <a:lnTo>
                  <a:pt x="12" y="12"/>
                </a:lnTo>
                <a:lnTo>
                  <a:pt x="10" y="8"/>
                </a:lnTo>
                <a:lnTo>
                  <a:pt x="17" y="8"/>
                </a:lnTo>
                <a:lnTo>
                  <a:pt x="27" y="4"/>
                </a:lnTo>
                <a:lnTo>
                  <a:pt x="45" y="0"/>
                </a:lnTo>
                <a:lnTo>
                  <a:pt x="50" y="8"/>
                </a:lnTo>
                <a:lnTo>
                  <a:pt x="50" y="17"/>
                </a:lnTo>
                <a:lnTo>
                  <a:pt x="58" y="15"/>
                </a:lnTo>
                <a:lnTo>
                  <a:pt x="63" y="15"/>
                </a:lnTo>
                <a:lnTo>
                  <a:pt x="73" y="19"/>
                </a:lnTo>
                <a:lnTo>
                  <a:pt x="83" y="15"/>
                </a:lnTo>
                <a:lnTo>
                  <a:pt x="95" y="21"/>
                </a:lnTo>
                <a:lnTo>
                  <a:pt x="108" y="21"/>
                </a:lnTo>
                <a:lnTo>
                  <a:pt x="115" y="17"/>
                </a:lnTo>
                <a:lnTo>
                  <a:pt x="123" y="27"/>
                </a:lnTo>
                <a:lnTo>
                  <a:pt x="123" y="38"/>
                </a:lnTo>
                <a:lnTo>
                  <a:pt x="131" y="45"/>
                </a:lnTo>
                <a:lnTo>
                  <a:pt x="138" y="49"/>
                </a:lnTo>
                <a:lnTo>
                  <a:pt x="146" y="49"/>
                </a:lnTo>
                <a:lnTo>
                  <a:pt x="148" y="66"/>
                </a:lnTo>
                <a:lnTo>
                  <a:pt x="148" y="79"/>
                </a:lnTo>
                <a:lnTo>
                  <a:pt x="141" y="87"/>
                </a:lnTo>
                <a:lnTo>
                  <a:pt x="133" y="96"/>
                </a:lnTo>
                <a:lnTo>
                  <a:pt x="136" y="100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127" name="Freeform 160"/>
          <p:cNvSpPr>
            <a:spLocks/>
          </p:cNvSpPr>
          <p:nvPr/>
        </p:nvSpPr>
        <p:spPr bwMode="gray">
          <a:xfrm>
            <a:off x="4293942" y="2932010"/>
            <a:ext cx="193667" cy="245961"/>
          </a:xfrm>
          <a:custGeom>
            <a:avLst/>
            <a:gdLst/>
            <a:ahLst/>
            <a:cxnLst>
              <a:cxn ang="0">
                <a:pos x="28" y="126"/>
              </a:cxn>
              <a:cxn ang="0">
                <a:pos x="31" y="134"/>
              </a:cxn>
              <a:cxn ang="0">
                <a:pos x="31" y="147"/>
              </a:cxn>
              <a:cxn ang="0">
                <a:pos x="23" y="162"/>
              </a:cxn>
              <a:cxn ang="0">
                <a:pos x="31" y="167"/>
              </a:cxn>
              <a:cxn ang="0">
                <a:pos x="41" y="167"/>
              </a:cxn>
              <a:cxn ang="0">
                <a:pos x="48" y="158"/>
              </a:cxn>
              <a:cxn ang="0">
                <a:pos x="58" y="167"/>
              </a:cxn>
              <a:cxn ang="0">
                <a:pos x="86" y="173"/>
              </a:cxn>
              <a:cxn ang="0">
                <a:pos x="104" y="173"/>
              </a:cxn>
              <a:cxn ang="0">
                <a:pos x="116" y="169"/>
              </a:cxn>
              <a:cxn ang="0">
                <a:pos x="129" y="164"/>
              </a:cxn>
              <a:cxn ang="0">
                <a:pos x="129" y="149"/>
              </a:cxn>
              <a:cxn ang="0">
                <a:pos x="124" y="132"/>
              </a:cxn>
              <a:cxn ang="0">
                <a:pos x="121" y="113"/>
              </a:cxn>
              <a:cxn ang="0">
                <a:pos x="119" y="94"/>
              </a:cxn>
              <a:cxn ang="0">
                <a:pos x="146" y="66"/>
              </a:cxn>
              <a:cxn ang="0">
                <a:pos x="146" y="51"/>
              </a:cxn>
              <a:cxn ang="0">
                <a:pos x="139" y="45"/>
              </a:cxn>
              <a:cxn ang="0">
                <a:pos x="126" y="38"/>
              </a:cxn>
              <a:cxn ang="0">
                <a:pos x="114" y="40"/>
              </a:cxn>
              <a:cxn ang="0">
                <a:pos x="106" y="42"/>
              </a:cxn>
              <a:cxn ang="0">
                <a:pos x="94" y="27"/>
              </a:cxn>
              <a:cxn ang="0">
                <a:pos x="73" y="8"/>
              </a:cxn>
              <a:cxn ang="0">
                <a:pos x="63" y="0"/>
              </a:cxn>
              <a:cxn ang="0">
                <a:pos x="41" y="0"/>
              </a:cxn>
              <a:cxn ang="0">
                <a:pos x="33" y="10"/>
              </a:cxn>
              <a:cxn ang="0">
                <a:pos x="11" y="27"/>
              </a:cxn>
              <a:cxn ang="0">
                <a:pos x="8" y="42"/>
              </a:cxn>
              <a:cxn ang="0">
                <a:pos x="16" y="60"/>
              </a:cxn>
              <a:cxn ang="0">
                <a:pos x="31" y="64"/>
              </a:cxn>
              <a:cxn ang="0">
                <a:pos x="33" y="94"/>
              </a:cxn>
              <a:cxn ang="0">
                <a:pos x="56" y="85"/>
              </a:cxn>
              <a:cxn ang="0">
                <a:pos x="58" y="77"/>
              </a:cxn>
              <a:cxn ang="0">
                <a:pos x="68" y="68"/>
              </a:cxn>
              <a:cxn ang="0">
                <a:pos x="81" y="66"/>
              </a:cxn>
              <a:cxn ang="0">
                <a:pos x="94" y="70"/>
              </a:cxn>
              <a:cxn ang="0">
                <a:pos x="101" y="77"/>
              </a:cxn>
              <a:cxn ang="0">
                <a:pos x="101" y="89"/>
              </a:cxn>
              <a:cxn ang="0">
                <a:pos x="94" y="100"/>
              </a:cxn>
              <a:cxn ang="0">
                <a:pos x="78" y="102"/>
              </a:cxn>
              <a:cxn ang="0">
                <a:pos x="66" y="100"/>
              </a:cxn>
              <a:cxn ang="0">
                <a:pos x="58" y="94"/>
              </a:cxn>
              <a:cxn ang="0">
                <a:pos x="33" y="94"/>
              </a:cxn>
              <a:cxn ang="0">
                <a:pos x="18" y="111"/>
              </a:cxn>
              <a:cxn ang="0">
                <a:pos x="21" y="122"/>
              </a:cxn>
            </a:cxnLst>
            <a:rect l="0" t="0" r="r" b="b"/>
            <a:pathLst>
              <a:path w="146" h="177">
                <a:moveTo>
                  <a:pt x="21" y="128"/>
                </a:moveTo>
                <a:lnTo>
                  <a:pt x="28" y="126"/>
                </a:lnTo>
                <a:lnTo>
                  <a:pt x="33" y="126"/>
                </a:lnTo>
                <a:lnTo>
                  <a:pt x="31" y="134"/>
                </a:lnTo>
                <a:lnTo>
                  <a:pt x="33" y="143"/>
                </a:lnTo>
                <a:lnTo>
                  <a:pt x="31" y="147"/>
                </a:lnTo>
                <a:lnTo>
                  <a:pt x="23" y="154"/>
                </a:lnTo>
                <a:lnTo>
                  <a:pt x="23" y="162"/>
                </a:lnTo>
                <a:lnTo>
                  <a:pt x="23" y="169"/>
                </a:lnTo>
                <a:lnTo>
                  <a:pt x="31" y="167"/>
                </a:lnTo>
                <a:lnTo>
                  <a:pt x="33" y="171"/>
                </a:lnTo>
                <a:lnTo>
                  <a:pt x="41" y="167"/>
                </a:lnTo>
                <a:lnTo>
                  <a:pt x="41" y="160"/>
                </a:lnTo>
                <a:lnTo>
                  <a:pt x="48" y="158"/>
                </a:lnTo>
                <a:lnTo>
                  <a:pt x="56" y="164"/>
                </a:lnTo>
                <a:lnTo>
                  <a:pt x="58" y="167"/>
                </a:lnTo>
                <a:lnTo>
                  <a:pt x="68" y="167"/>
                </a:lnTo>
                <a:lnTo>
                  <a:pt x="86" y="173"/>
                </a:lnTo>
                <a:lnTo>
                  <a:pt x="96" y="171"/>
                </a:lnTo>
                <a:lnTo>
                  <a:pt x="104" y="173"/>
                </a:lnTo>
                <a:lnTo>
                  <a:pt x="116" y="177"/>
                </a:lnTo>
                <a:lnTo>
                  <a:pt x="116" y="169"/>
                </a:lnTo>
                <a:lnTo>
                  <a:pt x="126" y="169"/>
                </a:lnTo>
                <a:lnTo>
                  <a:pt x="129" y="164"/>
                </a:lnTo>
                <a:lnTo>
                  <a:pt x="126" y="156"/>
                </a:lnTo>
                <a:lnTo>
                  <a:pt x="129" y="149"/>
                </a:lnTo>
                <a:lnTo>
                  <a:pt x="131" y="143"/>
                </a:lnTo>
                <a:lnTo>
                  <a:pt x="124" y="132"/>
                </a:lnTo>
                <a:lnTo>
                  <a:pt x="124" y="122"/>
                </a:lnTo>
                <a:lnTo>
                  <a:pt x="121" y="113"/>
                </a:lnTo>
                <a:lnTo>
                  <a:pt x="114" y="107"/>
                </a:lnTo>
                <a:lnTo>
                  <a:pt x="119" y="94"/>
                </a:lnTo>
                <a:lnTo>
                  <a:pt x="136" y="79"/>
                </a:lnTo>
                <a:lnTo>
                  <a:pt x="146" y="66"/>
                </a:lnTo>
                <a:lnTo>
                  <a:pt x="144" y="57"/>
                </a:lnTo>
                <a:lnTo>
                  <a:pt x="146" y="51"/>
                </a:lnTo>
                <a:lnTo>
                  <a:pt x="146" y="45"/>
                </a:lnTo>
                <a:lnTo>
                  <a:pt x="139" y="45"/>
                </a:lnTo>
                <a:lnTo>
                  <a:pt x="134" y="38"/>
                </a:lnTo>
                <a:lnTo>
                  <a:pt x="126" y="38"/>
                </a:lnTo>
                <a:lnTo>
                  <a:pt x="121" y="40"/>
                </a:lnTo>
                <a:lnTo>
                  <a:pt x="114" y="40"/>
                </a:lnTo>
                <a:lnTo>
                  <a:pt x="111" y="42"/>
                </a:lnTo>
                <a:lnTo>
                  <a:pt x="106" y="42"/>
                </a:lnTo>
                <a:lnTo>
                  <a:pt x="106" y="32"/>
                </a:lnTo>
                <a:lnTo>
                  <a:pt x="94" y="27"/>
                </a:lnTo>
                <a:lnTo>
                  <a:pt x="71" y="19"/>
                </a:lnTo>
                <a:lnTo>
                  <a:pt x="73" y="8"/>
                </a:lnTo>
                <a:lnTo>
                  <a:pt x="73" y="0"/>
                </a:lnTo>
                <a:lnTo>
                  <a:pt x="63" y="0"/>
                </a:lnTo>
                <a:lnTo>
                  <a:pt x="53" y="2"/>
                </a:lnTo>
                <a:lnTo>
                  <a:pt x="41" y="0"/>
                </a:lnTo>
                <a:lnTo>
                  <a:pt x="36" y="6"/>
                </a:lnTo>
                <a:lnTo>
                  <a:pt x="33" y="10"/>
                </a:lnTo>
                <a:lnTo>
                  <a:pt x="28" y="17"/>
                </a:lnTo>
                <a:lnTo>
                  <a:pt x="11" y="27"/>
                </a:lnTo>
                <a:lnTo>
                  <a:pt x="0" y="32"/>
                </a:lnTo>
                <a:lnTo>
                  <a:pt x="8" y="42"/>
                </a:lnTo>
                <a:lnTo>
                  <a:pt x="8" y="53"/>
                </a:lnTo>
                <a:lnTo>
                  <a:pt x="16" y="60"/>
                </a:lnTo>
                <a:lnTo>
                  <a:pt x="23" y="64"/>
                </a:lnTo>
                <a:lnTo>
                  <a:pt x="31" y="64"/>
                </a:lnTo>
                <a:lnTo>
                  <a:pt x="33" y="81"/>
                </a:lnTo>
                <a:lnTo>
                  <a:pt x="33" y="94"/>
                </a:lnTo>
                <a:lnTo>
                  <a:pt x="56" y="89"/>
                </a:lnTo>
                <a:lnTo>
                  <a:pt x="56" y="85"/>
                </a:lnTo>
                <a:lnTo>
                  <a:pt x="56" y="81"/>
                </a:lnTo>
                <a:lnTo>
                  <a:pt x="58" y="77"/>
                </a:lnTo>
                <a:lnTo>
                  <a:pt x="61" y="70"/>
                </a:lnTo>
                <a:lnTo>
                  <a:pt x="68" y="68"/>
                </a:lnTo>
                <a:lnTo>
                  <a:pt x="73" y="66"/>
                </a:lnTo>
                <a:lnTo>
                  <a:pt x="81" y="66"/>
                </a:lnTo>
                <a:lnTo>
                  <a:pt x="88" y="68"/>
                </a:lnTo>
                <a:lnTo>
                  <a:pt x="94" y="70"/>
                </a:lnTo>
                <a:lnTo>
                  <a:pt x="99" y="72"/>
                </a:lnTo>
                <a:lnTo>
                  <a:pt x="101" y="77"/>
                </a:lnTo>
                <a:lnTo>
                  <a:pt x="101" y="83"/>
                </a:lnTo>
                <a:lnTo>
                  <a:pt x="101" y="89"/>
                </a:lnTo>
                <a:lnTo>
                  <a:pt x="99" y="96"/>
                </a:lnTo>
                <a:lnTo>
                  <a:pt x="94" y="100"/>
                </a:lnTo>
                <a:lnTo>
                  <a:pt x="88" y="102"/>
                </a:lnTo>
                <a:lnTo>
                  <a:pt x="78" y="102"/>
                </a:lnTo>
                <a:lnTo>
                  <a:pt x="71" y="102"/>
                </a:lnTo>
                <a:lnTo>
                  <a:pt x="66" y="100"/>
                </a:lnTo>
                <a:lnTo>
                  <a:pt x="61" y="98"/>
                </a:lnTo>
                <a:lnTo>
                  <a:pt x="58" y="94"/>
                </a:lnTo>
                <a:lnTo>
                  <a:pt x="56" y="89"/>
                </a:lnTo>
                <a:lnTo>
                  <a:pt x="33" y="94"/>
                </a:lnTo>
                <a:lnTo>
                  <a:pt x="26" y="102"/>
                </a:lnTo>
                <a:lnTo>
                  <a:pt x="18" y="111"/>
                </a:lnTo>
                <a:lnTo>
                  <a:pt x="21" y="115"/>
                </a:lnTo>
                <a:lnTo>
                  <a:pt x="21" y="122"/>
                </a:lnTo>
                <a:lnTo>
                  <a:pt x="21" y="128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128" name="Freeform 161"/>
          <p:cNvSpPr>
            <a:spLocks/>
          </p:cNvSpPr>
          <p:nvPr/>
        </p:nvSpPr>
        <p:spPr bwMode="gray">
          <a:xfrm>
            <a:off x="4521131" y="3058907"/>
            <a:ext cx="178770" cy="14883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6" y="15"/>
              </a:cxn>
              <a:cxn ang="0">
                <a:pos x="8" y="22"/>
              </a:cxn>
              <a:cxn ang="0">
                <a:pos x="0" y="30"/>
              </a:cxn>
              <a:cxn ang="0">
                <a:pos x="3" y="37"/>
              </a:cxn>
              <a:cxn ang="0">
                <a:pos x="11" y="39"/>
              </a:cxn>
              <a:cxn ang="0">
                <a:pos x="21" y="41"/>
              </a:cxn>
              <a:cxn ang="0">
                <a:pos x="26" y="50"/>
              </a:cxn>
              <a:cxn ang="0">
                <a:pos x="21" y="58"/>
              </a:cxn>
              <a:cxn ang="0">
                <a:pos x="31" y="60"/>
              </a:cxn>
              <a:cxn ang="0">
                <a:pos x="31" y="73"/>
              </a:cxn>
              <a:cxn ang="0">
                <a:pos x="43" y="88"/>
              </a:cxn>
              <a:cxn ang="0">
                <a:pos x="53" y="95"/>
              </a:cxn>
              <a:cxn ang="0">
                <a:pos x="61" y="103"/>
              </a:cxn>
              <a:cxn ang="0">
                <a:pos x="71" y="107"/>
              </a:cxn>
              <a:cxn ang="0">
                <a:pos x="76" y="105"/>
              </a:cxn>
              <a:cxn ang="0">
                <a:pos x="76" y="97"/>
              </a:cxn>
              <a:cxn ang="0">
                <a:pos x="86" y="97"/>
              </a:cxn>
              <a:cxn ang="0">
                <a:pos x="96" y="103"/>
              </a:cxn>
              <a:cxn ang="0">
                <a:pos x="104" y="107"/>
              </a:cxn>
              <a:cxn ang="0">
                <a:pos x="114" y="105"/>
              </a:cxn>
              <a:cxn ang="0">
                <a:pos x="119" y="97"/>
              </a:cxn>
              <a:cxn ang="0">
                <a:pos x="124" y="101"/>
              </a:cxn>
              <a:cxn ang="0">
                <a:pos x="129" y="95"/>
              </a:cxn>
              <a:cxn ang="0">
                <a:pos x="136" y="97"/>
              </a:cxn>
              <a:cxn ang="0">
                <a:pos x="136" y="97"/>
              </a:cxn>
              <a:cxn ang="0">
                <a:pos x="136" y="82"/>
              </a:cxn>
              <a:cxn ang="0">
                <a:pos x="129" y="84"/>
              </a:cxn>
              <a:cxn ang="0">
                <a:pos x="121" y="82"/>
              </a:cxn>
              <a:cxn ang="0">
                <a:pos x="114" y="73"/>
              </a:cxn>
              <a:cxn ang="0">
                <a:pos x="119" y="67"/>
              </a:cxn>
              <a:cxn ang="0">
                <a:pos x="124" y="65"/>
              </a:cxn>
              <a:cxn ang="0">
                <a:pos x="124" y="56"/>
              </a:cxn>
              <a:cxn ang="0">
                <a:pos x="116" y="56"/>
              </a:cxn>
              <a:cxn ang="0">
                <a:pos x="106" y="48"/>
              </a:cxn>
              <a:cxn ang="0">
                <a:pos x="101" y="39"/>
              </a:cxn>
              <a:cxn ang="0">
                <a:pos x="99" y="33"/>
              </a:cxn>
              <a:cxn ang="0">
                <a:pos x="91" y="33"/>
              </a:cxn>
              <a:cxn ang="0">
                <a:pos x="86" y="39"/>
              </a:cxn>
              <a:cxn ang="0">
                <a:pos x="81" y="37"/>
              </a:cxn>
              <a:cxn ang="0">
                <a:pos x="71" y="28"/>
              </a:cxn>
              <a:cxn ang="0">
                <a:pos x="58" y="18"/>
              </a:cxn>
              <a:cxn ang="0">
                <a:pos x="56" y="13"/>
              </a:cxn>
              <a:cxn ang="0">
                <a:pos x="51" y="18"/>
              </a:cxn>
              <a:cxn ang="0">
                <a:pos x="43" y="15"/>
              </a:cxn>
              <a:cxn ang="0">
                <a:pos x="48" y="7"/>
              </a:cxn>
              <a:cxn ang="0">
                <a:pos x="36" y="3"/>
              </a:cxn>
              <a:cxn ang="0">
                <a:pos x="26" y="0"/>
              </a:cxn>
              <a:cxn ang="0">
                <a:pos x="21" y="3"/>
              </a:cxn>
              <a:cxn ang="0">
                <a:pos x="16" y="7"/>
              </a:cxn>
              <a:cxn ang="0">
                <a:pos x="8" y="5"/>
              </a:cxn>
              <a:cxn ang="0">
                <a:pos x="0" y="7"/>
              </a:cxn>
            </a:cxnLst>
            <a:rect l="0" t="0" r="r" b="b"/>
            <a:pathLst>
              <a:path w="136" h="107">
                <a:moveTo>
                  <a:pt x="0" y="7"/>
                </a:moveTo>
                <a:lnTo>
                  <a:pt x="6" y="15"/>
                </a:lnTo>
                <a:lnTo>
                  <a:pt x="8" y="22"/>
                </a:lnTo>
                <a:lnTo>
                  <a:pt x="0" y="30"/>
                </a:lnTo>
                <a:lnTo>
                  <a:pt x="3" y="37"/>
                </a:lnTo>
                <a:lnTo>
                  <a:pt x="11" y="39"/>
                </a:lnTo>
                <a:lnTo>
                  <a:pt x="21" y="41"/>
                </a:lnTo>
                <a:lnTo>
                  <a:pt x="26" y="50"/>
                </a:lnTo>
                <a:lnTo>
                  <a:pt x="21" y="58"/>
                </a:lnTo>
                <a:lnTo>
                  <a:pt x="31" y="60"/>
                </a:lnTo>
                <a:lnTo>
                  <a:pt x="31" y="73"/>
                </a:lnTo>
                <a:lnTo>
                  <a:pt x="43" y="88"/>
                </a:lnTo>
                <a:lnTo>
                  <a:pt x="53" y="95"/>
                </a:lnTo>
                <a:lnTo>
                  <a:pt x="61" y="103"/>
                </a:lnTo>
                <a:lnTo>
                  <a:pt x="71" y="107"/>
                </a:lnTo>
                <a:lnTo>
                  <a:pt x="76" y="105"/>
                </a:lnTo>
                <a:lnTo>
                  <a:pt x="76" y="97"/>
                </a:lnTo>
                <a:lnTo>
                  <a:pt x="86" y="97"/>
                </a:lnTo>
                <a:lnTo>
                  <a:pt x="96" y="103"/>
                </a:lnTo>
                <a:lnTo>
                  <a:pt x="104" y="107"/>
                </a:lnTo>
                <a:lnTo>
                  <a:pt x="114" y="105"/>
                </a:lnTo>
                <a:lnTo>
                  <a:pt x="119" y="97"/>
                </a:lnTo>
                <a:lnTo>
                  <a:pt x="124" y="101"/>
                </a:lnTo>
                <a:lnTo>
                  <a:pt x="129" y="95"/>
                </a:lnTo>
                <a:lnTo>
                  <a:pt x="136" y="97"/>
                </a:lnTo>
                <a:lnTo>
                  <a:pt x="136" y="97"/>
                </a:lnTo>
                <a:lnTo>
                  <a:pt x="136" y="82"/>
                </a:lnTo>
                <a:lnTo>
                  <a:pt x="129" y="84"/>
                </a:lnTo>
                <a:lnTo>
                  <a:pt x="121" y="82"/>
                </a:lnTo>
                <a:lnTo>
                  <a:pt x="114" y="73"/>
                </a:lnTo>
                <a:lnTo>
                  <a:pt x="119" y="67"/>
                </a:lnTo>
                <a:lnTo>
                  <a:pt x="124" y="65"/>
                </a:lnTo>
                <a:lnTo>
                  <a:pt x="124" y="56"/>
                </a:lnTo>
                <a:lnTo>
                  <a:pt x="116" y="56"/>
                </a:lnTo>
                <a:lnTo>
                  <a:pt x="106" y="48"/>
                </a:lnTo>
                <a:lnTo>
                  <a:pt x="101" y="39"/>
                </a:lnTo>
                <a:lnTo>
                  <a:pt x="99" y="33"/>
                </a:lnTo>
                <a:lnTo>
                  <a:pt x="91" y="33"/>
                </a:lnTo>
                <a:lnTo>
                  <a:pt x="86" y="39"/>
                </a:lnTo>
                <a:lnTo>
                  <a:pt x="81" y="37"/>
                </a:lnTo>
                <a:lnTo>
                  <a:pt x="71" y="28"/>
                </a:lnTo>
                <a:lnTo>
                  <a:pt x="58" y="18"/>
                </a:lnTo>
                <a:lnTo>
                  <a:pt x="56" y="13"/>
                </a:lnTo>
                <a:lnTo>
                  <a:pt x="51" y="18"/>
                </a:lnTo>
                <a:lnTo>
                  <a:pt x="43" y="15"/>
                </a:lnTo>
                <a:lnTo>
                  <a:pt x="48" y="7"/>
                </a:lnTo>
                <a:lnTo>
                  <a:pt x="36" y="3"/>
                </a:lnTo>
                <a:lnTo>
                  <a:pt x="26" y="0"/>
                </a:lnTo>
                <a:lnTo>
                  <a:pt x="21" y="3"/>
                </a:lnTo>
                <a:lnTo>
                  <a:pt x="16" y="7"/>
                </a:lnTo>
                <a:lnTo>
                  <a:pt x="8" y="5"/>
                </a:lnTo>
                <a:lnTo>
                  <a:pt x="0" y="7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129" name="Freeform 162"/>
          <p:cNvSpPr>
            <a:spLocks/>
          </p:cNvSpPr>
          <p:nvPr/>
        </p:nvSpPr>
        <p:spPr bwMode="gray">
          <a:xfrm>
            <a:off x="4444781" y="3024439"/>
            <a:ext cx="165734" cy="228728"/>
          </a:xfrm>
          <a:custGeom>
            <a:avLst/>
            <a:gdLst/>
            <a:ahLst/>
            <a:cxnLst>
              <a:cxn ang="0">
                <a:pos x="2" y="111"/>
              </a:cxn>
              <a:cxn ang="0">
                <a:pos x="10" y="115"/>
              </a:cxn>
              <a:cxn ang="0">
                <a:pos x="7" y="124"/>
              </a:cxn>
              <a:cxn ang="0">
                <a:pos x="15" y="124"/>
              </a:cxn>
              <a:cxn ang="0">
                <a:pos x="20" y="130"/>
              </a:cxn>
              <a:cxn ang="0">
                <a:pos x="20" y="137"/>
              </a:cxn>
              <a:cxn ang="0">
                <a:pos x="27" y="139"/>
              </a:cxn>
              <a:cxn ang="0">
                <a:pos x="30" y="150"/>
              </a:cxn>
              <a:cxn ang="0">
                <a:pos x="30" y="163"/>
              </a:cxn>
              <a:cxn ang="0">
                <a:pos x="47" y="158"/>
              </a:cxn>
              <a:cxn ang="0">
                <a:pos x="60" y="154"/>
              </a:cxn>
              <a:cxn ang="0">
                <a:pos x="68" y="150"/>
              </a:cxn>
              <a:cxn ang="0">
                <a:pos x="80" y="150"/>
              </a:cxn>
              <a:cxn ang="0">
                <a:pos x="88" y="143"/>
              </a:cxn>
              <a:cxn ang="0">
                <a:pos x="95" y="143"/>
              </a:cxn>
              <a:cxn ang="0">
                <a:pos x="108" y="145"/>
              </a:cxn>
              <a:cxn ang="0">
                <a:pos x="115" y="141"/>
              </a:cxn>
              <a:cxn ang="0">
                <a:pos x="115" y="135"/>
              </a:cxn>
              <a:cxn ang="0">
                <a:pos x="128" y="130"/>
              </a:cxn>
              <a:cxn ang="0">
                <a:pos x="118" y="126"/>
              </a:cxn>
              <a:cxn ang="0">
                <a:pos x="110" y="118"/>
              </a:cxn>
              <a:cxn ang="0">
                <a:pos x="100" y="111"/>
              </a:cxn>
              <a:cxn ang="0">
                <a:pos x="88" y="96"/>
              </a:cxn>
              <a:cxn ang="0">
                <a:pos x="88" y="83"/>
              </a:cxn>
              <a:cxn ang="0">
                <a:pos x="78" y="81"/>
              </a:cxn>
              <a:cxn ang="0">
                <a:pos x="83" y="73"/>
              </a:cxn>
              <a:cxn ang="0">
                <a:pos x="78" y="64"/>
              </a:cxn>
              <a:cxn ang="0">
                <a:pos x="68" y="62"/>
              </a:cxn>
              <a:cxn ang="0">
                <a:pos x="60" y="60"/>
              </a:cxn>
              <a:cxn ang="0">
                <a:pos x="57" y="53"/>
              </a:cxn>
              <a:cxn ang="0">
                <a:pos x="65" y="45"/>
              </a:cxn>
              <a:cxn ang="0">
                <a:pos x="63" y="38"/>
              </a:cxn>
              <a:cxn ang="0">
                <a:pos x="57" y="30"/>
              </a:cxn>
              <a:cxn ang="0">
                <a:pos x="45" y="30"/>
              </a:cxn>
              <a:cxn ang="0">
                <a:pos x="30" y="15"/>
              </a:cxn>
              <a:cxn ang="0">
                <a:pos x="32" y="8"/>
              </a:cxn>
              <a:cxn ang="0">
                <a:pos x="32" y="0"/>
              </a:cxn>
              <a:cxn ang="0">
                <a:pos x="22" y="13"/>
              </a:cxn>
              <a:cxn ang="0">
                <a:pos x="5" y="28"/>
              </a:cxn>
              <a:cxn ang="0">
                <a:pos x="0" y="41"/>
              </a:cxn>
              <a:cxn ang="0">
                <a:pos x="7" y="47"/>
              </a:cxn>
              <a:cxn ang="0">
                <a:pos x="10" y="56"/>
              </a:cxn>
              <a:cxn ang="0">
                <a:pos x="10" y="66"/>
              </a:cxn>
              <a:cxn ang="0">
                <a:pos x="17" y="77"/>
              </a:cxn>
              <a:cxn ang="0">
                <a:pos x="15" y="83"/>
              </a:cxn>
              <a:cxn ang="0">
                <a:pos x="12" y="90"/>
              </a:cxn>
              <a:cxn ang="0">
                <a:pos x="15" y="98"/>
              </a:cxn>
              <a:cxn ang="0">
                <a:pos x="12" y="103"/>
              </a:cxn>
              <a:cxn ang="0">
                <a:pos x="2" y="103"/>
              </a:cxn>
              <a:cxn ang="0">
                <a:pos x="2" y="111"/>
              </a:cxn>
            </a:cxnLst>
            <a:rect l="0" t="0" r="r" b="b"/>
            <a:pathLst>
              <a:path w="128" h="163">
                <a:moveTo>
                  <a:pt x="2" y="111"/>
                </a:moveTo>
                <a:lnTo>
                  <a:pt x="10" y="115"/>
                </a:lnTo>
                <a:lnTo>
                  <a:pt x="7" y="124"/>
                </a:lnTo>
                <a:lnTo>
                  <a:pt x="15" y="124"/>
                </a:lnTo>
                <a:lnTo>
                  <a:pt x="20" y="130"/>
                </a:lnTo>
                <a:lnTo>
                  <a:pt x="20" y="137"/>
                </a:lnTo>
                <a:lnTo>
                  <a:pt x="27" y="139"/>
                </a:lnTo>
                <a:lnTo>
                  <a:pt x="30" y="150"/>
                </a:lnTo>
                <a:lnTo>
                  <a:pt x="30" y="163"/>
                </a:lnTo>
                <a:lnTo>
                  <a:pt x="47" y="158"/>
                </a:lnTo>
                <a:lnTo>
                  <a:pt x="60" y="154"/>
                </a:lnTo>
                <a:lnTo>
                  <a:pt x="68" y="150"/>
                </a:lnTo>
                <a:lnTo>
                  <a:pt x="80" y="150"/>
                </a:lnTo>
                <a:lnTo>
                  <a:pt x="88" y="143"/>
                </a:lnTo>
                <a:lnTo>
                  <a:pt x="95" y="143"/>
                </a:lnTo>
                <a:lnTo>
                  <a:pt x="108" y="145"/>
                </a:lnTo>
                <a:lnTo>
                  <a:pt x="115" y="141"/>
                </a:lnTo>
                <a:lnTo>
                  <a:pt x="115" y="135"/>
                </a:lnTo>
                <a:lnTo>
                  <a:pt x="128" y="130"/>
                </a:lnTo>
                <a:lnTo>
                  <a:pt x="118" y="126"/>
                </a:lnTo>
                <a:lnTo>
                  <a:pt x="110" y="118"/>
                </a:lnTo>
                <a:lnTo>
                  <a:pt x="100" y="111"/>
                </a:lnTo>
                <a:lnTo>
                  <a:pt x="88" y="96"/>
                </a:lnTo>
                <a:lnTo>
                  <a:pt x="88" y="83"/>
                </a:lnTo>
                <a:lnTo>
                  <a:pt x="78" y="81"/>
                </a:lnTo>
                <a:lnTo>
                  <a:pt x="83" y="73"/>
                </a:lnTo>
                <a:lnTo>
                  <a:pt x="78" y="64"/>
                </a:lnTo>
                <a:lnTo>
                  <a:pt x="68" y="62"/>
                </a:lnTo>
                <a:lnTo>
                  <a:pt x="60" y="60"/>
                </a:lnTo>
                <a:lnTo>
                  <a:pt x="57" y="53"/>
                </a:lnTo>
                <a:lnTo>
                  <a:pt x="65" y="45"/>
                </a:lnTo>
                <a:lnTo>
                  <a:pt x="63" y="38"/>
                </a:lnTo>
                <a:lnTo>
                  <a:pt x="57" y="30"/>
                </a:lnTo>
                <a:lnTo>
                  <a:pt x="45" y="30"/>
                </a:lnTo>
                <a:lnTo>
                  <a:pt x="30" y="15"/>
                </a:lnTo>
                <a:lnTo>
                  <a:pt x="32" y="8"/>
                </a:lnTo>
                <a:lnTo>
                  <a:pt x="32" y="0"/>
                </a:lnTo>
                <a:lnTo>
                  <a:pt x="22" y="13"/>
                </a:lnTo>
                <a:lnTo>
                  <a:pt x="5" y="28"/>
                </a:lnTo>
                <a:lnTo>
                  <a:pt x="0" y="41"/>
                </a:lnTo>
                <a:lnTo>
                  <a:pt x="7" y="47"/>
                </a:lnTo>
                <a:lnTo>
                  <a:pt x="10" y="56"/>
                </a:lnTo>
                <a:lnTo>
                  <a:pt x="10" y="66"/>
                </a:lnTo>
                <a:lnTo>
                  <a:pt x="17" y="77"/>
                </a:lnTo>
                <a:lnTo>
                  <a:pt x="15" y="83"/>
                </a:lnTo>
                <a:lnTo>
                  <a:pt x="12" y="90"/>
                </a:lnTo>
                <a:lnTo>
                  <a:pt x="15" y="98"/>
                </a:lnTo>
                <a:lnTo>
                  <a:pt x="12" y="103"/>
                </a:lnTo>
                <a:lnTo>
                  <a:pt x="2" y="103"/>
                </a:lnTo>
                <a:lnTo>
                  <a:pt x="2" y="111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63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130" name="Freeform 163"/>
          <p:cNvSpPr>
            <a:spLocks/>
          </p:cNvSpPr>
          <p:nvPr/>
        </p:nvSpPr>
        <p:spPr bwMode="gray">
          <a:xfrm>
            <a:off x="4485749" y="3190505"/>
            <a:ext cx="372439" cy="214628"/>
          </a:xfrm>
          <a:custGeom>
            <a:avLst/>
            <a:gdLst/>
            <a:ahLst/>
            <a:cxnLst>
              <a:cxn ang="0">
                <a:pos x="5" y="62"/>
              </a:cxn>
              <a:cxn ang="0">
                <a:pos x="0" y="45"/>
              </a:cxn>
              <a:cxn ang="0">
                <a:pos x="30" y="36"/>
              </a:cxn>
              <a:cxn ang="0">
                <a:pos x="50" y="32"/>
              </a:cxn>
              <a:cxn ang="0">
                <a:pos x="65" y="25"/>
              </a:cxn>
              <a:cxn ang="0">
                <a:pos x="85" y="23"/>
              </a:cxn>
              <a:cxn ang="0">
                <a:pos x="98" y="12"/>
              </a:cxn>
              <a:cxn ang="0">
                <a:pos x="103" y="2"/>
              </a:cxn>
              <a:cxn ang="0">
                <a:pos x="123" y="8"/>
              </a:cxn>
              <a:cxn ang="0">
                <a:pos x="141" y="10"/>
              </a:cxn>
              <a:cxn ang="0">
                <a:pos x="151" y="6"/>
              </a:cxn>
              <a:cxn ang="0">
                <a:pos x="163" y="2"/>
              </a:cxn>
              <a:cxn ang="0">
                <a:pos x="178" y="10"/>
              </a:cxn>
              <a:cxn ang="0">
                <a:pos x="214" y="2"/>
              </a:cxn>
              <a:cxn ang="0">
                <a:pos x="231" y="4"/>
              </a:cxn>
              <a:cxn ang="0">
                <a:pos x="244" y="19"/>
              </a:cxn>
              <a:cxn ang="0">
                <a:pos x="261" y="30"/>
              </a:cxn>
              <a:cxn ang="0">
                <a:pos x="276" y="49"/>
              </a:cxn>
              <a:cxn ang="0">
                <a:pos x="279" y="66"/>
              </a:cxn>
              <a:cxn ang="0">
                <a:pos x="261" y="75"/>
              </a:cxn>
              <a:cxn ang="0">
                <a:pos x="244" y="64"/>
              </a:cxn>
              <a:cxn ang="0">
                <a:pos x="234" y="70"/>
              </a:cxn>
              <a:cxn ang="0">
                <a:pos x="224" y="83"/>
              </a:cxn>
              <a:cxn ang="0">
                <a:pos x="201" y="79"/>
              </a:cxn>
              <a:cxn ang="0">
                <a:pos x="186" y="81"/>
              </a:cxn>
              <a:cxn ang="0">
                <a:pos x="178" y="85"/>
              </a:cxn>
              <a:cxn ang="0">
                <a:pos x="161" y="87"/>
              </a:cxn>
              <a:cxn ang="0">
                <a:pos x="163" y="98"/>
              </a:cxn>
              <a:cxn ang="0">
                <a:pos x="156" y="107"/>
              </a:cxn>
              <a:cxn ang="0">
                <a:pos x="148" y="115"/>
              </a:cxn>
              <a:cxn ang="0">
                <a:pos x="131" y="126"/>
              </a:cxn>
              <a:cxn ang="0">
                <a:pos x="133" y="145"/>
              </a:cxn>
              <a:cxn ang="0">
                <a:pos x="123" y="152"/>
              </a:cxn>
              <a:cxn ang="0">
                <a:pos x="108" y="154"/>
              </a:cxn>
              <a:cxn ang="0">
                <a:pos x="98" y="145"/>
              </a:cxn>
              <a:cxn ang="0">
                <a:pos x="93" y="137"/>
              </a:cxn>
              <a:cxn ang="0">
                <a:pos x="63" y="143"/>
              </a:cxn>
              <a:cxn ang="0">
                <a:pos x="53" y="152"/>
              </a:cxn>
              <a:cxn ang="0">
                <a:pos x="43" y="143"/>
              </a:cxn>
              <a:cxn ang="0">
                <a:pos x="35" y="134"/>
              </a:cxn>
              <a:cxn ang="0">
                <a:pos x="40" y="117"/>
              </a:cxn>
              <a:cxn ang="0">
                <a:pos x="35" y="102"/>
              </a:cxn>
              <a:cxn ang="0">
                <a:pos x="30" y="87"/>
              </a:cxn>
              <a:cxn ang="0">
                <a:pos x="12" y="77"/>
              </a:cxn>
            </a:cxnLst>
            <a:rect l="0" t="0" r="r" b="b"/>
            <a:pathLst>
              <a:path w="282" h="154">
                <a:moveTo>
                  <a:pt x="7" y="70"/>
                </a:moveTo>
                <a:lnTo>
                  <a:pt x="5" y="62"/>
                </a:lnTo>
                <a:lnTo>
                  <a:pt x="0" y="57"/>
                </a:lnTo>
                <a:lnTo>
                  <a:pt x="0" y="45"/>
                </a:lnTo>
                <a:lnTo>
                  <a:pt x="17" y="40"/>
                </a:lnTo>
                <a:lnTo>
                  <a:pt x="30" y="36"/>
                </a:lnTo>
                <a:lnTo>
                  <a:pt x="38" y="32"/>
                </a:lnTo>
                <a:lnTo>
                  <a:pt x="50" y="32"/>
                </a:lnTo>
                <a:lnTo>
                  <a:pt x="58" y="25"/>
                </a:lnTo>
                <a:lnTo>
                  <a:pt x="65" y="25"/>
                </a:lnTo>
                <a:lnTo>
                  <a:pt x="78" y="27"/>
                </a:lnTo>
                <a:lnTo>
                  <a:pt x="85" y="23"/>
                </a:lnTo>
                <a:lnTo>
                  <a:pt x="85" y="17"/>
                </a:lnTo>
                <a:lnTo>
                  <a:pt x="98" y="12"/>
                </a:lnTo>
                <a:lnTo>
                  <a:pt x="103" y="10"/>
                </a:lnTo>
                <a:lnTo>
                  <a:pt x="103" y="2"/>
                </a:lnTo>
                <a:lnTo>
                  <a:pt x="113" y="2"/>
                </a:lnTo>
                <a:lnTo>
                  <a:pt x="123" y="8"/>
                </a:lnTo>
                <a:lnTo>
                  <a:pt x="131" y="12"/>
                </a:lnTo>
                <a:lnTo>
                  <a:pt x="141" y="10"/>
                </a:lnTo>
                <a:lnTo>
                  <a:pt x="146" y="2"/>
                </a:lnTo>
                <a:lnTo>
                  <a:pt x="151" y="6"/>
                </a:lnTo>
                <a:lnTo>
                  <a:pt x="156" y="0"/>
                </a:lnTo>
                <a:lnTo>
                  <a:pt x="163" y="2"/>
                </a:lnTo>
                <a:lnTo>
                  <a:pt x="168" y="8"/>
                </a:lnTo>
                <a:lnTo>
                  <a:pt x="178" y="10"/>
                </a:lnTo>
                <a:lnTo>
                  <a:pt x="206" y="10"/>
                </a:lnTo>
                <a:lnTo>
                  <a:pt x="214" y="2"/>
                </a:lnTo>
                <a:lnTo>
                  <a:pt x="219" y="0"/>
                </a:lnTo>
                <a:lnTo>
                  <a:pt x="231" y="4"/>
                </a:lnTo>
                <a:lnTo>
                  <a:pt x="234" y="15"/>
                </a:lnTo>
                <a:lnTo>
                  <a:pt x="244" y="19"/>
                </a:lnTo>
                <a:lnTo>
                  <a:pt x="256" y="25"/>
                </a:lnTo>
                <a:lnTo>
                  <a:pt x="261" y="30"/>
                </a:lnTo>
                <a:lnTo>
                  <a:pt x="266" y="40"/>
                </a:lnTo>
                <a:lnTo>
                  <a:pt x="276" y="49"/>
                </a:lnTo>
                <a:lnTo>
                  <a:pt x="282" y="57"/>
                </a:lnTo>
                <a:lnTo>
                  <a:pt x="279" y="66"/>
                </a:lnTo>
                <a:lnTo>
                  <a:pt x="269" y="70"/>
                </a:lnTo>
                <a:lnTo>
                  <a:pt x="261" y="75"/>
                </a:lnTo>
                <a:lnTo>
                  <a:pt x="254" y="70"/>
                </a:lnTo>
                <a:lnTo>
                  <a:pt x="244" y="64"/>
                </a:lnTo>
                <a:lnTo>
                  <a:pt x="239" y="66"/>
                </a:lnTo>
                <a:lnTo>
                  <a:pt x="234" y="70"/>
                </a:lnTo>
                <a:lnTo>
                  <a:pt x="231" y="77"/>
                </a:lnTo>
                <a:lnTo>
                  <a:pt x="224" y="83"/>
                </a:lnTo>
                <a:lnTo>
                  <a:pt x="214" y="90"/>
                </a:lnTo>
                <a:lnTo>
                  <a:pt x="201" y="79"/>
                </a:lnTo>
                <a:lnTo>
                  <a:pt x="193" y="75"/>
                </a:lnTo>
                <a:lnTo>
                  <a:pt x="186" y="81"/>
                </a:lnTo>
                <a:lnTo>
                  <a:pt x="178" y="83"/>
                </a:lnTo>
                <a:lnTo>
                  <a:pt x="178" y="85"/>
                </a:lnTo>
                <a:lnTo>
                  <a:pt x="166" y="79"/>
                </a:lnTo>
                <a:lnTo>
                  <a:pt x="161" y="87"/>
                </a:lnTo>
                <a:lnTo>
                  <a:pt x="166" y="92"/>
                </a:lnTo>
                <a:lnTo>
                  <a:pt x="163" y="98"/>
                </a:lnTo>
                <a:lnTo>
                  <a:pt x="158" y="98"/>
                </a:lnTo>
                <a:lnTo>
                  <a:pt x="156" y="107"/>
                </a:lnTo>
                <a:lnTo>
                  <a:pt x="156" y="115"/>
                </a:lnTo>
                <a:lnTo>
                  <a:pt x="148" y="115"/>
                </a:lnTo>
                <a:lnTo>
                  <a:pt x="143" y="122"/>
                </a:lnTo>
                <a:lnTo>
                  <a:pt x="131" y="126"/>
                </a:lnTo>
                <a:lnTo>
                  <a:pt x="133" y="132"/>
                </a:lnTo>
                <a:lnTo>
                  <a:pt x="133" y="145"/>
                </a:lnTo>
                <a:lnTo>
                  <a:pt x="131" y="147"/>
                </a:lnTo>
                <a:lnTo>
                  <a:pt x="123" y="152"/>
                </a:lnTo>
                <a:lnTo>
                  <a:pt x="118" y="147"/>
                </a:lnTo>
                <a:lnTo>
                  <a:pt x="108" y="154"/>
                </a:lnTo>
                <a:lnTo>
                  <a:pt x="100" y="152"/>
                </a:lnTo>
                <a:lnTo>
                  <a:pt x="98" y="145"/>
                </a:lnTo>
                <a:lnTo>
                  <a:pt x="100" y="141"/>
                </a:lnTo>
                <a:lnTo>
                  <a:pt x="93" y="137"/>
                </a:lnTo>
                <a:lnTo>
                  <a:pt x="78" y="147"/>
                </a:lnTo>
                <a:lnTo>
                  <a:pt x="63" y="143"/>
                </a:lnTo>
                <a:lnTo>
                  <a:pt x="58" y="147"/>
                </a:lnTo>
                <a:lnTo>
                  <a:pt x="53" y="152"/>
                </a:lnTo>
                <a:lnTo>
                  <a:pt x="48" y="154"/>
                </a:lnTo>
                <a:lnTo>
                  <a:pt x="43" y="143"/>
                </a:lnTo>
                <a:lnTo>
                  <a:pt x="45" y="137"/>
                </a:lnTo>
                <a:lnTo>
                  <a:pt x="35" y="134"/>
                </a:lnTo>
                <a:lnTo>
                  <a:pt x="35" y="126"/>
                </a:lnTo>
                <a:lnTo>
                  <a:pt x="40" y="117"/>
                </a:lnTo>
                <a:lnTo>
                  <a:pt x="40" y="107"/>
                </a:lnTo>
                <a:lnTo>
                  <a:pt x="35" y="102"/>
                </a:lnTo>
                <a:lnTo>
                  <a:pt x="35" y="94"/>
                </a:lnTo>
                <a:lnTo>
                  <a:pt x="30" y="87"/>
                </a:lnTo>
                <a:lnTo>
                  <a:pt x="20" y="83"/>
                </a:lnTo>
                <a:lnTo>
                  <a:pt x="12" y="77"/>
                </a:lnTo>
                <a:lnTo>
                  <a:pt x="7" y="70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131" name="Freeform 164"/>
          <p:cNvSpPr>
            <a:spLocks/>
          </p:cNvSpPr>
          <p:nvPr/>
        </p:nvSpPr>
        <p:spPr bwMode="gray">
          <a:xfrm>
            <a:off x="3960611" y="3105908"/>
            <a:ext cx="197393" cy="203662"/>
          </a:xfrm>
          <a:custGeom>
            <a:avLst/>
            <a:gdLst/>
            <a:ahLst/>
            <a:cxnLst>
              <a:cxn ang="0">
                <a:pos x="111" y="145"/>
              </a:cxn>
              <a:cxn ang="0">
                <a:pos x="104" y="135"/>
              </a:cxn>
              <a:cxn ang="0">
                <a:pos x="91" y="122"/>
              </a:cxn>
              <a:cxn ang="0">
                <a:pos x="78" y="113"/>
              </a:cxn>
              <a:cxn ang="0">
                <a:pos x="68" y="109"/>
              </a:cxn>
              <a:cxn ang="0">
                <a:pos x="56" y="102"/>
              </a:cxn>
              <a:cxn ang="0">
                <a:pos x="43" y="96"/>
              </a:cxn>
              <a:cxn ang="0">
                <a:pos x="41" y="85"/>
              </a:cxn>
              <a:cxn ang="0">
                <a:pos x="33" y="83"/>
              </a:cxn>
              <a:cxn ang="0">
                <a:pos x="26" y="83"/>
              </a:cxn>
              <a:cxn ang="0">
                <a:pos x="21" y="75"/>
              </a:cxn>
              <a:cxn ang="0">
                <a:pos x="16" y="75"/>
              </a:cxn>
              <a:cxn ang="0">
                <a:pos x="13" y="68"/>
              </a:cxn>
              <a:cxn ang="0">
                <a:pos x="13" y="60"/>
              </a:cxn>
              <a:cxn ang="0">
                <a:pos x="21" y="60"/>
              </a:cxn>
              <a:cxn ang="0">
                <a:pos x="21" y="53"/>
              </a:cxn>
              <a:cxn ang="0">
                <a:pos x="16" y="49"/>
              </a:cxn>
              <a:cxn ang="0">
                <a:pos x="11" y="43"/>
              </a:cxn>
              <a:cxn ang="0">
                <a:pos x="11" y="36"/>
              </a:cxn>
              <a:cxn ang="0">
                <a:pos x="6" y="30"/>
              </a:cxn>
              <a:cxn ang="0">
                <a:pos x="0" y="21"/>
              </a:cxn>
              <a:cxn ang="0">
                <a:pos x="3" y="17"/>
              </a:cxn>
              <a:cxn ang="0">
                <a:pos x="6" y="21"/>
              </a:cxn>
              <a:cxn ang="0">
                <a:pos x="13" y="19"/>
              </a:cxn>
              <a:cxn ang="0">
                <a:pos x="18" y="15"/>
              </a:cxn>
              <a:cxn ang="0">
                <a:pos x="23" y="10"/>
              </a:cxn>
              <a:cxn ang="0">
                <a:pos x="28" y="15"/>
              </a:cxn>
              <a:cxn ang="0">
                <a:pos x="33" y="17"/>
              </a:cxn>
              <a:cxn ang="0">
                <a:pos x="38" y="15"/>
              </a:cxn>
              <a:cxn ang="0">
                <a:pos x="41" y="4"/>
              </a:cxn>
              <a:cxn ang="0">
                <a:pos x="43" y="0"/>
              </a:cxn>
              <a:cxn ang="0">
                <a:pos x="61" y="6"/>
              </a:cxn>
              <a:cxn ang="0">
                <a:pos x="68" y="4"/>
              </a:cxn>
              <a:cxn ang="0">
                <a:pos x="76" y="6"/>
              </a:cxn>
              <a:cxn ang="0">
                <a:pos x="78" y="4"/>
              </a:cxn>
              <a:cxn ang="0">
                <a:pos x="81" y="6"/>
              </a:cxn>
              <a:cxn ang="0">
                <a:pos x="91" y="15"/>
              </a:cxn>
              <a:cxn ang="0">
                <a:pos x="99" y="17"/>
              </a:cxn>
              <a:cxn ang="0">
                <a:pos x="96" y="23"/>
              </a:cxn>
              <a:cxn ang="0">
                <a:pos x="91" y="28"/>
              </a:cxn>
              <a:cxn ang="0">
                <a:pos x="91" y="32"/>
              </a:cxn>
              <a:cxn ang="0">
                <a:pos x="101" y="36"/>
              </a:cxn>
              <a:cxn ang="0">
                <a:pos x="111" y="43"/>
              </a:cxn>
              <a:cxn ang="0">
                <a:pos x="114" y="55"/>
              </a:cxn>
              <a:cxn ang="0">
                <a:pos x="119" y="68"/>
              </a:cxn>
              <a:cxn ang="0">
                <a:pos x="121" y="85"/>
              </a:cxn>
              <a:cxn ang="0">
                <a:pos x="119" y="96"/>
              </a:cxn>
              <a:cxn ang="0">
                <a:pos x="121" y="85"/>
              </a:cxn>
              <a:cxn ang="0">
                <a:pos x="119" y="96"/>
              </a:cxn>
              <a:cxn ang="0">
                <a:pos x="131" y="102"/>
              </a:cxn>
              <a:cxn ang="0">
                <a:pos x="129" y="109"/>
              </a:cxn>
              <a:cxn ang="0">
                <a:pos x="131" y="113"/>
              </a:cxn>
              <a:cxn ang="0">
                <a:pos x="144" y="115"/>
              </a:cxn>
              <a:cxn ang="0">
                <a:pos x="146" y="122"/>
              </a:cxn>
              <a:cxn ang="0">
                <a:pos x="141" y="128"/>
              </a:cxn>
              <a:cxn ang="0">
                <a:pos x="139" y="135"/>
              </a:cxn>
              <a:cxn ang="0">
                <a:pos x="134" y="132"/>
              </a:cxn>
              <a:cxn ang="0">
                <a:pos x="129" y="126"/>
              </a:cxn>
              <a:cxn ang="0">
                <a:pos x="124" y="130"/>
              </a:cxn>
              <a:cxn ang="0">
                <a:pos x="121" y="143"/>
              </a:cxn>
              <a:cxn ang="0">
                <a:pos x="114" y="147"/>
              </a:cxn>
              <a:cxn ang="0">
                <a:pos x="111" y="145"/>
              </a:cxn>
            </a:cxnLst>
            <a:rect l="0" t="0" r="r" b="b"/>
            <a:pathLst>
              <a:path w="146" h="147">
                <a:moveTo>
                  <a:pt x="111" y="145"/>
                </a:moveTo>
                <a:lnTo>
                  <a:pt x="104" y="135"/>
                </a:lnTo>
                <a:lnTo>
                  <a:pt x="91" y="122"/>
                </a:lnTo>
                <a:lnTo>
                  <a:pt x="78" y="113"/>
                </a:lnTo>
                <a:lnTo>
                  <a:pt x="68" y="109"/>
                </a:lnTo>
                <a:lnTo>
                  <a:pt x="56" y="102"/>
                </a:lnTo>
                <a:lnTo>
                  <a:pt x="43" y="96"/>
                </a:lnTo>
                <a:lnTo>
                  <a:pt x="41" y="85"/>
                </a:lnTo>
                <a:lnTo>
                  <a:pt x="33" y="83"/>
                </a:lnTo>
                <a:lnTo>
                  <a:pt x="26" y="83"/>
                </a:lnTo>
                <a:lnTo>
                  <a:pt x="21" y="75"/>
                </a:lnTo>
                <a:lnTo>
                  <a:pt x="16" y="75"/>
                </a:lnTo>
                <a:lnTo>
                  <a:pt x="13" y="68"/>
                </a:lnTo>
                <a:lnTo>
                  <a:pt x="13" y="60"/>
                </a:lnTo>
                <a:lnTo>
                  <a:pt x="21" y="60"/>
                </a:lnTo>
                <a:lnTo>
                  <a:pt x="21" y="53"/>
                </a:lnTo>
                <a:lnTo>
                  <a:pt x="16" y="49"/>
                </a:lnTo>
                <a:lnTo>
                  <a:pt x="11" y="43"/>
                </a:lnTo>
                <a:lnTo>
                  <a:pt x="11" y="36"/>
                </a:lnTo>
                <a:lnTo>
                  <a:pt x="6" y="30"/>
                </a:lnTo>
                <a:lnTo>
                  <a:pt x="0" y="21"/>
                </a:lnTo>
                <a:lnTo>
                  <a:pt x="3" y="17"/>
                </a:lnTo>
                <a:lnTo>
                  <a:pt x="6" y="21"/>
                </a:lnTo>
                <a:lnTo>
                  <a:pt x="13" y="19"/>
                </a:lnTo>
                <a:lnTo>
                  <a:pt x="18" y="15"/>
                </a:lnTo>
                <a:lnTo>
                  <a:pt x="23" y="10"/>
                </a:lnTo>
                <a:lnTo>
                  <a:pt x="28" y="15"/>
                </a:lnTo>
                <a:lnTo>
                  <a:pt x="33" y="17"/>
                </a:lnTo>
                <a:lnTo>
                  <a:pt x="38" y="15"/>
                </a:lnTo>
                <a:lnTo>
                  <a:pt x="41" y="4"/>
                </a:lnTo>
                <a:lnTo>
                  <a:pt x="43" y="0"/>
                </a:lnTo>
                <a:lnTo>
                  <a:pt x="61" y="6"/>
                </a:lnTo>
                <a:lnTo>
                  <a:pt x="68" y="4"/>
                </a:lnTo>
                <a:lnTo>
                  <a:pt x="76" y="6"/>
                </a:lnTo>
                <a:lnTo>
                  <a:pt x="78" y="4"/>
                </a:lnTo>
                <a:lnTo>
                  <a:pt x="81" y="6"/>
                </a:lnTo>
                <a:lnTo>
                  <a:pt x="91" y="15"/>
                </a:lnTo>
                <a:lnTo>
                  <a:pt x="99" y="17"/>
                </a:lnTo>
                <a:lnTo>
                  <a:pt x="96" y="23"/>
                </a:lnTo>
                <a:lnTo>
                  <a:pt x="91" y="28"/>
                </a:lnTo>
                <a:lnTo>
                  <a:pt x="91" y="32"/>
                </a:lnTo>
                <a:lnTo>
                  <a:pt x="101" y="36"/>
                </a:lnTo>
                <a:lnTo>
                  <a:pt x="111" y="43"/>
                </a:lnTo>
                <a:lnTo>
                  <a:pt x="114" y="55"/>
                </a:lnTo>
                <a:lnTo>
                  <a:pt x="119" y="68"/>
                </a:lnTo>
                <a:lnTo>
                  <a:pt x="121" y="85"/>
                </a:lnTo>
                <a:lnTo>
                  <a:pt x="119" y="96"/>
                </a:lnTo>
                <a:lnTo>
                  <a:pt x="121" y="85"/>
                </a:lnTo>
                <a:lnTo>
                  <a:pt x="119" y="96"/>
                </a:lnTo>
                <a:lnTo>
                  <a:pt x="131" y="102"/>
                </a:lnTo>
                <a:lnTo>
                  <a:pt x="129" y="109"/>
                </a:lnTo>
                <a:lnTo>
                  <a:pt x="131" y="113"/>
                </a:lnTo>
                <a:lnTo>
                  <a:pt x="144" y="115"/>
                </a:lnTo>
                <a:lnTo>
                  <a:pt x="146" y="122"/>
                </a:lnTo>
                <a:lnTo>
                  <a:pt x="141" y="128"/>
                </a:lnTo>
                <a:lnTo>
                  <a:pt x="139" y="135"/>
                </a:lnTo>
                <a:lnTo>
                  <a:pt x="134" y="132"/>
                </a:lnTo>
                <a:lnTo>
                  <a:pt x="129" y="126"/>
                </a:lnTo>
                <a:lnTo>
                  <a:pt x="124" y="130"/>
                </a:lnTo>
                <a:lnTo>
                  <a:pt x="121" y="143"/>
                </a:lnTo>
                <a:lnTo>
                  <a:pt x="114" y="147"/>
                </a:lnTo>
                <a:lnTo>
                  <a:pt x="111" y="145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132" name="Freeform 165"/>
          <p:cNvSpPr>
            <a:spLocks/>
          </p:cNvSpPr>
          <p:nvPr/>
        </p:nvSpPr>
        <p:spPr bwMode="gray">
          <a:xfrm>
            <a:off x="4061170" y="3068307"/>
            <a:ext cx="154562" cy="178597"/>
          </a:xfrm>
          <a:custGeom>
            <a:avLst/>
            <a:gdLst/>
            <a:ahLst/>
            <a:cxnLst>
              <a:cxn ang="0">
                <a:pos x="96" y="43"/>
              </a:cxn>
              <a:cxn ang="0">
                <a:pos x="93" y="51"/>
              </a:cxn>
              <a:cxn ang="0">
                <a:pos x="98" y="66"/>
              </a:cxn>
              <a:cxn ang="0">
                <a:pos x="111" y="73"/>
              </a:cxn>
              <a:cxn ang="0">
                <a:pos x="111" y="79"/>
              </a:cxn>
              <a:cxn ang="0">
                <a:pos x="111" y="85"/>
              </a:cxn>
              <a:cxn ang="0">
                <a:pos x="113" y="96"/>
              </a:cxn>
              <a:cxn ang="0">
                <a:pos x="103" y="100"/>
              </a:cxn>
              <a:cxn ang="0">
                <a:pos x="93" y="107"/>
              </a:cxn>
              <a:cxn ang="0">
                <a:pos x="83" y="105"/>
              </a:cxn>
              <a:cxn ang="0">
                <a:pos x="80" y="109"/>
              </a:cxn>
              <a:cxn ang="0">
                <a:pos x="85" y="115"/>
              </a:cxn>
              <a:cxn ang="0">
                <a:pos x="78" y="124"/>
              </a:cxn>
              <a:cxn ang="0">
                <a:pos x="73" y="128"/>
              </a:cxn>
              <a:cxn ang="0">
                <a:pos x="65" y="126"/>
              </a:cxn>
              <a:cxn ang="0">
                <a:pos x="55" y="130"/>
              </a:cxn>
              <a:cxn ang="0">
                <a:pos x="43" y="124"/>
              </a:cxn>
              <a:cxn ang="0">
                <a:pos x="45" y="113"/>
              </a:cxn>
              <a:cxn ang="0">
                <a:pos x="43" y="124"/>
              </a:cxn>
              <a:cxn ang="0">
                <a:pos x="45" y="113"/>
              </a:cxn>
              <a:cxn ang="0">
                <a:pos x="43" y="96"/>
              </a:cxn>
              <a:cxn ang="0">
                <a:pos x="38" y="83"/>
              </a:cxn>
              <a:cxn ang="0">
                <a:pos x="35" y="71"/>
              </a:cxn>
              <a:cxn ang="0">
                <a:pos x="25" y="64"/>
              </a:cxn>
              <a:cxn ang="0">
                <a:pos x="15" y="60"/>
              </a:cxn>
              <a:cxn ang="0">
                <a:pos x="15" y="56"/>
              </a:cxn>
              <a:cxn ang="0">
                <a:pos x="20" y="51"/>
              </a:cxn>
              <a:cxn ang="0">
                <a:pos x="23" y="45"/>
              </a:cxn>
              <a:cxn ang="0">
                <a:pos x="15" y="43"/>
              </a:cxn>
              <a:cxn ang="0">
                <a:pos x="5" y="34"/>
              </a:cxn>
              <a:cxn ang="0">
                <a:pos x="2" y="32"/>
              </a:cxn>
              <a:cxn ang="0">
                <a:pos x="0" y="26"/>
              </a:cxn>
              <a:cxn ang="0">
                <a:pos x="0" y="21"/>
              </a:cxn>
              <a:cxn ang="0">
                <a:pos x="10" y="21"/>
              </a:cxn>
              <a:cxn ang="0">
                <a:pos x="15" y="21"/>
              </a:cxn>
              <a:cxn ang="0">
                <a:pos x="23" y="21"/>
              </a:cxn>
              <a:cxn ang="0">
                <a:pos x="25" y="17"/>
              </a:cxn>
              <a:cxn ang="0">
                <a:pos x="23" y="11"/>
              </a:cxn>
              <a:cxn ang="0">
                <a:pos x="28" y="6"/>
              </a:cxn>
              <a:cxn ang="0">
                <a:pos x="33" y="6"/>
              </a:cxn>
              <a:cxn ang="0">
                <a:pos x="43" y="13"/>
              </a:cxn>
              <a:cxn ang="0">
                <a:pos x="50" y="13"/>
              </a:cxn>
              <a:cxn ang="0">
                <a:pos x="53" y="6"/>
              </a:cxn>
              <a:cxn ang="0">
                <a:pos x="60" y="0"/>
              </a:cxn>
              <a:cxn ang="0">
                <a:pos x="85" y="13"/>
              </a:cxn>
              <a:cxn ang="0">
                <a:pos x="88" y="19"/>
              </a:cxn>
              <a:cxn ang="0">
                <a:pos x="96" y="21"/>
              </a:cxn>
              <a:cxn ang="0">
                <a:pos x="96" y="28"/>
              </a:cxn>
              <a:cxn ang="0">
                <a:pos x="96" y="32"/>
              </a:cxn>
              <a:cxn ang="0">
                <a:pos x="96" y="43"/>
              </a:cxn>
            </a:cxnLst>
            <a:rect l="0" t="0" r="r" b="b"/>
            <a:pathLst>
              <a:path w="113" h="130">
                <a:moveTo>
                  <a:pt x="96" y="43"/>
                </a:moveTo>
                <a:lnTo>
                  <a:pt x="93" y="51"/>
                </a:lnTo>
                <a:lnTo>
                  <a:pt x="98" y="66"/>
                </a:lnTo>
                <a:lnTo>
                  <a:pt x="111" y="73"/>
                </a:lnTo>
                <a:lnTo>
                  <a:pt x="111" y="79"/>
                </a:lnTo>
                <a:lnTo>
                  <a:pt x="111" y="85"/>
                </a:lnTo>
                <a:lnTo>
                  <a:pt x="113" y="96"/>
                </a:lnTo>
                <a:lnTo>
                  <a:pt x="103" y="100"/>
                </a:lnTo>
                <a:lnTo>
                  <a:pt x="93" y="107"/>
                </a:lnTo>
                <a:lnTo>
                  <a:pt x="83" y="105"/>
                </a:lnTo>
                <a:lnTo>
                  <a:pt x="80" y="109"/>
                </a:lnTo>
                <a:lnTo>
                  <a:pt x="85" y="115"/>
                </a:lnTo>
                <a:lnTo>
                  <a:pt x="78" y="124"/>
                </a:lnTo>
                <a:lnTo>
                  <a:pt x="73" y="128"/>
                </a:lnTo>
                <a:lnTo>
                  <a:pt x="65" y="126"/>
                </a:lnTo>
                <a:lnTo>
                  <a:pt x="55" y="130"/>
                </a:lnTo>
                <a:lnTo>
                  <a:pt x="43" y="124"/>
                </a:lnTo>
                <a:lnTo>
                  <a:pt x="45" y="113"/>
                </a:lnTo>
                <a:lnTo>
                  <a:pt x="43" y="124"/>
                </a:lnTo>
                <a:lnTo>
                  <a:pt x="45" y="113"/>
                </a:lnTo>
                <a:lnTo>
                  <a:pt x="43" y="96"/>
                </a:lnTo>
                <a:lnTo>
                  <a:pt x="38" y="83"/>
                </a:lnTo>
                <a:lnTo>
                  <a:pt x="35" y="71"/>
                </a:lnTo>
                <a:lnTo>
                  <a:pt x="25" y="64"/>
                </a:lnTo>
                <a:lnTo>
                  <a:pt x="15" y="60"/>
                </a:lnTo>
                <a:lnTo>
                  <a:pt x="15" y="56"/>
                </a:lnTo>
                <a:lnTo>
                  <a:pt x="20" y="51"/>
                </a:lnTo>
                <a:lnTo>
                  <a:pt x="23" y="45"/>
                </a:lnTo>
                <a:lnTo>
                  <a:pt x="15" y="43"/>
                </a:lnTo>
                <a:lnTo>
                  <a:pt x="5" y="34"/>
                </a:lnTo>
                <a:lnTo>
                  <a:pt x="2" y="32"/>
                </a:lnTo>
                <a:lnTo>
                  <a:pt x="0" y="26"/>
                </a:lnTo>
                <a:lnTo>
                  <a:pt x="0" y="21"/>
                </a:lnTo>
                <a:lnTo>
                  <a:pt x="10" y="21"/>
                </a:lnTo>
                <a:lnTo>
                  <a:pt x="15" y="21"/>
                </a:lnTo>
                <a:lnTo>
                  <a:pt x="23" y="21"/>
                </a:lnTo>
                <a:lnTo>
                  <a:pt x="25" y="17"/>
                </a:lnTo>
                <a:lnTo>
                  <a:pt x="23" y="11"/>
                </a:lnTo>
                <a:lnTo>
                  <a:pt x="28" y="6"/>
                </a:lnTo>
                <a:lnTo>
                  <a:pt x="33" y="6"/>
                </a:lnTo>
                <a:lnTo>
                  <a:pt x="43" y="13"/>
                </a:lnTo>
                <a:lnTo>
                  <a:pt x="50" y="13"/>
                </a:lnTo>
                <a:lnTo>
                  <a:pt x="53" y="6"/>
                </a:lnTo>
                <a:lnTo>
                  <a:pt x="60" y="0"/>
                </a:lnTo>
                <a:lnTo>
                  <a:pt x="85" y="13"/>
                </a:lnTo>
                <a:lnTo>
                  <a:pt x="88" y="19"/>
                </a:lnTo>
                <a:lnTo>
                  <a:pt x="96" y="21"/>
                </a:lnTo>
                <a:lnTo>
                  <a:pt x="96" y="28"/>
                </a:lnTo>
                <a:lnTo>
                  <a:pt x="96" y="32"/>
                </a:lnTo>
                <a:lnTo>
                  <a:pt x="96" y="43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133" name="Freeform 166"/>
          <p:cNvSpPr>
            <a:spLocks/>
          </p:cNvSpPr>
          <p:nvPr/>
        </p:nvSpPr>
        <p:spPr bwMode="gray">
          <a:xfrm>
            <a:off x="4061170" y="3068307"/>
            <a:ext cx="154562" cy="178597"/>
          </a:xfrm>
          <a:custGeom>
            <a:avLst/>
            <a:gdLst/>
            <a:ahLst/>
            <a:cxnLst>
              <a:cxn ang="0">
                <a:pos x="38" y="20"/>
              </a:cxn>
              <a:cxn ang="0">
                <a:pos x="37" y="24"/>
              </a:cxn>
              <a:cxn ang="0">
                <a:pos x="39" y="31"/>
              </a:cxn>
              <a:cxn ang="0">
                <a:pos x="44" y="34"/>
              </a:cxn>
              <a:cxn ang="0">
                <a:pos x="44" y="37"/>
              </a:cxn>
              <a:cxn ang="0">
                <a:pos x="44" y="40"/>
              </a:cxn>
              <a:cxn ang="0">
                <a:pos x="45" y="45"/>
              </a:cxn>
              <a:cxn ang="0">
                <a:pos x="41" y="47"/>
              </a:cxn>
              <a:cxn ang="0">
                <a:pos x="37" y="50"/>
              </a:cxn>
              <a:cxn ang="0">
                <a:pos x="33" y="49"/>
              </a:cxn>
              <a:cxn ang="0">
                <a:pos x="32" y="51"/>
              </a:cxn>
              <a:cxn ang="0">
                <a:pos x="34" y="54"/>
              </a:cxn>
              <a:cxn ang="0">
                <a:pos x="31" y="58"/>
              </a:cxn>
              <a:cxn ang="0">
                <a:pos x="29" y="60"/>
              </a:cxn>
              <a:cxn ang="0">
                <a:pos x="26" y="59"/>
              </a:cxn>
              <a:cxn ang="0">
                <a:pos x="22" y="61"/>
              </a:cxn>
              <a:cxn ang="0">
                <a:pos x="17" y="58"/>
              </a:cxn>
              <a:cxn ang="0">
                <a:pos x="18" y="53"/>
              </a:cxn>
              <a:cxn ang="0">
                <a:pos x="17" y="58"/>
              </a:cxn>
              <a:cxn ang="0">
                <a:pos x="18" y="53"/>
              </a:cxn>
              <a:cxn ang="0">
                <a:pos x="17" y="45"/>
              </a:cxn>
              <a:cxn ang="0">
                <a:pos x="15" y="39"/>
              </a:cxn>
              <a:cxn ang="0">
                <a:pos x="14" y="33"/>
              </a:cxn>
              <a:cxn ang="0">
                <a:pos x="10" y="30"/>
              </a:cxn>
              <a:cxn ang="0">
                <a:pos x="6" y="28"/>
              </a:cxn>
              <a:cxn ang="0">
                <a:pos x="6" y="26"/>
              </a:cxn>
              <a:cxn ang="0">
                <a:pos x="8" y="24"/>
              </a:cxn>
              <a:cxn ang="0">
                <a:pos x="9" y="21"/>
              </a:cxn>
              <a:cxn ang="0">
                <a:pos x="6" y="20"/>
              </a:cxn>
              <a:cxn ang="0">
                <a:pos x="2" y="16"/>
              </a:cxn>
              <a:cxn ang="0">
                <a:pos x="1" y="15"/>
              </a:cxn>
              <a:cxn ang="0">
                <a:pos x="0" y="12"/>
              </a:cxn>
              <a:cxn ang="0">
                <a:pos x="0" y="10"/>
              </a:cxn>
              <a:cxn ang="0">
                <a:pos x="4" y="10"/>
              </a:cxn>
              <a:cxn ang="0">
                <a:pos x="6" y="10"/>
              </a:cxn>
              <a:cxn ang="0">
                <a:pos x="9" y="10"/>
              </a:cxn>
              <a:cxn ang="0">
                <a:pos x="10" y="8"/>
              </a:cxn>
              <a:cxn ang="0">
                <a:pos x="9" y="5"/>
              </a:cxn>
              <a:cxn ang="0">
                <a:pos x="11" y="3"/>
              </a:cxn>
              <a:cxn ang="0">
                <a:pos x="13" y="3"/>
              </a:cxn>
              <a:cxn ang="0">
                <a:pos x="17" y="6"/>
              </a:cxn>
              <a:cxn ang="0">
                <a:pos x="20" y="6"/>
              </a:cxn>
              <a:cxn ang="0">
                <a:pos x="21" y="3"/>
              </a:cxn>
              <a:cxn ang="0">
                <a:pos x="24" y="0"/>
              </a:cxn>
              <a:cxn ang="0">
                <a:pos x="34" y="6"/>
              </a:cxn>
              <a:cxn ang="0">
                <a:pos x="35" y="9"/>
              </a:cxn>
              <a:cxn ang="0">
                <a:pos x="38" y="10"/>
              </a:cxn>
              <a:cxn ang="0">
                <a:pos x="38" y="13"/>
              </a:cxn>
              <a:cxn ang="0">
                <a:pos x="38" y="15"/>
              </a:cxn>
            </a:cxnLst>
            <a:rect l="0" t="0" r="r" b="b"/>
            <a:pathLst>
              <a:path w="45" h="61">
                <a:moveTo>
                  <a:pt x="38" y="20"/>
                </a:moveTo>
                <a:lnTo>
                  <a:pt x="37" y="24"/>
                </a:lnTo>
                <a:lnTo>
                  <a:pt x="39" y="31"/>
                </a:lnTo>
                <a:lnTo>
                  <a:pt x="44" y="34"/>
                </a:lnTo>
                <a:lnTo>
                  <a:pt x="44" y="37"/>
                </a:lnTo>
                <a:lnTo>
                  <a:pt x="44" y="40"/>
                </a:lnTo>
                <a:lnTo>
                  <a:pt x="45" y="45"/>
                </a:lnTo>
                <a:lnTo>
                  <a:pt x="41" y="47"/>
                </a:lnTo>
                <a:lnTo>
                  <a:pt x="37" y="50"/>
                </a:lnTo>
                <a:lnTo>
                  <a:pt x="33" y="49"/>
                </a:lnTo>
                <a:lnTo>
                  <a:pt x="32" y="51"/>
                </a:lnTo>
                <a:lnTo>
                  <a:pt x="34" y="54"/>
                </a:lnTo>
                <a:lnTo>
                  <a:pt x="31" y="58"/>
                </a:lnTo>
                <a:lnTo>
                  <a:pt x="29" y="60"/>
                </a:lnTo>
                <a:lnTo>
                  <a:pt x="26" y="59"/>
                </a:lnTo>
                <a:lnTo>
                  <a:pt x="22" y="61"/>
                </a:lnTo>
                <a:lnTo>
                  <a:pt x="17" y="58"/>
                </a:lnTo>
                <a:lnTo>
                  <a:pt x="18" y="53"/>
                </a:lnTo>
                <a:lnTo>
                  <a:pt x="17" y="58"/>
                </a:lnTo>
                <a:lnTo>
                  <a:pt x="18" y="53"/>
                </a:lnTo>
                <a:lnTo>
                  <a:pt x="17" y="45"/>
                </a:lnTo>
                <a:lnTo>
                  <a:pt x="15" y="39"/>
                </a:lnTo>
                <a:lnTo>
                  <a:pt x="14" y="33"/>
                </a:lnTo>
                <a:lnTo>
                  <a:pt x="10" y="30"/>
                </a:lnTo>
                <a:lnTo>
                  <a:pt x="6" y="28"/>
                </a:lnTo>
                <a:lnTo>
                  <a:pt x="6" y="26"/>
                </a:lnTo>
                <a:lnTo>
                  <a:pt x="8" y="24"/>
                </a:lnTo>
                <a:lnTo>
                  <a:pt x="9" y="21"/>
                </a:lnTo>
                <a:lnTo>
                  <a:pt x="6" y="20"/>
                </a:lnTo>
                <a:lnTo>
                  <a:pt x="2" y="16"/>
                </a:lnTo>
                <a:lnTo>
                  <a:pt x="1" y="15"/>
                </a:lnTo>
                <a:lnTo>
                  <a:pt x="0" y="12"/>
                </a:lnTo>
                <a:lnTo>
                  <a:pt x="0" y="10"/>
                </a:lnTo>
                <a:lnTo>
                  <a:pt x="4" y="10"/>
                </a:lnTo>
                <a:lnTo>
                  <a:pt x="6" y="10"/>
                </a:lnTo>
                <a:lnTo>
                  <a:pt x="9" y="10"/>
                </a:lnTo>
                <a:lnTo>
                  <a:pt x="10" y="8"/>
                </a:lnTo>
                <a:lnTo>
                  <a:pt x="9" y="5"/>
                </a:lnTo>
                <a:lnTo>
                  <a:pt x="11" y="3"/>
                </a:lnTo>
                <a:lnTo>
                  <a:pt x="13" y="3"/>
                </a:lnTo>
                <a:lnTo>
                  <a:pt x="17" y="6"/>
                </a:lnTo>
                <a:lnTo>
                  <a:pt x="20" y="6"/>
                </a:lnTo>
                <a:lnTo>
                  <a:pt x="21" y="3"/>
                </a:lnTo>
                <a:lnTo>
                  <a:pt x="24" y="0"/>
                </a:lnTo>
                <a:lnTo>
                  <a:pt x="34" y="6"/>
                </a:lnTo>
                <a:lnTo>
                  <a:pt x="35" y="9"/>
                </a:lnTo>
                <a:lnTo>
                  <a:pt x="38" y="10"/>
                </a:lnTo>
                <a:lnTo>
                  <a:pt x="38" y="13"/>
                </a:lnTo>
                <a:lnTo>
                  <a:pt x="38" y="15"/>
                </a:lnTo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134" name="Freeform 167"/>
          <p:cNvSpPr>
            <a:spLocks/>
          </p:cNvSpPr>
          <p:nvPr/>
        </p:nvSpPr>
        <p:spPr bwMode="gray">
          <a:xfrm>
            <a:off x="4185936" y="3068307"/>
            <a:ext cx="150837" cy="162930"/>
          </a:xfrm>
          <a:custGeom>
            <a:avLst/>
            <a:gdLst/>
            <a:ahLst/>
            <a:cxnLst>
              <a:cxn ang="0">
                <a:pos x="75" y="111"/>
              </a:cxn>
              <a:cxn ang="0">
                <a:pos x="65" y="113"/>
              </a:cxn>
              <a:cxn ang="0">
                <a:pos x="50" y="111"/>
              </a:cxn>
              <a:cxn ang="0">
                <a:pos x="45" y="120"/>
              </a:cxn>
              <a:cxn ang="0">
                <a:pos x="35" y="118"/>
              </a:cxn>
              <a:cxn ang="0">
                <a:pos x="25" y="113"/>
              </a:cxn>
              <a:cxn ang="0">
                <a:pos x="28" y="105"/>
              </a:cxn>
              <a:cxn ang="0">
                <a:pos x="20" y="96"/>
              </a:cxn>
              <a:cxn ang="0">
                <a:pos x="18" y="85"/>
              </a:cxn>
              <a:cxn ang="0">
                <a:pos x="18" y="79"/>
              </a:cxn>
              <a:cxn ang="0">
                <a:pos x="18" y="73"/>
              </a:cxn>
              <a:cxn ang="0">
                <a:pos x="5" y="66"/>
              </a:cxn>
              <a:cxn ang="0">
                <a:pos x="0" y="51"/>
              </a:cxn>
              <a:cxn ang="0">
                <a:pos x="3" y="43"/>
              </a:cxn>
              <a:cxn ang="0">
                <a:pos x="3" y="32"/>
              </a:cxn>
              <a:cxn ang="0">
                <a:pos x="3" y="28"/>
              </a:cxn>
              <a:cxn ang="0">
                <a:pos x="3" y="21"/>
              </a:cxn>
              <a:cxn ang="0">
                <a:pos x="10" y="21"/>
              </a:cxn>
              <a:cxn ang="0">
                <a:pos x="13" y="13"/>
              </a:cxn>
              <a:cxn ang="0">
                <a:pos x="28" y="15"/>
              </a:cxn>
              <a:cxn ang="0">
                <a:pos x="38" y="13"/>
              </a:cxn>
              <a:cxn ang="0">
                <a:pos x="38" y="2"/>
              </a:cxn>
              <a:cxn ang="0">
                <a:pos x="43" y="0"/>
              </a:cxn>
              <a:cxn ang="0">
                <a:pos x="45" y="6"/>
              </a:cxn>
              <a:cxn ang="0">
                <a:pos x="53" y="13"/>
              </a:cxn>
              <a:cxn ang="0">
                <a:pos x="60" y="21"/>
              </a:cxn>
              <a:cxn ang="0">
                <a:pos x="78" y="19"/>
              </a:cxn>
              <a:cxn ang="0">
                <a:pos x="91" y="21"/>
              </a:cxn>
              <a:cxn ang="0">
                <a:pos x="101" y="19"/>
              </a:cxn>
              <a:cxn ang="0">
                <a:pos x="101" y="26"/>
              </a:cxn>
              <a:cxn ang="0">
                <a:pos x="101" y="32"/>
              </a:cxn>
              <a:cxn ang="0">
                <a:pos x="108" y="30"/>
              </a:cxn>
              <a:cxn ang="0">
                <a:pos x="113" y="30"/>
              </a:cxn>
              <a:cxn ang="0">
                <a:pos x="111" y="38"/>
              </a:cxn>
              <a:cxn ang="0">
                <a:pos x="113" y="47"/>
              </a:cxn>
              <a:cxn ang="0">
                <a:pos x="111" y="51"/>
              </a:cxn>
              <a:cxn ang="0">
                <a:pos x="103" y="58"/>
              </a:cxn>
              <a:cxn ang="0">
                <a:pos x="103" y="66"/>
              </a:cxn>
              <a:cxn ang="0">
                <a:pos x="103" y="73"/>
              </a:cxn>
              <a:cxn ang="0">
                <a:pos x="103" y="81"/>
              </a:cxn>
              <a:cxn ang="0">
                <a:pos x="96" y="85"/>
              </a:cxn>
              <a:cxn ang="0">
                <a:pos x="88" y="98"/>
              </a:cxn>
              <a:cxn ang="0">
                <a:pos x="75" y="111"/>
              </a:cxn>
            </a:cxnLst>
            <a:rect l="0" t="0" r="r" b="b"/>
            <a:pathLst>
              <a:path w="113" h="120">
                <a:moveTo>
                  <a:pt x="75" y="111"/>
                </a:moveTo>
                <a:lnTo>
                  <a:pt x="65" y="113"/>
                </a:lnTo>
                <a:lnTo>
                  <a:pt x="50" y="111"/>
                </a:lnTo>
                <a:lnTo>
                  <a:pt x="45" y="120"/>
                </a:lnTo>
                <a:lnTo>
                  <a:pt x="35" y="118"/>
                </a:lnTo>
                <a:lnTo>
                  <a:pt x="25" y="113"/>
                </a:lnTo>
                <a:lnTo>
                  <a:pt x="28" y="105"/>
                </a:lnTo>
                <a:lnTo>
                  <a:pt x="20" y="96"/>
                </a:lnTo>
                <a:lnTo>
                  <a:pt x="18" y="85"/>
                </a:lnTo>
                <a:lnTo>
                  <a:pt x="18" y="79"/>
                </a:lnTo>
                <a:lnTo>
                  <a:pt x="18" y="73"/>
                </a:lnTo>
                <a:lnTo>
                  <a:pt x="5" y="66"/>
                </a:lnTo>
                <a:lnTo>
                  <a:pt x="0" y="51"/>
                </a:lnTo>
                <a:lnTo>
                  <a:pt x="3" y="43"/>
                </a:lnTo>
                <a:lnTo>
                  <a:pt x="3" y="32"/>
                </a:lnTo>
                <a:lnTo>
                  <a:pt x="3" y="28"/>
                </a:lnTo>
                <a:lnTo>
                  <a:pt x="3" y="21"/>
                </a:lnTo>
                <a:lnTo>
                  <a:pt x="10" y="21"/>
                </a:lnTo>
                <a:lnTo>
                  <a:pt x="13" y="13"/>
                </a:lnTo>
                <a:lnTo>
                  <a:pt x="28" y="15"/>
                </a:lnTo>
                <a:lnTo>
                  <a:pt x="38" y="13"/>
                </a:lnTo>
                <a:lnTo>
                  <a:pt x="38" y="2"/>
                </a:lnTo>
                <a:lnTo>
                  <a:pt x="43" y="0"/>
                </a:lnTo>
                <a:lnTo>
                  <a:pt x="45" y="6"/>
                </a:lnTo>
                <a:lnTo>
                  <a:pt x="53" y="13"/>
                </a:lnTo>
                <a:lnTo>
                  <a:pt x="60" y="21"/>
                </a:lnTo>
                <a:lnTo>
                  <a:pt x="78" y="19"/>
                </a:lnTo>
                <a:lnTo>
                  <a:pt x="91" y="21"/>
                </a:lnTo>
                <a:lnTo>
                  <a:pt x="101" y="19"/>
                </a:lnTo>
                <a:lnTo>
                  <a:pt x="101" y="26"/>
                </a:lnTo>
                <a:lnTo>
                  <a:pt x="101" y="32"/>
                </a:lnTo>
                <a:lnTo>
                  <a:pt x="108" y="30"/>
                </a:lnTo>
                <a:lnTo>
                  <a:pt x="113" y="30"/>
                </a:lnTo>
                <a:lnTo>
                  <a:pt x="111" y="38"/>
                </a:lnTo>
                <a:lnTo>
                  <a:pt x="113" y="47"/>
                </a:lnTo>
                <a:lnTo>
                  <a:pt x="111" y="51"/>
                </a:lnTo>
                <a:lnTo>
                  <a:pt x="103" y="58"/>
                </a:lnTo>
                <a:lnTo>
                  <a:pt x="103" y="66"/>
                </a:lnTo>
                <a:lnTo>
                  <a:pt x="103" y="73"/>
                </a:lnTo>
                <a:lnTo>
                  <a:pt x="103" y="81"/>
                </a:lnTo>
                <a:lnTo>
                  <a:pt x="96" y="85"/>
                </a:lnTo>
                <a:lnTo>
                  <a:pt x="88" y="98"/>
                </a:lnTo>
                <a:lnTo>
                  <a:pt x="75" y="111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135" name="Freeform 168"/>
          <p:cNvSpPr>
            <a:spLocks/>
          </p:cNvSpPr>
          <p:nvPr/>
        </p:nvSpPr>
        <p:spPr bwMode="gray">
          <a:xfrm>
            <a:off x="4286497" y="3152905"/>
            <a:ext cx="208566" cy="189564"/>
          </a:xfrm>
          <a:custGeom>
            <a:avLst/>
            <a:gdLst/>
            <a:ahLst/>
            <a:cxnLst>
              <a:cxn ang="0">
                <a:pos x="21" y="88"/>
              </a:cxn>
              <a:cxn ang="0">
                <a:pos x="23" y="92"/>
              </a:cxn>
              <a:cxn ang="0">
                <a:pos x="28" y="94"/>
              </a:cxn>
              <a:cxn ang="0">
                <a:pos x="41" y="92"/>
              </a:cxn>
              <a:cxn ang="0">
                <a:pos x="46" y="94"/>
              </a:cxn>
              <a:cxn ang="0">
                <a:pos x="46" y="105"/>
              </a:cxn>
              <a:cxn ang="0">
                <a:pos x="43" y="109"/>
              </a:cxn>
              <a:cxn ang="0">
                <a:pos x="48" y="118"/>
              </a:cxn>
              <a:cxn ang="0">
                <a:pos x="56" y="120"/>
              </a:cxn>
              <a:cxn ang="0">
                <a:pos x="66" y="113"/>
              </a:cxn>
              <a:cxn ang="0">
                <a:pos x="76" y="116"/>
              </a:cxn>
              <a:cxn ang="0">
                <a:pos x="93" y="133"/>
              </a:cxn>
              <a:cxn ang="0">
                <a:pos x="104" y="135"/>
              </a:cxn>
              <a:cxn ang="0">
                <a:pos x="106" y="128"/>
              </a:cxn>
              <a:cxn ang="0">
                <a:pos x="109" y="124"/>
              </a:cxn>
              <a:cxn ang="0">
                <a:pos x="111" y="126"/>
              </a:cxn>
              <a:cxn ang="0">
                <a:pos x="111" y="133"/>
              </a:cxn>
              <a:cxn ang="0">
                <a:pos x="124" y="126"/>
              </a:cxn>
              <a:cxn ang="0">
                <a:pos x="116" y="122"/>
              </a:cxn>
              <a:cxn ang="0">
                <a:pos x="114" y="116"/>
              </a:cxn>
              <a:cxn ang="0">
                <a:pos x="121" y="116"/>
              </a:cxn>
              <a:cxn ang="0">
                <a:pos x="131" y="122"/>
              </a:cxn>
              <a:cxn ang="0">
                <a:pos x="136" y="118"/>
              </a:cxn>
              <a:cxn ang="0">
                <a:pos x="139" y="113"/>
              </a:cxn>
              <a:cxn ang="0">
                <a:pos x="146" y="107"/>
              </a:cxn>
              <a:cxn ang="0">
                <a:pos x="144" y="101"/>
              </a:cxn>
              <a:cxn ang="0">
                <a:pos x="149" y="96"/>
              </a:cxn>
              <a:cxn ang="0">
                <a:pos x="156" y="96"/>
              </a:cxn>
              <a:cxn ang="0">
                <a:pos x="154" y="88"/>
              </a:cxn>
              <a:cxn ang="0">
                <a:pos x="149" y="83"/>
              </a:cxn>
              <a:cxn ang="0">
                <a:pos x="149" y="71"/>
              </a:cxn>
              <a:cxn ang="0">
                <a:pos x="149" y="58"/>
              </a:cxn>
              <a:cxn ang="0">
                <a:pos x="146" y="47"/>
              </a:cxn>
              <a:cxn ang="0">
                <a:pos x="139" y="45"/>
              </a:cxn>
              <a:cxn ang="0">
                <a:pos x="139" y="38"/>
              </a:cxn>
              <a:cxn ang="0">
                <a:pos x="134" y="32"/>
              </a:cxn>
              <a:cxn ang="0">
                <a:pos x="126" y="32"/>
              </a:cxn>
              <a:cxn ang="0">
                <a:pos x="129" y="23"/>
              </a:cxn>
              <a:cxn ang="0">
                <a:pos x="121" y="19"/>
              </a:cxn>
              <a:cxn ang="0">
                <a:pos x="109" y="15"/>
              </a:cxn>
              <a:cxn ang="0">
                <a:pos x="101" y="13"/>
              </a:cxn>
              <a:cxn ang="0">
                <a:pos x="91" y="15"/>
              </a:cxn>
              <a:cxn ang="0">
                <a:pos x="73" y="9"/>
              </a:cxn>
              <a:cxn ang="0">
                <a:pos x="63" y="9"/>
              </a:cxn>
              <a:cxn ang="0">
                <a:pos x="61" y="6"/>
              </a:cxn>
              <a:cxn ang="0">
                <a:pos x="53" y="0"/>
              </a:cxn>
              <a:cxn ang="0">
                <a:pos x="46" y="2"/>
              </a:cxn>
              <a:cxn ang="0">
                <a:pos x="46" y="9"/>
              </a:cxn>
              <a:cxn ang="0">
                <a:pos x="38" y="13"/>
              </a:cxn>
              <a:cxn ang="0">
                <a:pos x="36" y="9"/>
              </a:cxn>
              <a:cxn ang="0">
                <a:pos x="28" y="11"/>
              </a:cxn>
              <a:cxn ang="0">
                <a:pos x="28" y="19"/>
              </a:cxn>
              <a:cxn ang="0">
                <a:pos x="21" y="23"/>
              </a:cxn>
              <a:cxn ang="0">
                <a:pos x="13" y="36"/>
              </a:cxn>
              <a:cxn ang="0">
                <a:pos x="0" y="49"/>
              </a:cxn>
              <a:cxn ang="0">
                <a:pos x="5" y="56"/>
              </a:cxn>
              <a:cxn ang="0">
                <a:pos x="3" y="66"/>
              </a:cxn>
              <a:cxn ang="0">
                <a:pos x="5" y="73"/>
              </a:cxn>
              <a:cxn ang="0">
                <a:pos x="13" y="71"/>
              </a:cxn>
              <a:cxn ang="0">
                <a:pos x="23" y="71"/>
              </a:cxn>
              <a:cxn ang="0">
                <a:pos x="26" y="77"/>
              </a:cxn>
              <a:cxn ang="0">
                <a:pos x="18" y="81"/>
              </a:cxn>
              <a:cxn ang="0">
                <a:pos x="21" y="88"/>
              </a:cxn>
            </a:cxnLst>
            <a:rect l="0" t="0" r="r" b="b"/>
            <a:pathLst>
              <a:path w="156" h="135">
                <a:moveTo>
                  <a:pt x="21" y="88"/>
                </a:moveTo>
                <a:lnTo>
                  <a:pt x="23" y="92"/>
                </a:lnTo>
                <a:lnTo>
                  <a:pt x="28" y="94"/>
                </a:lnTo>
                <a:lnTo>
                  <a:pt x="41" y="92"/>
                </a:lnTo>
                <a:lnTo>
                  <a:pt x="46" y="94"/>
                </a:lnTo>
                <a:lnTo>
                  <a:pt x="46" y="105"/>
                </a:lnTo>
                <a:lnTo>
                  <a:pt x="43" y="109"/>
                </a:lnTo>
                <a:lnTo>
                  <a:pt x="48" y="118"/>
                </a:lnTo>
                <a:lnTo>
                  <a:pt x="56" y="120"/>
                </a:lnTo>
                <a:lnTo>
                  <a:pt x="66" y="113"/>
                </a:lnTo>
                <a:lnTo>
                  <a:pt x="76" y="116"/>
                </a:lnTo>
                <a:lnTo>
                  <a:pt x="93" y="133"/>
                </a:lnTo>
                <a:lnTo>
                  <a:pt x="104" y="135"/>
                </a:lnTo>
                <a:lnTo>
                  <a:pt x="106" y="128"/>
                </a:lnTo>
                <a:lnTo>
                  <a:pt x="109" y="124"/>
                </a:lnTo>
                <a:lnTo>
                  <a:pt x="111" y="126"/>
                </a:lnTo>
                <a:lnTo>
                  <a:pt x="111" y="133"/>
                </a:lnTo>
                <a:lnTo>
                  <a:pt x="124" y="126"/>
                </a:lnTo>
                <a:lnTo>
                  <a:pt x="116" y="122"/>
                </a:lnTo>
                <a:lnTo>
                  <a:pt x="114" y="116"/>
                </a:lnTo>
                <a:lnTo>
                  <a:pt x="121" y="116"/>
                </a:lnTo>
                <a:lnTo>
                  <a:pt x="131" y="122"/>
                </a:lnTo>
                <a:lnTo>
                  <a:pt x="136" y="118"/>
                </a:lnTo>
                <a:lnTo>
                  <a:pt x="139" y="113"/>
                </a:lnTo>
                <a:lnTo>
                  <a:pt x="146" y="107"/>
                </a:lnTo>
                <a:lnTo>
                  <a:pt x="144" y="101"/>
                </a:lnTo>
                <a:lnTo>
                  <a:pt x="149" y="96"/>
                </a:lnTo>
                <a:lnTo>
                  <a:pt x="156" y="96"/>
                </a:lnTo>
                <a:lnTo>
                  <a:pt x="154" y="88"/>
                </a:lnTo>
                <a:lnTo>
                  <a:pt x="149" y="83"/>
                </a:lnTo>
                <a:lnTo>
                  <a:pt x="149" y="71"/>
                </a:lnTo>
                <a:lnTo>
                  <a:pt x="149" y="58"/>
                </a:lnTo>
                <a:lnTo>
                  <a:pt x="146" y="47"/>
                </a:lnTo>
                <a:lnTo>
                  <a:pt x="139" y="45"/>
                </a:lnTo>
                <a:lnTo>
                  <a:pt x="139" y="38"/>
                </a:lnTo>
                <a:lnTo>
                  <a:pt x="134" y="32"/>
                </a:lnTo>
                <a:lnTo>
                  <a:pt x="126" y="32"/>
                </a:lnTo>
                <a:lnTo>
                  <a:pt x="129" y="23"/>
                </a:lnTo>
                <a:lnTo>
                  <a:pt x="121" y="19"/>
                </a:lnTo>
                <a:lnTo>
                  <a:pt x="109" y="15"/>
                </a:lnTo>
                <a:lnTo>
                  <a:pt x="101" y="13"/>
                </a:lnTo>
                <a:lnTo>
                  <a:pt x="91" y="15"/>
                </a:lnTo>
                <a:lnTo>
                  <a:pt x="73" y="9"/>
                </a:lnTo>
                <a:lnTo>
                  <a:pt x="63" y="9"/>
                </a:lnTo>
                <a:lnTo>
                  <a:pt x="61" y="6"/>
                </a:lnTo>
                <a:lnTo>
                  <a:pt x="53" y="0"/>
                </a:lnTo>
                <a:lnTo>
                  <a:pt x="46" y="2"/>
                </a:lnTo>
                <a:lnTo>
                  <a:pt x="46" y="9"/>
                </a:lnTo>
                <a:lnTo>
                  <a:pt x="38" y="13"/>
                </a:lnTo>
                <a:lnTo>
                  <a:pt x="36" y="9"/>
                </a:lnTo>
                <a:lnTo>
                  <a:pt x="28" y="11"/>
                </a:lnTo>
                <a:lnTo>
                  <a:pt x="28" y="19"/>
                </a:lnTo>
                <a:lnTo>
                  <a:pt x="21" y="23"/>
                </a:lnTo>
                <a:lnTo>
                  <a:pt x="13" y="36"/>
                </a:lnTo>
                <a:lnTo>
                  <a:pt x="0" y="49"/>
                </a:lnTo>
                <a:lnTo>
                  <a:pt x="5" y="56"/>
                </a:lnTo>
                <a:lnTo>
                  <a:pt x="3" y="66"/>
                </a:lnTo>
                <a:lnTo>
                  <a:pt x="5" y="73"/>
                </a:lnTo>
                <a:lnTo>
                  <a:pt x="13" y="71"/>
                </a:lnTo>
                <a:lnTo>
                  <a:pt x="23" y="71"/>
                </a:lnTo>
                <a:lnTo>
                  <a:pt x="26" y="77"/>
                </a:lnTo>
                <a:lnTo>
                  <a:pt x="18" y="81"/>
                </a:lnTo>
                <a:lnTo>
                  <a:pt x="21" y="88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136" name="Freeform 169"/>
          <p:cNvSpPr>
            <a:spLocks/>
          </p:cNvSpPr>
          <p:nvPr/>
        </p:nvSpPr>
        <p:spPr bwMode="gray">
          <a:xfrm>
            <a:off x="4137521" y="3199673"/>
            <a:ext cx="184357" cy="180163"/>
          </a:xfrm>
          <a:custGeom>
            <a:avLst/>
            <a:gdLst/>
            <a:ahLst/>
            <a:cxnLst>
              <a:cxn ang="0">
                <a:pos x="70" y="129"/>
              </a:cxn>
              <a:cxn ang="0">
                <a:pos x="90" y="114"/>
              </a:cxn>
              <a:cxn ang="0">
                <a:pos x="90" y="84"/>
              </a:cxn>
              <a:cxn ang="0">
                <a:pos x="95" y="77"/>
              </a:cxn>
              <a:cxn ang="0">
                <a:pos x="105" y="75"/>
              </a:cxn>
              <a:cxn ang="0">
                <a:pos x="120" y="62"/>
              </a:cxn>
              <a:cxn ang="0">
                <a:pos x="136" y="54"/>
              </a:cxn>
              <a:cxn ang="0">
                <a:pos x="133" y="47"/>
              </a:cxn>
              <a:cxn ang="0">
                <a:pos x="141" y="43"/>
              </a:cxn>
              <a:cxn ang="0">
                <a:pos x="138" y="37"/>
              </a:cxn>
              <a:cxn ang="0">
                <a:pos x="128" y="37"/>
              </a:cxn>
              <a:cxn ang="0">
                <a:pos x="120" y="39"/>
              </a:cxn>
              <a:cxn ang="0">
                <a:pos x="118" y="32"/>
              </a:cxn>
              <a:cxn ang="0">
                <a:pos x="120" y="22"/>
              </a:cxn>
              <a:cxn ang="0">
                <a:pos x="115" y="15"/>
              </a:cxn>
              <a:cxn ang="0">
                <a:pos x="105" y="17"/>
              </a:cxn>
              <a:cxn ang="0">
                <a:pos x="90" y="15"/>
              </a:cxn>
              <a:cxn ang="0">
                <a:pos x="85" y="24"/>
              </a:cxn>
              <a:cxn ang="0">
                <a:pos x="75" y="22"/>
              </a:cxn>
              <a:cxn ang="0">
                <a:pos x="65" y="17"/>
              </a:cxn>
              <a:cxn ang="0">
                <a:pos x="68" y="9"/>
              </a:cxn>
              <a:cxn ang="0">
                <a:pos x="60" y="0"/>
              </a:cxn>
              <a:cxn ang="0">
                <a:pos x="50" y="4"/>
              </a:cxn>
              <a:cxn ang="0">
                <a:pos x="40" y="11"/>
              </a:cxn>
              <a:cxn ang="0">
                <a:pos x="30" y="9"/>
              </a:cxn>
              <a:cxn ang="0">
                <a:pos x="27" y="13"/>
              </a:cxn>
              <a:cxn ang="0">
                <a:pos x="32" y="19"/>
              </a:cxn>
              <a:cxn ang="0">
                <a:pos x="25" y="28"/>
              </a:cxn>
              <a:cxn ang="0">
                <a:pos x="20" y="32"/>
              </a:cxn>
              <a:cxn ang="0">
                <a:pos x="12" y="30"/>
              </a:cxn>
              <a:cxn ang="0">
                <a:pos x="2" y="34"/>
              </a:cxn>
              <a:cxn ang="0">
                <a:pos x="0" y="41"/>
              </a:cxn>
              <a:cxn ang="0">
                <a:pos x="2" y="45"/>
              </a:cxn>
              <a:cxn ang="0">
                <a:pos x="15" y="47"/>
              </a:cxn>
              <a:cxn ang="0">
                <a:pos x="17" y="54"/>
              </a:cxn>
              <a:cxn ang="0">
                <a:pos x="22" y="56"/>
              </a:cxn>
              <a:cxn ang="0">
                <a:pos x="22" y="60"/>
              </a:cxn>
              <a:cxn ang="0">
                <a:pos x="30" y="58"/>
              </a:cxn>
              <a:cxn ang="0">
                <a:pos x="27" y="67"/>
              </a:cxn>
              <a:cxn ang="0">
                <a:pos x="32" y="73"/>
              </a:cxn>
              <a:cxn ang="0">
                <a:pos x="40" y="75"/>
              </a:cxn>
              <a:cxn ang="0">
                <a:pos x="45" y="82"/>
              </a:cxn>
              <a:cxn ang="0">
                <a:pos x="48" y="86"/>
              </a:cxn>
              <a:cxn ang="0">
                <a:pos x="43" y="92"/>
              </a:cxn>
              <a:cxn ang="0">
                <a:pos x="43" y="99"/>
              </a:cxn>
              <a:cxn ang="0">
                <a:pos x="48" y="105"/>
              </a:cxn>
              <a:cxn ang="0">
                <a:pos x="53" y="105"/>
              </a:cxn>
              <a:cxn ang="0">
                <a:pos x="60" y="109"/>
              </a:cxn>
              <a:cxn ang="0">
                <a:pos x="70" y="129"/>
              </a:cxn>
            </a:cxnLst>
            <a:rect l="0" t="0" r="r" b="b"/>
            <a:pathLst>
              <a:path w="141" h="129">
                <a:moveTo>
                  <a:pt x="70" y="129"/>
                </a:moveTo>
                <a:lnTo>
                  <a:pt x="90" y="114"/>
                </a:lnTo>
                <a:lnTo>
                  <a:pt x="90" y="84"/>
                </a:lnTo>
                <a:lnTo>
                  <a:pt x="95" y="77"/>
                </a:lnTo>
                <a:lnTo>
                  <a:pt x="105" y="75"/>
                </a:lnTo>
                <a:lnTo>
                  <a:pt x="120" y="62"/>
                </a:lnTo>
                <a:lnTo>
                  <a:pt x="136" y="54"/>
                </a:lnTo>
                <a:lnTo>
                  <a:pt x="133" y="47"/>
                </a:lnTo>
                <a:lnTo>
                  <a:pt x="141" y="43"/>
                </a:lnTo>
                <a:lnTo>
                  <a:pt x="138" y="37"/>
                </a:lnTo>
                <a:lnTo>
                  <a:pt x="128" y="37"/>
                </a:lnTo>
                <a:lnTo>
                  <a:pt x="120" y="39"/>
                </a:lnTo>
                <a:lnTo>
                  <a:pt x="118" y="32"/>
                </a:lnTo>
                <a:lnTo>
                  <a:pt x="120" y="22"/>
                </a:lnTo>
                <a:lnTo>
                  <a:pt x="115" y="15"/>
                </a:lnTo>
                <a:lnTo>
                  <a:pt x="105" y="17"/>
                </a:lnTo>
                <a:lnTo>
                  <a:pt x="90" y="15"/>
                </a:lnTo>
                <a:lnTo>
                  <a:pt x="85" y="24"/>
                </a:lnTo>
                <a:lnTo>
                  <a:pt x="75" y="22"/>
                </a:lnTo>
                <a:lnTo>
                  <a:pt x="65" y="17"/>
                </a:lnTo>
                <a:lnTo>
                  <a:pt x="68" y="9"/>
                </a:lnTo>
                <a:lnTo>
                  <a:pt x="60" y="0"/>
                </a:lnTo>
                <a:lnTo>
                  <a:pt x="50" y="4"/>
                </a:lnTo>
                <a:lnTo>
                  <a:pt x="40" y="11"/>
                </a:lnTo>
                <a:lnTo>
                  <a:pt x="30" y="9"/>
                </a:lnTo>
                <a:lnTo>
                  <a:pt x="27" y="13"/>
                </a:lnTo>
                <a:lnTo>
                  <a:pt x="32" y="19"/>
                </a:lnTo>
                <a:lnTo>
                  <a:pt x="25" y="28"/>
                </a:lnTo>
                <a:lnTo>
                  <a:pt x="20" y="32"/>
                </a:lnTo>
                <a:lnTo>
                  <a:pt x="12" y="30"/>
                </a:lnTo>
                <a:lnTo>
                  <a:pt x="2" y="34"/>
                </a:lnTo>
                <a:lnTo>
                  <a:pt x="0" y="41"/>
                </a:lnTo>
                <a:lnTo>
                  <a:pt x="2" y="45"/>
                </a:lnTo>
                <a:lnTo>
                  <a:pt x="15" y="47"/>
                </a:lnTo>
                <a:lnTo>
                  <a:pt x="17" y="54"/>
                </a:lnTo>
                <a:lnTo>
                  <a:pt x="22" y="56"/>
                </a:lnTo>
                <a:lnTo>
                  <a:pt x="22" y="60"/>
                </a:lnTo>
                <a:lnTo>
                  <a:pt x="30" y="58"/>
                </a:lnTo>
                <a:lnTo>
                  <a:pt x="27" y="67"/>
                </a:lnTo>
                <a:lnTo>
                  <a:pt x="32" y="73"/>
                </a:lnTo>
                <a:lnTo>
                  <a:pt x="40" y="75"/>
                </a:lnTo>
                <a:lnTo>
                  <a:pt x="45" y="82"/>
                </a:lnTo>
                <a:lnTo>
                  <a:pt x="48" y="86"/>
                </a:lnTo>
                <a:lnTo>
                  <a:pt x="43" y="92"/>
                </a:lnTo>
                <a:lnTo>
                  <a:pt x="43" y="99"/>
                </a:lnTo>
                <a:lnTo>
                  <a:pt x="48" y="105"/>
                </a:lnTo>
                <a:lnTo>
                  <a:pt x="53" y="105"/>
                </a:lnTo>
                <a:lnTo>
                  <a:pt x="60" y="109"/>
                </a:lnTo>
                <a:lnTo>
                  <a:pt x="70" y="129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137" name="Freeform 170"/>
          <p:cNvSpPr>
            <a:spLocks/>
          </p:cNvSpPr>
          <p:nvPr/>
        </p:nvSpPr>
        <p:spPr bwMode="gray">
          <a:xfrm>
            <a:off x="4025962" y="3273534"/>
            <a:ext cx="251396" cy="244395"/>
          </a:xfrm>
          <a:custGeom>
            <a:avLst/>
            <a:gdLst/>
            <a:ahLst/>
            <a:cxnLst>
              <a:cxn ang="0">
                <a:pos x="66" y="38"/>
              </a:cxn>
              <a:cxn ang="0">
                <a:pos x="53" y="40"/>
              </a:cxn>
              <a:cxn ang="0">
                <a:pos x="58" y="53"/>
              </a:cxn>
              <a:cxn ang="0">
                <a:pos x="48" y="64"/>
              </a:cxn>
              <a:cxn ang="0">
                <a:pos x="41" y="64"/>
              </a:cxn>
              <a:cxn ang="0">
                <a:pos x="43" y="75"/>
              </a:cxn>
              <a:cxn ang="0">
                <a:pos x="33" y="87"/>
              </a:cxn>
              <a:cxn ang="0">
                <a:pos x="15" y="107"/>
              </a:cxn>
              <a:cxn ang="0">
                <a:pos x="0" y="113"/>
              </a:cxn>
              <a:cxn ang="0">
                <a:pos x="5" y="126"/>
              </a:cxn>
              <a:cxn ang="0">
                <a:pos x="5" y="145"/>
              </a:cxn>
              <a:cxn ang="0">
                <a:pos x="25" y="160"/>
              </a:cxn>
              <a:cxn ang="0">
                <a:pos x="43" y="171"/>
              </a:cxn>
              <a:cxn ang="0">
                <a:pos x="61" y="162"/>
              </a:cxn>
              <a:cxn ang="0">
                <a:pos x="78" y="164"/>
              </a:cxn>
              <a:cxn ang="0">
                <a:pos x="93" y="158"/>
              </a:cxn>
              <a:cxn ang="0">
                <a:pos x="103" y="150"/>
              </a:cxn>
              <a:cxn ang="0">
                <a:pos x="106" y="137"/>
              </a:cxn>
              <a:cxn ang="0">
                <a:pos x="134" y="143"/>
              </a:cxn>
              <a:cxn ang="0">
                <a:pos x="161" y="164"/>
              </a:cxn>
              <a:cxn ang="0">
                <a:pos x="186" y="158"/>
              </a:cxn>
              <a:cxn ang="0">
                <a:pos x="191" y="143"/>
              </a:cxn>
              <a:cxn ang="0">
                <a:pos x="186" y="135"/>
              </a:cxn>
              <a:cxn ang="0">
                <a:pos x="186" y="126"/>
              </a:cxn>
              <a:cxn ang="0">
                <a:pos x="176" y="122"/>
              </a:cxn>
              <a:cxn ang="0">
                <a:pos x="169" y="100"/>
              </a:cxn>
              <a:cxn ang="0">
                <a:pos x="154" y="100"/>
              </a:cxn>
              <a:cxn ang="0">
                <a:pos x="151" y="85"/>
              </a:cxn>
              <a:cxn ang="0">
                <a:pos x="151" y="75"/>
              </a:cxn>
              <a:cxn ang="0">
                <a:pos x="134" y="51"/>
              </a:cxn>
              <a:cxn ang="0">
                <a:pos x="124" y="45"/>
              </a:cxn>
              <a:cxn ang="0">
                <a:pos x="129" y="32"/>
              </a:cxn>
              <a:cxn ang="0">
                <a:pos x="121" y="21"/>
              </a:cxn>
              <a:cxn ang="0">
                <a:pos x="108" y="13"/>
              </a:cxn>
              <a:cxn ang="0">
                <a:pos x="103" y="6"/>
              </a:cxn>
              <a:cxn ang="0">
                <a:pos x="98" y="0"/>
              </a:cxn>
              <a:cxn ang="0">
                <a:pos x="91" y="13"/>
              </a:cxn>
              <a:cxn ang="0">
                <a:pos x="81" y="4"/>
              </a:cxn>
              <a:cxn ang="0">
                <a:pos x="73" y="21"/>
              </a:cxn>
            </a:cxnLst>
            <a:rect l="0" t="0" r="r" b="b"/>
            <a:pathLst>
              <a:path w="191" h="171">
                <a:moveTo>
                  <a:pt x="66" y="25"/>
                </a:moveTo>
                <a:lnTo>
                  <a:pt x="66" y="38"/>
                </a:lnTo>
                <a:lnTo>
                  <a:pt x="56" y="36"/>
                </a:lnTo>
                <a:lnTo>
                  <a:pt x="53" y="40"/>
                </a:lnTo>
                <a:lnTo>
                  <a:pt x="58" y="47"/>
                </a:lnTo>
                <a:lnTo>
                  <a:pt x="58" y="53"/>
                </a:lnTo>
                <a:lnTo>
                  <a:pt x="53" y="60"/>
                </a:lnTo>
                <a:lnTo>
                  <a:pt x="48" y="64"/>
                </a:lnTo>
                <a:lnTo>
                  <a:pt x="43" y="62"/>
                </a:lnTo>
                <a:lnTo>
                  <a:pt x="41" y="64"/>
                </a:lnTo>
                <a:lnTo>
                  <a:pt x="41" y="68"/>
                </a:lnTo>
                <a:lnTo>
                  <a:pt x="43" y="75"/>
                </a:lnTo>
                <a:lnTo>
                  <a:pt x="43" y="83"/>
                </a:lnTo>
                <a:lnTo>
                  <a:pt x="33" y="87"/>
                </a:lnTo>
                <a:lnTo>
                  <a:pt x="20" y="98"/>
                </a:lnTo>
                <a:lnTo>
                  <a:pt x="15" y="107"/>
                </a:lnTo>
                <a:lnTo>
                  <a:pt x="8" y="109"/>
                </a:lnTo>
                <a:lnTo>
                  <a:pt x="0" y="113"/>
                </a:lnTo>
                <a:lnTo>
                  <a:pt x="3" y="115"/>
                </a:lnTo>
                <a:lnTo>
                  <a:pt x="5" y="126"/>
                </a:lnTo>
                <a:lnTo>
                  <a:pt x="3" y="139"/>
                </a:lnTo>
                <a:lnTo>
                  <a:pt x="5" y="145"/>
                </a:lnTo>
                <a:lnTo>
                  <a:pt x="5" y="147"/>
                </a:lnTo>
                <a:lnTo>
                  <a:pt x="25" y="160"/>
                </a:lnTo>
                <a:lnTo>
                  <a:pt x="38" y="171"/>
                </a:lnTo>
                <a:lnTo>
                  <a:pt x="43" y="171"/>
                </a:lnTo>
                <a:lnTo>
                  <a:pt x="56" y="162"/>
                </a:lnTo>
                <a:lnTo>
                  <a:pt x="61" y="162"/>
                </a:lnTo>
                <a:lnTo>
                  <a:pt x="68" y="169"/>
                </a:lnTo>
                <a:lnTo>
                  <a:pt x="78" y="164"/>
                </a:lnTo>
                <a:lnTo>
                  <a:pt x="86" y="158"/>
                </a:lnTo>
                <a:lnTo>
                  <a:pt x="93" y="158"/>
                </a:lnTo>
                <a:lnTo>
                  <a:pt x="96" y="152"/>
                </a:lnTo>
                <a:lnTo>
                  <a:pt x="103" y="150"/>
                </a:lnTo>
                <a:lnTo>
                  <a:pt x="106" y="145"/>
                </a:lnTo>
                <a:lnTo>
                  <a:pt x="106" y="137"/>
                </a:lnTo>
                <a:lnTo>
                  <a:pt x="121" y="137"/>
                </a:lnTo>
                <a:lnTo>
                  <a:pt x="134" y="143"/>
                </a:lnTo>
                <a:lnTo>
                  <a:pt x="144" y="143"/>
                </a:lnTo>
                <a:lnTo>
                  <a:pt x="161" y="164"/>
                </a:lnTo>
                <a:lnTo>
                  <a:pt x="176" y="169"/>
                </a:lnTo>
                <a:lnTo>
                  <a:pt x="186" y="158"/>
                </a:lnTo>
                <a:lnTo>
                  <a:pt x="186" y="150"/>
                </a:lnTo>
                <a:lnTo>
                  <a:pt x="191" y="143"/>
                </a:lnTo>
                <a:lnTo>
                  <a:pt x="186" y="139"/>
                </a:lnTo>
                <a:lnTo>
                  <a:pt x="186" y="135"/>
                </a:lnTo>
                <a:lnTo>
                  <a:pt x="191" y="130"/>
                </a:lnTo>
                <a:lnTo>
                  <a:pt x="186" y="126"/>
                </a:lnTo>
                <a:lnTo>
                  <a:pt x="181" y="128"/>
                </a:lnTo>
                <a:lnTo>
                  <a:pt x="176" y="122"/>
                </a:lnTo>
                <a:lnTo>
                  <a:pt x="174" y="111"/>
                </a:lnTo>
                <a:lnTo>
                  <a:pt x="169" y="100"/>
                </a:lnTo>
                <a:lnTo>
                  <a:pt x="161" y="98"/>
                </a:lnTo>
                <a:lnTo>
                  <a:pt x="154" y="100"/>
                </a:lnTo>
                <a:lnTo>
                  <a:pt x="149" y="94"/>
                </a:lnTo>
                <a:lnTo>
                  <a:pt x="151" y="85"/>
                </a:lnTo>
                <a:lnTo>
                  <a:pt x="154" y="83"/>
                </a:lnTo>
                <a:lnTo>
                  <a:pt x="151" y="75"/>
                </a:lnTo>
                <a:lnTo>
                  <a:pt x="141" y="55"/>
                </a:lnTo>
                <a:lnTo>
                  <a:pt x="134" y="51"/>
                </a:lnTo>
                <a:lnTo>
                  <a:pt x="129" y="51"/>
                </a:lnTo>
                <a:lnTo>
                  <a:pt x="124" y="45"/>
                </a:lnTo>
                <a:lnTo>
                  <a:pt x="124" y="38"/>
                </a:lnTo>
                <a:lnTo>
                  <a:pt x="129" y="32"/>
                </a:lnTo>
                <a:lnTo>
                  <a:pt x="126" y="28"/>
                </a:lnTo>
                <a:lnTo>
                  <a:pt x="121" y="21"/>
                </a:lnTo>
                <a:lnTo>
                  <a:pt x="113" y="19"/>
                </a:lnTo>
                <a:lnTo>
                  <a:pt x="108" y="13"/>
                </a:lnTo>
                <a:lnTo>
                  <a:pt x="111" y="4"/>
                </a:lnTo>
                <a:lnTo>
                  <a:pt x="103" y="6"/>
                </a:lnTo>
                <a:lnTo>
                  <a:pt x="103" y="2"/>
                </a:lnTo>
                <a:lnTo>
                  <a:pt x="98" y="0"/>
                </a:lnTo>
                <a:lnTo>
                  <a:pt x="93" y="6"/>
                </a:lnTo>
                <a:lnTo>
                  <a:pt x="91" y="13"/>
                </a:lnTo>
                <a:lnTo>
                  <a:pt x="86" y="10"/>
                </a:lnTo>
                <a:lnTo>
                  <a:pt x="81" y="4"/>
                </a:lnTo>
                <a:lnTo>
                  <a:pt x="76" y="8"/>
                </a:lnTo>
                <a:lnTo>
                  <a:pt x="73" y="21"/>
                </a:lnTo>
                <a:lnTo>
                  <a:pt x="66" y="25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grpSp>
        <p:nvGrpSpPr>
          <p:cNvPr id="4" name="Group 223"/>
          <p:cNvGrpSpPr>
            <a:grpSpLocks/>
          </p:cNvGrpSpPr>
          <p:nvPr/>
        </p:nvGrpSpPr>
        <p:grpSpPr bwMode="auto">
          <a:xfrm>
            <a:off x="4178309" y="2130358"/>
            <a:ext cx="1845433" cy="1239208"/>
            <a:chOff x="697" y="1491"/>
            <a:chExt cx="1508" cy="1157"/>
          </a:xfrm>
          <a:solidFill>
            <a:srgbClr val="4596D1">
              <a:lumMod val="40000"/>
              <a:lumOff val="60000"/>
            </a:srgbClr>
          </a:solidFill>
        </p:grpSpPr>
        <p:sp>
          <p:nvSpPr>
            <p:cNvPr id="152" name="Freeform 13"/>
            <p:cNvSpPr>
              <a:spLocks/>
            </p:cNvSpPr>
            <p:nvPr/>
          </p:nvSpPr>
          <p:spPr bwMode="gray">
            <a:xfrm>
              <a:off x="1383" y="1491"/>
              <a:ext cx="257" cy="424"/>
            </a:xfrm>
            <a:custGeom>
              <a:avLst/>
              <a:gdLst/>
              <a:ahLst/>
              <a:cxnLst>
                <a:cxn ang="0">
                  <a:pos x="15" y="72"/>
                </a:cxn>
                <a:cxn ang="0">
                  <a:pos x="66" y="70"/>
                </a:cxn>
                <a:cxn ang="0">
                  <a:pos x="81" y="49"/>
                </a:cxn>
                <a:cxn ang="0">
                  <a:pos x="86" y="23"/>
                </a:cxn>
                <a:cxn ang="0">
                  <a:pos x="123" y="10"/>
                </a:cxn>
                <a:cxn ang="0">
                  <a:pos x="144" y="2"/>
                </a:cxn>
                <a:cxn ang="0">
                  <a:pos x="179" y="15"/>
                </a:cxn>
                <a:cxn ang="0">
                  <a:pos x="184" y="23"/>
                </a:cxn>
                <a:cxn ang="0">
                  <a:pos x="204" y="23"/>
                </a:cxn>
                <a:cxn ang="0">
                  <a:pos x="214" y="36"/>
                </a:cxn>
                <a:cxn ang="0">
                  <a:pos x="229" y="40"/>
                </a:cxn>
                <a:cxn ang="0">
                  <a:pos x="224" y="66"/>
                </a:cxn>
                <a:cxn ang="0">
                  <a:pos x="214" y="51"/>
                </a:cxn>
                <a:cxn ang="0">
                  <a:pos x="209" y="55"/>
                </a:cxn>
                <a:cxn ang="0">
                  <a:pos x="209" y="70"/>
                </a:cxn>
                <a:cxn ang="0">
                  <a:pos x="214" y="79"/>
                </a:cxn>
                <a:cxn ang="0">
                  <a:pos x="204" y="81"/>
                </a:cxn>
                <a:cxn ang="0">
                  <a:pos x="191" y="85"/>
                </a:cxn>
                <a:cxn ang="0">
                  <a:pos x="209" y="90"/>
                </a:cxn>
                <a:cxn ang="0">
                  <a:pos x="224" y="115"/>
                </a:cxn>
                <a:cxn ang="0">
                  <a:pos x="237" y="124"/>
                </a:cxn>
                <a:cxn ang="0">
                  <a:pos x="237" y="169"/>
                </a:cxn>
                <a:cxn ang="0">
                  <a:pos x="229" y="207"/>
                </a:cxn>
                <a:cxn ang="0">
                  <a:pos x="232" y="250"/>
                </a:cxn>
                <a:cxn ang="0">
                  <a:pos x="234" y="259"/>
                </a:cxn>
                <a:cxn ang="0">
                  <a:pos x="227" y="269"/>
                </a:cxn>
                <a:cxn ang="0">
                  <a:pos x="224" y="291"/>
                </a:cxn>
                <a:cxn ang="0">
                  <a:pos x="211" y="306"/>
                </a:cxn>
                <a:cxn ang="0">
                  <a:pos x="199" y="316"/>
                </a:cxn>
                <a:cxn ang="0">
                  <a:pos x="169" y="321"/>
                </a:cxn>
                <a:cxn ang="0">
                  <a:pos x="139" y="321"/>
                </a:cxn>
                <a:cxn ang="0">
                  <a:pos x="101" y="293"/>
                </a:cxn>
                <a:cxn ang="0">
                  <a:pos x="81" y="237"/>
                </a:cxn>
                <a:cxn ang="0">
                  <a:pos x="76" y="205"/>
                </a:cxn>
                <a:cxn ang="0">
                  <a:pos x="73" y="188"/>
                </a:cxn>
                <a:cxn ang="0">
                  <a:pos x="71" y="173"/>
                </a:cxn>
                <a:cxn ang="0">
                  <a:pos x="66" y="156"/>
                </a:cxn>
                <a:cxn ang="0">
                  <a:pos x="73" y="141"/>
                </a:cxn>
                <a:cxn ang="0">
                  <a:pos x="66" y="132"/>
                </a:cxn>
                <a:cxn ang="0">
                  <a:pos x="58" y="156"/>
                </a:cxn>
                <a:cxn ang="0">
                  <a:pos x="46" y="160"/>
                </a:cxn>
                <a:cxn ang="0">
                  <a:pos x="20" y="150"/>
                </a:cxn>
                <a:cxn ang="0">
                  <a:pos x="0" y="83"/>
                </a:cxn>
              </a:cxnLst>
              <a:rect l="0" t="0" r="r" b="b"/>
              <a:pathLst>
                <a:path w="237" h="325">
                  <a:moveTo>
                    <a:pt x="0" y="83"/>
                  </a:moveTo>
                  <a:lnTo>
                    <a:pt x="8" y="77"/>
                  </a:lnTo>
                  <a:lnTo>
                    <a:pt x="15" y="72"/>
                  </a:lnTo>
                  <a:lnTo>
                    <a:pt x="25" y="70"/>
                  </a:lnTo>
                  <a:lnTo>
                    <a:pt x="51" y="70"/>
                  </a:lnTo>
                  <a:lnTo>
                    <a:pt x="66" y="70"/>
                  </a:lnTo>
                  <a:lnTo>
                    <a:pt x="68" y="66"/>
                  </a:lnTo>
                  <a:lnTo>
                    <a:pt x="73" y="60"/>
                  </a:lnTo>
                  <a:lnTo>
                    <a:pt x="81" y="49"/>
                  </a:lnTo>
                  <a:lnTo>
                    <a:pt x="83" y="43"/>
                  </a:lnTo>
                  <a:lnTo>
                    <a:pt x="83" y="30"/>
                  </a:lnTo>
                  <a:lnTo>
                    <a:pt x="86" y="23"/>
                  </a:lnTo>
                  <a:lnTo>
                    <a:pt x="98" y="13"/>
                  </a:lnTo>
                  <a:lnTo>
                    <a:pt x="106" y="10"/>
                  </a:lnTo>
                  <a:lnTo>
                    <a:pt x="123" y="10"/>
                  </a:lnTo>
                  <a:lnTo>
                    <a:pt x="123" y="4"/>
                  </a:lnTo>
                  <a:lnTo>
                    <a:pt x="126" y="0"/>
                  </a:lnTo>
                  <a:lnTo>
                    <a:pt x="144" y="2"/>
                  </a:lnTo>
                  <a:lnTo>
                    <a:pt x="149" y="8"/>
                  </a:lnTo>
                  <a:lnTo>
                    <a:pt x="154" y="6"/>
                  </a:lnTo>
                  <a:lnTo>
                    <a:pt x="179" y="15"/>
                  </a:lnTo>
                  <a:lnTo>
                    <a:pt x="184" y="13"/>
                  </a:lnTo>
                  <a:lnTo>
                    <a:pt x="186" y="19"/>
                  </a:lnTo>
                  <a:lnTo>
                    <a:pt x="184" y="23"/>
                  </a:lnTo>
                  <a:lnTo>
                    <a:pt x="189" y="28"/>
                  </a:lnTo>
                  <a:lnTo>
                    <a:pt x="196" y="25"/>
                  </a:lnTo>
                  <a:lnTo>
                    <a:pt x="204" y="23"/>
                  </a:lnTo>
                  <a:lnTo>
                    <a:pt x="206" y="34"/>
                  </a:lnTo>
                  <a:lnTo>
                    <a:pt x="209" y="38"/>
                  </a:lnTo>
                  <a:lnTo>
                    <a:pt x="214" y="36"/>
                  </a:lnTo>
                  <a:lnTo>
                    <a:pt x="219" y="38"/>
                  </a:lnTo>
                  <a:lnTo>
                    <a:pt x="227" y="36"/>
                  </a:lnTo>
                  <a:lnTo>
                    <a:pt x="229" y="40"/>
                  </a:lnTo>
                  <a:lnTo>
                    <a:pt x="229" y="49"/>
                  </a:lnTo>
                  <a:lnTo>
                    <a:pt x="227" y="55"/>
                  </a:lnTo>
                  <a:lnTo>
                    <a:pt x="224" y="66"/>
                  </a:lnTo>
                  <a:lnTo>
                    <a:pt x="219" y="64"/>
                  </a:lnTo>
                  <a:lnTo>
                    <a:pt x="214" y="58"/>
                  </a:lnTo>
                  <a:lnTo>
                    <a:pt x="214" y="51"/>
                  </a:lnTo>
                  <a:lnTo>
                    <a:pt x="214" y="47"/>
                  </a:lnTo>
                  <a:lnTo>
                    <a:pt x="209" y="47"/>
                  </a:lnTo>
                  <a:lnTo>
                    <a:pt x="209" y="55"/>
                  </a:lnTo>
                  <a:lnTo>
                    <a:pt x="204" y="60"/>
                  </a:lnTo>
                  <a:lnTo>
                    <a:pt x="206" y="66"/>
                  </a:lnTo>
                  <a:lnTo>
                    <a:pt x="209" y="70"/>
                  </a:lnTo>
                  <a:lnTo>
                    <a:pt x="206" y="72"/>
                  </a:lnTo>
                  <a:lnTo>
                    <a:pt x="209" y="77"/>
                  </a:lnTo>
                  <a:lnTo>
                    <a:pt x="214" y="79"/>
                  </a:lnTo>
                  <a:lnTo>
                    <a:pt x="214" y="83"/>
                  </a:lnTo>
                  <a:lnTo>
                    <a:pt x="211" y="83"/>
                  </a:lnTo>
                  <a:lnTo>
                    <a:pt x="204" y="81"/>
                  </a:lnTo>
                  <a:lnTo>
                    <a:pt x="204" y="85"/>
                  </a:lnTo>
                  <a:lnTo>
                    <a:pt x="196" y="85"/>
                  </a:lnTo>
                  <a:lnTo>
                    <a:pt x="191" y="85"/>
                  </a:lnTo>
                  <a:lnTo>
                    <a:pt x="196" y="90"/>
                  </a:lnTo>
                  <a:lnTo>
                    <a:pt x="204" y="92"/>
                  </a:lnTo>
                  <a:lnTo>
                    <a:pt x="209" y="90"/>
                  </a:lnTo>
                  <a:lnTo>
                    <a:pt x="214" y="94"/>
                  </a:lnTo>
                  <a:lnTo>
                    <a:pt x="222" y="107"/>
                  </a:lnTo>
                  <a:lnTo>
                    <a:pt x="224" y="115"/>
                  </a:lnTo>
                  <a:lnTo>
                    <a:pt x="227" y="120"/>
                  </a:lnTo>
                  <a:lnTo>
                    <a:pt x="232" y="120"/>
                  </a:lnTo>
                  <a:lnTo>
                    <a:pt x="237" y="124"/>
                  </a:lnTo>
                  <a:lnTo>
                    <a:pt x="237" y="137"/>
                  </a:lnTo>
                  <a:lnTo>
                    <a:pt x="237" y="154"/>
                  </a:lnTo>
                  <a:lnTo>
                    <a:pt x="237" y="169"/>
                  </a:lnTo>
                  <a:lnTo>
                    <a:pt x="237" y="186"/>
                  </a:lnTo>
                  <a:lnTo>
                    <a:pt x="234" y="194"/>
                  </a:lnTo>
                  <a:lnTo>
                    <a:pt x="229" y="207"/>
                  </a:lnTo>
                  <a:lnTo>
                    <a:pt x="232" y="216"/>
                  </a:lnTo>
                  <a:lnTo>
                    <a:pt x="232" y="235"/>
                  </a:lnTo>
                  <a:lnTo>
                    <a:pt x="232" y="250"/>
                  </a:lnTo>
                  <a:lnTo>
                    <a:pt x="237" y="248"/>
                  </a:lnTo>
                  <a:lnTo>
                    <a:pt x="237" y="252"/>
                  </a:lnTo>
                  <a:lnTo>
                    <a:pt x="234" y="259"/>
                  </a:lnTo>
                  <a:lnTo>
                    <a:pt x="234" y="265"/>
                  </a:lnTo>
                  <a:lnTo>
                    <a:pt x="227" y="272"/>
                  </a:lnTo>
                  <a:lnTo>
                    <a:pt x="227" y="269"/>
                  </a:lnTo>
                  <a:lnTo>
                    <a:pt x="232" y="274"/>
                  </a:lnTo>
                  <a:lnTo>
                    <a:pt x="232" y="287"/>
                  </a:lnTo>
                  <a:lnTo>
                    <a:pt x="224" y="291"/>
                  </a:lnTo>
                  <a:lnTo>
                    <a:pt x="222" y="297"/>
                  </a:lnTo>
                  <a:lnTo>
                    <a:pt x="219" y="301"/>
                  </a:lnTo>
                  <a:lnTo>
                    <a:pt x="211" y="306"/>
                  </a:lnTo>
                  <a:lnTo>
                    <a:pt x="211" y="312"/>
                  </a:lnTo>
                  <a:lnTo>
                    <a:pt x="206" y="316"/>
                  </a:lnTo>
                  <a:lnTo>
                    <a:pt x="199" y="316"/>
                  </a:lnTo>
                  <a:lnTo>
                    <a:pt x="189" y="321"/>
                  </a:lnTo>
                  <a:lnTo>
                    <a:pt x="176" y="321"/>
                  </a:lnTo>
                  <a:lnTo>
                    <a:pt x="169" y="321"/>
                  </a:lnTo>
                  <a:lnTo>
                    <a:pt x="154" y="325"/>
                  </a:lnTo>
                  <a:lnTo>
                    <a:pt x="146" y="321"/>
                  </a:lnTo>
                  <a:lnTo>
                    <a:pt x="139" y="321"/>
                  </a:lnTo>
                  <a:lnTo>
                    <a:pt x="129" y="314"/>
                  </a:lnTo>
                  <a:lnTo>
                    <a:pt x="118" y="312"/>
                  </a:lnTo>
                  <a:lnTo>
                    <a:pt x="101" y="293"/>
                  </a:lnTo>
                  <a:lnTo>
                    <a:pt x="98" y="280"/>
                  </a:lnTo>
                  <a:lnTo>
                    <a:pt x="88" y="257"/>
                  </a:lnTo>
                  <a:lnTo>
                    <a:pt x="81" y="237"/>
                  </a:lnTo>
                  <a:lnTo>
                    <a:pt x="76" y="222"/>
                  </a:lnTo>
                  <a:lnTo>
                    <a:pt x="76" y="214"/>
                  </a:lnTo>
                  <a:lnTo>
                    <a:pt x="76" y="205"/>
                  </a:lnTo>
                  <a:lnTo>
                    <a:pt x="68" y="201"/>
                  </a:lnTo>
                  <a:lnTo>
                    <a:pt x="73" y="194"/>
                  </a:lnTo>
                  <a:lnTo>
                    <a:pt x="73" y="188"/>
                  </a:lnTo>
                  <a:lnTo>
                    <a:pt x="71" y="186"/>
                  </a:lnTo>
                  <a:lnTo>
                    <a:pt x="68" y="180"/>
                  </a:lnTo>
                  <a:lnTo>
                    <a:pt x="71" y="173"/>
                  </a:lnTo>
                  <a:lnTo>
                    <a:pt x="63" y="173"/>
                  </a:lnTo>
                  <a:lnTo>
                    <a:pt x="63" y="165"/>
                  </a:lnTo>
                  <a:lnTo>
                    <a:pt x="66" y="156"/>
                  </a:lnTo>
                  <a:lnTo>
                    <a:pt x="68" y="152"/>
                  </a:lnTo>
                  <a:lnTo>
                    <a:pt x="73" y="147"/>
                  </a:lnTo>
                  <a:lnTo>
                    <a:pt x="73" y="141"/>
                  </a:lnTo>
                  <a:lnTo>
                    <a:pt x="71" y="135"/>
                  </a:lnTo>
                  <a:lnTo>
                    <a:pt x="68" y="130"/>
                  </a:lnTo>
                  <a:lnTo>
                    <a:pt x="66" y="132"/>
                  </a:lnTo>
                  <a:lnTo>
                    <a:pt x="66" y="141"/>
                  </a:lnTo>
                  <a:lnTo>
                    <a:pt x="61" y="147"/>
                  </a:lnTo>
                  <a:lnTo>
                    <a:pt x="58" y="156"/>
                  </a:lnTo>
                  <a:lnTo>
                    <a:pt x="53" y="158"/>
                  </a:lnTo>
                  <a:lnTo>
                    <a:pt x="53" y="167"/>
                  </a:lnTo>
                  <a:lnTo>
                    <a:pt x="46" y="160"/>
                  </a:lnTo>
                  <a:lnTo>
                    <a:pt x="35" y="158"/>
                  </a:lnTo>
                  <a:lnTo>
                    <a:pt x="25" y="158"/>
                  </a:lnTo>
                  <a:lnTo>
                    <a:pt x="20" y="150"/>
                  </a:lnTo>
                  <a:lnTo>
                    <a:pt x="23" y="139"/>
                  </a:lnTo>
                  <a:lnTo>
                    <a:pt x="30" y="130"/>
                  </a:lnTo>
                  <a:lnTo>
                    <a:pt x="0" y="83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rIns="0"/>
            <a:lstStyle/>
            <a:p>
              <a:pPr defTabSz="95781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chemeClr val="tx1"/>
                </a:solidFill>
              </a:endParaRPr>
            </a:p>
          </p:txBody>
        </p:sp>
        <p:sp>
          <p:nvSpPr>
            <p:cNvPr id="153" name="Freeform 21"/>
            <p:cNvSpPr>
              <a:spLocks/>
            </p:cNvSpPr>
            <p:nvPr/>
          </p:nvSpPr>
          <p:spPr bwMode="gray">
            <a:xfrm>
              <a:off x="1035" y="1600"/>
              <a:ext cx="405" cy="489"/>
            </a:xfrm>
            <a:custGeom>
              <a:avLst/>
              <a:gdLst/>
              <a:ahLst/>
              <a:cxnLst>
                <a:cxn ang="0">
                  <a:pos x="272" y="259"/>
                </a:cxn>
                <a:cxn ang="0">
                  <a:pos x="249" y="248"/>
                </a:cxn>
                <a:cxn ang="0">
                  <a:pos x="244" y="263"/>
                </a:cxn>
                <a:cxn ang="0">
                  <a:pos x="227" y="281"/>
                </a:cxn>
                <a:cxn ang="0">
                  <a:pos x="222" y="302"/>
                </a:cxn>
                <a:cxn ang="0">
                  <a:pos x="237" y="317"/>
                </a:cxn>
                <a:cxn ang="0">
                  <a:pos x="204" y="347"/>
                </a:cxn>
                <a:cxn ang="0">
                  <a:pos x="199" y="358"/>
                </a:cxn>
                <a:cxn ang="0">
                  <a:pos x="166" y="373"/>
                </a:cxn>
                <a:cxn ang="0">
                  <a:pos x="156" y="362"/>
                </a:cxn>
                <a:cxn ang="0">
                  <a:pos x="156" y="351"/>
                </a:cxn>
                <a:cxn ang="0">
                  <a:pos x="149" y="340"/>
                </a:cxn>
                <a:cxn ang="0">
                  <a:pos x="106" y="334"/>
                </a:cxn>
                <a:cxn ang="0">
                  <a:pos x="106" y="319"/>
                </a:cxn>
                <a:cxn ang="0">
                  <a:pos x="86" y="296"/>
                </a:cxn>
                <a:cxn ang="0">
                  <a:pos x="73" y="272"/>
                </a:cxn>
                <a:cxn ang="0">
                  <a:pos x="68" y="287"/>
                </a:cxn>
                <a:cxn ang="0">
                  <a:pos x="38" y="285"/>
                </a:cxn>
                <a:cxn ang="0">
                  <a:pos x="8" y="206"/>
                </a:cxn>
                <a:cxn ang="0">
                  <a:pos x="8" y="182"/>
                </a:cxn>
                <a:cxn ang="0">
                  <a:pos x="10" y="167"/>
                </a:cxn>
                <a:cxn ang="0">
                  <a:pos x="63" y="174"/>
                </a:cxn>
                <a:cxn ang="0">
                  <a:pos x="119" y="180"/>
                </a:cxn>
                <a:cxn ang="0">
                  <a:pos x="141" y="174"/>
                </a:cxn>
                <a:cxn ang="0">
                  <a:pos x="156" y="139"/>
                </a:cxn>
                <a:cxn ang="0">
                  <a:pos x="156" y="116"/>
                </a:cxn>
                <a:cxn ang="0">
                  <a:pos x="174" y="114"/>
                </a:cxn>
                <a:cxn ang="0">
                  <a:pos x="199" y="109"/>
                </a:cxn>
                <a:cxn ang="0">
                  <a:pos x="204" y="90"/>
                </a:cxn>
                <a:cxn ang="0">
                  <a:pos x="224" y="73"/>
                </a:cxn>
                <a:cxn ang="0">
                  <a:pos x="237" y="67"/>
                </a:cxn>
                <a:cxn ang="0">
                  <a:pos x="252" y="54"/>
                </a:cxn>
                <a:cxn ang="0">
                  <a:pos x="269" y="45"/>
                </a:cxn>
                <a:cxn ang="0">
                  <a:pos x="290" y="41"/>
                </a:cxn>
                <a:cxn ang="0">
                  <a:pos x="310" y="19"/>
                </a:cxn>
                <a:cxn ang="0">
                  <a:pos x="320" y="7"/>
                </a:cxn>
                <a:cxn ang="0">
                  <a:pos x="352" y="47"/>
                </a:cxn>
                <a:cxn ang="0">
                  <a:pos x="342" y="67"/>
                </a:cxn>
                <a:cxn ang="0">
                  <a:pos x="368" y="77"/>
                </a:cxn>
                <a:cxn ang="0">
                  <a:pos x="375" y="97"/>
                </a:cxn>
                <a:cxn ang="0">
                  <a:pos x="365" y="88"/>
                </a:cxn>
                <a:cxn ang="0">
                  <a:pos x="370" y="101"/>
                </a:cxn>
                <a:cxn ang="0">
                  <a:pos x="362" y="109"/>
                </a:cxn>
                <a:cxn ang="0">
                  <a:pos x="365" y="137"/>
                </a:cxn>
                <a:cxn ang="0">
                  <a:pos x="360" y="148"/>
                </a:cxn>
                <a:cxn ang="0">
                  <a:pos x="347" y="148"/>
                </a:cxn>
                <a:cxn ang="0">
                  <a:pos x="337" y="159"/>
                </a:cxn>
                <a:cxn ang="0">
                  <a:pos x="320" y="161"/>
                </a:cxn>
                <a:cxn ang="0">
                  <a:pos x="310" y="178"/>
                </a:cxn>
                <a:cxn ang="0">
                  <a:pos x="292" y="186"/>
                </a:cxn>
                <a:cxn ang="0">
                  <a:pos x="285" y="193"/>
                </a:cxn>
                <a:cxn ang="0">
                  <a:pos x="282" y="204"/>
                </a:cxn>
                <a:cxn ang="0">
                  <a:pos x="279" y="216"/>
                </a:cxn>
                <a:cxn ang="0">
                  <a:pos x="290" y="221"/>
                </a:cxn>
                <a:cxn ang="0">
                  <a:pos x="285" y="242"/>
                </a:cxn>
                <a:cxn ang="0">
                  <a:pos x="279" y="257"/>
                </a:cxn>
              </a:cxnLst>
              <a:rect l="0" t="0" r="r" b="b"/>
              <a:pathLst>
                <a:path w="375" h="373">
                  <a:moveTo>
                    <a:pt x="279" y="257"/>
                  </a:moveTo>
                  <a:lnTo>
                    <a:pt x="272" y="259"/>
                  </a:lnTo>
                  <a:lnTo>
                    <a:pt x="259" y="261"/>
                  </a:lnTo>
                  <a:lnTo>
                    <a:pt x="249" y="248"/>
                  </a:lnTo>
                  <a:lnTo>
                    <a:pt x="242" y="257"/>
                  </a:lnTo>
                  <a:lnTo>
                    <a:pt x="244" y="263"/>
                  </a:lnTo>
                  <a:lnTo>
                    <a:pt x="237" y="272"/>
                  </a:lnTo>
                  <a:lnTo>
                    <a:pt x="227" y="281"/>
                  </a:lnTo>
                  <a:lnTo>
                    <a:pt x="222" y="291"/>
                  </a:lnTo>
                  <a:lnTo>
                    <a:pt x="222" y="302"/>
                  </a:lnTo>
                  <a:lnTo>
                    <a:pt x="229" y="311"/>
                  </a:lnTo>
                  <a:lnTo>
                    <a:pt x="237" y="317"/>
                  </a:lnTo>
                  <a:lnTo>
                    <a:pt x="234" y="326"/>
                  </a:lnTo>
                  <a:lnTo>
                    <a:pt x="204" y="347"/>
                  </a:lnTo>
                  <a:lnTo>
                    <a:pt x="199" y="351"/>
                  </a:lnTo>
                  <a:lnTo>
                    <a:pt x="199" y="358"/>
                  </a:lnTo>
                  <a:lnTo>
                    <a:pt x="176" y="366"/>
                  </a:lnTo>
                  <a:lnTo>
                    <a:pt x="166" y="373"/>
                  </a:lnTo>
                  <a:lnTo>
                    <a:pt x="161" y="366"/>
                  </a:lnTo>
                  <a:lnTo>
                    <a:pt x="156" y="362"/>
                  </a:lnTo>
                  <a:lnTo>
                    <a:pt x="156" y="355"/>
                  </a:lnTo>
                  <a:lnTo>
                    <a:pt x="156" y="351"/>
                  </a:lnTo>
                  <a:lnTo>
                    <a:pt x="149" y="351"/>
                  </a:lnTo>
                  <a:lnTo>
                    <a:pt x="149" y="340"/>
                  </a:lnTo>
                  <a:lnTo>
                    <a:pt x="139" y="340"/>
                  </a:lnTo>
                  <a:lnTo>
                    <a:pt x="106" y="334"/>
                  </a:lnTo>
                  <a:lnTo>
                    <a:pt x="101" y="326"/>
                  </a:lnTo>
                  <a:lnTo>
                    <a:pt x="106" y="319"/>
                  </a:lnTo>
                  <a:lnTo>
                    <a:pt x="103" y="313"/>
                  </a:lnTo>
                  <a:lnTo>
                    <a:pt x="86" y="296"/>
                  </a:lnTo>
                  <a:lnTo>
                    <a:pt x="83" y="287"/>
                  </a:lnTo>
                  <a:lnTo>
                    <a:pt x="73" y="272"/>
                  </a:lnTo>
                  <a:lnTo>
                    <a:pt x="66" y="276"/>
                  </a:lnTo>
                  <a:lnTo>
                    <a:pt x="68" y="287"/>
                  </a:lnTo>
                  <a:lnTo>
                    <a:pt x="56" y="287"/>
                  </a:lnTo>
                  <a:lnTo>
                    <a:pt x="38" y="285"/>
                  </a:lnTo>
                  <a:lnTo>
                    <a:pt x="0" y="216"/>
                  </a:lnTo>
                  <a:lnTo>
                    <a:pt x="8" y="206"/>
                  </a:lnTo>
                  <a:lnTo>
                    <a:pt x="10" y="193"/>
                  </a:lnTo>
                  <a:lnTo>
                    <a:pt x="8" y="182"/>
                  </a:lnTo>
                  <a:lnTo>
                    <a:pt x="5" y="174"/>
                  </a:lnTo>
                  <a:lnTo>
                    <a:pt x="10" y="167"/>
                  </a:lnTo>
                  <a:lnTo>
                    <a:pt x="43" y="174"/>
                  </a:lnTo>
                  <a:lnTo>
                    <a:pt x="63" y="174"/>
                  </a:lnTo>
                  <a:lnTo>
                    <a:pt x="91" y="178"/>
                  </a:lnTo>
                  <a:lnTo>
                    <a:pt x="119" y="180"/>
                  </a:lnTo>
                  <a:lnTo>
                    <a:pt x="134" y="178"/>
                  </a:lnTo>
                  <a:lnTo>
                    <a:pt x="141" y="174"/>
                  </a:lnTo>
                  <a:lnTo>
                    <a:pt x="146" y="161"/>
                  </a:lnTo>
                  <a:lnTo>
                    <a:pt x="156" y="139"/>
                  </a:lnTo>
                  <a:lnTo>
                    <a:pt x="156" y="122"/>
                  </a:lnTo>
                  <a:lnTo>
                    <a:pt x="156" y="116"/>
                  </a:lnTo>
                  <a:lnTo>
                    <a:pt x="161" y="111"/>
                  </a:lnTo>
                  <a:lnTo>
                    <a:pt x="174" y="114"/>
                  </a:lnTo>
                  <a:lnTo>
                    <a:pt x="189" y="114"/>
                  </a:lnTo>
                  <a:lnTo>
                    <a:pt x="199" y="109"/>
                  </a:lnTo>
                  <a:lnTo>
                    <a:pt x="202" y="99"/>
                  </a:lnTo>
                  <a:lnTo>
                    <a:pt x="204" y="90"/>
                  </a:lnTo>
                  <a:lnTo>
                    <a:pt x="222" y="82"/>
                  </a:lnTo>
                  <a:lnTo>
                    <a:pt x="224" y="73"/>
                  </a:lnTo>
                  <a:lnTo>
                    <a:pt x="227" y="67"/>
                  </a:lnTo>
                  <a:lnTo>
                    <a:pt x="237" y="67"/>
                  </a:lnTo>
                  <a:lnTo>
                    <a:pt x="244" y="58"/>
                  </a:lnTo>
                  <a:lnTo>
                    <a:pt x="252" y="54"/>
                  </a:lnTo>
                  <a:lnTo>
                    <a:pt x="262" y="47"/>
                  </a:lnTo>
                  <a:lnTo>
                    <a:pt x="269" y="45"/>
                  </a:lnTo>
                  <a:lnTo>
                    <a:pt x="279" y="49"/>
                  </a:lnTo>
                  <a:lnTo>
                    <a:pt x="290" y="41"/>
                  </a:lnTo>
                  <a:lnTo>
                    <a:pt x="302" y="30"/>
                  </a:lnTo>
                  <a:lnTo>
                    <a:pt x="310" y="19"/>
                  </a:lnTo>
                  <a:lnTo>
                    <a:pt x="317" y="11"/>
                  </a:lnTo>
                  <a:lnTo>
                    <a:pt x="320" y="7"/>
                  </a:lnTo>
                  <a:lnTo>
                    <a:pt x="322" y="0"/>
                  </a:lnTo>
                  <a:lnTo>
                    <a:pt x="352" y="47"/>
                  </a:lnTo>
                  <a:lnTo>
                    <a:pt x="345" y="56"/>
                  </a:lnTo>
                  <a:lnTo>
                    <a:pt x="342" y="67"/>
                  </a:lnTo>
                  <a:lnTo>
                    <a:pt x="347" y="75"/>
                  </a:lnTo>
                  <a:lnTo>
                    <a:pt x="368" y="77"/>
                  </a:lnTo>
                  <a:lnTo>
                    <a:pt x="375" y="84"/>
                  </a:lnTo>
                  <a:lnTo>
                    <a:pt x="375" y="97"/>
                  </a:lnTo>
                  <a:lnTo>
                    <a:pt x="370" y="88"/>
                  </a:lnTo>
                  <a:lnTo>
                    <a:pt x="365" y="88"/>
                  </a:lnTo>
                  <a:lnTo>
                    <a:pt x="370" y="94"/>
                  </a:lnTo>
                  <a:lnTo>
                    <a:pt x="370" y="101"/>
                  </a:lnTo>
                  <a:lnTo>
                    <a:pt x="360" y="101"/>
                  </a:lnTo>
                  <a:lnTo>
                    <a:pt x="362" y="109"/>
                  </a:lnTo>
                  <a:lnTo>
                    <a:pt x="368" y="122"/>
                  </a:lnTo>
                  <a:lnTo>
                    <a:pt x="365" y="137"/>
                  </a:lnTo>
                  <a:lnTo>
                    <a:pt x="357" y="144"/>
                  </a:lnTo>
                  <a:lnTo>
                    <a:pt x="360" y="148"/>
                  </a:lnTo>
                  <a:lnTo>
                    <a:pt x="350" y="156"/>
                  </a:lnTo>
                  <a:lnTo>
                    <a:pt x="347" y="148"/>
                  </a:lnTo>
                  <a:lnTo>
                    <a:pt x="345" y="152"/>
                  </a:lnTo>
                  <a:lnTo>
                    <a:pt x="337" y="159"/>
                  </a:lnTo>
                  <a:lnTo>
                    <a:pt x="325" y="159"/>
                  </a:lnTo>
                  <a:lnTo>
                    <a:pt x="320" y="161"/>
                  </a:lnTo>
                  <a:lnTo>
                    <a:pt x="315" y="176"/>
                  </a:lnTo>
                  <a:lnTo>
                    <a:pt x="310" y="178"/>
                  </a:lnTo>
                  <a:lnTo>
                    <a:pt x="302" y="186"/>
                  </a:lnTo>
                  <a:lnTo>
                    <a:pt x="292" y="186"/>
                  </a:lnTo>
                  <a:lnTo>
                    <a:pt x="297" y="191"/>
                  </a:lnTo>
                  <a:lnTo>
                    <a:pt x="285" y="193"/>
                  </a:lnTo>
                  <a:lnTo>
                    <a:pt x="279" y="193"/>
                  </a:lnTo>
                  <a:lnTo>
                    <a:pt x="282" y="204"/>
                  </a:lnTo>
                  <a:lnTo>
                    <a:pt x="279" y="212"/>
                  </a:lnTo>
                  <a:lnTo>
                    <a:pt x="279" y="216"/>
                  </a:lnTo>
                  <a:lnTo>
                    <a:pt x="282" y="218"/>
                  </a:lnTo>
                  <a:lnTo>
                    <a:pt x="290" y="221"/>
                  </a:lnTo>
                  <a:lnTo>
                    <a:pt x="287" y="233"/>
                  </a:lnTo>
                  <a:lnTo>
                    <a:pt x="285" y="242"/>
                  </a:lnTo>
                  <a:lnTo>
                    <a:pt x="274" y="251"/>
                  </a:lnTo>
                  <a:lnTo>
                    <a:pt x="279" y="257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rIns="0"/>
            <a:lstStyle/>
            <a:p>
              <a:pPr defTabSz="95781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chemeClr val="tx1"/>
                </a:solidFill>
              </a:endParaRPr>
            </a:p>
          </p:txBody>
        </p:sp>
        <p:sp>
          <p:nvSpPr>
            <p:cNvPr id="154" name="Freeform 22"/>
            <p:cNvSpPr>
              <a:spLocks/>
            </p:cNvSpPr>
            <p:nvPr/>
          </p:nvSpPr>
          <p:spPr bwMode="gray">
            <a:xfrm>
              <a:off x="1375" y="2132"/>
              <a:ext cx="802" cy="516"/>
            </a:xfrm>
            <a:custGeom>
              <a:avLst/>
              <a:gdLst/>
              <a:ahLst/>
              <a:cxnLst>
                <a:cxn ang="0">
                  <a:pos x="208" y="353"/>
                </a:cxn>
                <a:cxn ang="0">
                  <a:pos x="246" y="351"/>
                </a:cxn>
                <a:cxn ang="0">
                  <a:pos x="276" y="355"/>
                </a:cxn>
                <a:cxn ang="0">
                  <a:pos x="327" y="385"/>
                </a:cxn>
                <a:cxn ang="0">
                  <a:pos x="379" y="368"/>
                </a:cxn>
                <a:cxn ang="0">
                  <a:pos x="395" y="349"/>
                </a:cxn>
                <a:cxn ang="0">
                  <a:pos x="417" y="310"/>
                </a:cxn>
                <a:cxn ang="0">
                  <a:pos x="460" y="278"/>
                </a:cxn>
                <a:cxn ang="0">
                  <a:pos x="475" y="250"/>
                </a:cxn>
                <a:cxn ang="0">
                  <a:pos x="488" y="231"/>
                </a:cxn>
                <a:cxn ang="0">
                  <a:pos x="508" y="240"/>
                </a:cxn>
                <a:cxn ang="0">
                  <a:pos x="545" y="231"/>
                </a:cxn>
                <a:cxn ang="0">
                  <a:pos x="588" y="223"/>
                </a:cxn>
                <a:cxn ang="0">
                  <a:pos x="616" y="208"/>
                </a:cxn>
                <a:cxn ang="0">
                  <a:pos x="633" y="195"/>
                </a:cxn>
                <a:cxn ang="0">
                  <a:pos x="671" y="197"/>
                </a:cxn>
                <a:cxn ang="0">
                  <a:pos x="699" y="184"/>
                </a:cxn>
                <a:cxn ang="0">
                  <a:pos x="734" y="178"/>
                </a:cxn>
                <a:cxn ang="0">
                  <a:pos x="734" y="169"/>
                </a:cxn>
                <a:cxn ang="0">
                  <a:pos x="739" y="148"/>
                </a:cxn>
                <a:cxn ang="0">
                  <a:pos x="739" y="122"/>
                </a:cxn>
                <a:cxn ang="0">
                  <a:pos x="711" y="118"/>
                </a:cxn>
                <a:cxn ang="0">
                  <a:pos x="694" y="131"/>
                </a:cxn>
                <a:cxn ang="0">
                  <a:pos x="669" y="128"/>
                </a:cxn>
                <a:cxn ang="0">
                  <a:pos x="651" y="139"/>
                </a:cxn>
                <a:cxn ang="0">
                  <a:pos x="618" y="150"/>
                </a:cxn>
                <a:cxn ang="0">
                  <a:pos x="568" y="126"/>
                </a:cxn>
                <a:cxn ang="0">
                  <a:pos x="480" y="68"/>
                </a:cxn>
                <a:cxn ang="0">
                  <a:pos x="442" y="38"/>
                </a:cxn>
                <a:cxn ang="0">
                  <a:pos x="400" y="9"/>
                </a:cxn>
                <a:cxn ang="0">
                  <a:pos x="337" y="4"/>
                </a:cxn>
                <a:cxn ang="0">
                  <a:pos x="269" y="34"/>
                </a:cxn>
                <a:cxn ang="0">
                  <a:pos x="279" y="60"/>
                </a:cxn>
                <a:cxn ang="0">
                  <a:pos x="254" y="94"/>
                </a:cxn>
                <a:cxn ang="0">
                  <a:pos x="229" y="73"/>
                </a:cxn>
                <a:cxn ang="0">
                  <a:pos x="206" y="73"/>
                </a:cxn>
                <a:cxn ang="0">
                  <a:pos x="193" y="53"/>
                </a:cxn>
                <a:cxn ang="0">
                  <a:pos x="158" y="26"/>
                </a:cxn>
                <a:cxn ang="0">
                  <a:pos x="141" y="24"/>
                </a:cxn>
                <a:cxn ang="0">
                  <a:pos x="148" y="73"/>
                </a:cxn>
                <a:cxn ang="0">
                  <a:pos x="125" y="92"/>
                </a:cxn>
                <a:cxn ang="0">
                  <a:pos x="118" y="109"/>
                </a:cxn>
                <a:cxn ang="0">
                  <a:pos x="95" y="124"/>
                </a:cxn>
                <a:cxn ang="0">
                  <a:pos x="88" y="143"/>
                </a:cxn>
                <a:cxn ang="0">
                  <a:pos x="115" y="156"/>
                </a:cxn>
                <a:cxn ang="0">
                  <a:pos x="143" y="141"/>
                </a:cxn>
                <a:cxn ang="0">
                  <a:pos x="133" y="184"/>
                </a:cxn>
                <a:cxn ang="0">
                  <a:pos x="110" y="214"/>
                </a:cxn>
                <a:cxn ang="0">
                  <a:pos x="83" y="223"/>
                </a:cxn>
                <a:cxn ang="0">
                  <a:pos x="47" y="220"/>
                </a:cxn>
                <a:cxn ang="0">
                  <a:pos x="30" y="253"/>
                </a:cxn>
                <a:cxn ang="0">
                  <a:pos x="7" y="265"/>
                </a:cxn>
                <a:cxn ang="0">
                  <a:pos x="12" y="287"/>
                </a:cxn>
                <a:cxn ang="0">
                  <a:pos x="10" y="308"/>
                </a:cxn>
                <a:cxn ang="0">
                  <a:pos x="7" y="327"/>
                </a:cxn>
                <a:cxn ang="0">
                  <a:pos x="47" y="308"/>
                </a:cxn>
                <a:cxn ang="0">
                  <a:pos x="83" y="319"/>
                </a:cxn>
                <a:cxn ang="0">
                  <a:pos x="108" y="323"/>
                </a:cxn>
                <a:cxn ang="0">
                  <a:pos x="123" y="306"/>
                </a:cxn>
                <a:cxn ang="0">
                  <a:pos x="148" y="300"/>
                </a:cxn>
                <a:cxn ang="0">
                  <a:pos x="178" y="312"/>
                </a:cxn>
              </a:cxnLst>
              <a:rect l="0" t="0" r="r" b="b"/>
              <a:pathLst>
                <a:path w="742" h="394">
                  <a:moveTo>
                    <a:pt x="181" y="330"/>
                  </a:moveTo>
                  <a:lnTo>
                    <a:pt x="191" y="327"/>
                  </a:lnTo>
                  <a:lnTo>
                    <a:pt x="208" y="353"/>
                  </a:lnTo>
                  <a:lnTo>
                    <a:pt x="229" y="347"/>
                  </a:lnTo>
                  <a:lnTo>
                    <a:pt x="236" y="355"/>
                  </a:lnTo>
                  <a:lnTo>
                    <a:pt x="246" y="351"/>
                  </a:lnTo>
                  <a:lnTo>
                    <a:pt x="251" y="362"/>
                  </a:lnTo>
                  <a:lnTo>
                    <a:pt x="266" y="362"/>
                  </a:lnTo>
                  <a:lnTo>
                    <a:pt x="276" y="355"/>
                  </a:lnTo>
                  <a:lnTo>
                    <a:pt x="286" y="360"/>
                  </a:lnTo>
                  <a:lnTo>
                    <a:pt x="307" y="372"/>
                  </a:lnTo>
                  <a:lnTo>
                    <a:pt x="327" y="385"/>
                  </a:lnTo>
                  <a:lnTo>
                    <a:pt x="349" y="394"/>
                  </a:lnTo>
                  <a:lnTo>
                    <a:pt x="367" y="383"/>
                  </a:lnTo>
                  <a:lnTo>
                    <a:pt x="379" y="368"/>
                  </a:lnTo>
                  <a:lnTo>
                    <a:pt x="390" y="360"/>
                  </a:lnTo>
                  <a:lnTo>
                    <a:pt x="400" y="355"/>
                  </a:lnTo>
                  <a:lnTo>
                    <a:pt x="395" y="349"/>
                  </a:lnTo>
                  <a:lnTo>
                    <a:pt x="405" y="338"/>
                  </a:lnTo>
                  <a:lnTo>
                    <a:pt x="405" y="321"/>
                  </a:lnTo>
                  <a:lnTo>
                    <a:pt x="417" y="310"/>
                  </a:lnTo>
                  <a:lnTo>
                    <a:pt x="442" y="291"/>
                  </a:lnTo>
                  <a:lnTo>
                    <a:pt x="450" y="285"/>
                  </a:lnTo>
                  <a:lnTo>
                    <a:pt x="460" y="278"/>
                  </a:lnTo>
                  <a:lnTo>
                    <a:pt x="462" y="267"/>
                  </a:lnTo>
                  <a:lnTo>
                    <a:pt x="473" y="257"/>
                  </a:lnTo>
                  <a:lnTo>
                    <a:pt x="475" y="250"/>
                  </a:lnTo>
                  <a:lnTo>
                    <a:pt x="478" y="244"/>
                  </a:lnTo>
                  <a:lnTo>
                    <a:pt x="478" y="233"/>
                  </a:lnTo>
                  <a:lnTo>
                    <a:pt x="488" y="231"/>
                  </a:lnTo>
                  <a:lnTo>
                    <a:pt x="500" y="231"/>
                  </a:lnTo>
                  <a:lnTo>
                    <a:pt x="503" y="233"/>
                  </a:lnTo>
                  <a:lnTo>
                    <a:pt x="508" y="240"/>
                  </a:lnTo>
                  <a:lnTo>
                    <a:pt x="525" y="242"/>
                  </a:lnTo>
                  <a:lnTo>
                    <a:pt x="535" y="240"/>
                  </a:lnTo>
                  <a:lnTo>
                    <a:pt x="545" y="231"/>
                  </a:lnTo>
                  <a:lnTo>
                    <a:pt x="561" y="225"/>
                  </a:lnTo>
                  <a:lnTo>
                    <a:pt x="576" y="223"/>
                  </a:lnTo>
                  <a:lnTo>
                    <a:pt x="588" y="223"/>
                  </a:lnTo>
                  <a:lnTo>
                    <a:pt x="598" y="220"/>
                  </a:lnTo>
                  <a:lnTo>
                    <a:pt x="603" y="216"/>
                  </a:lnTo>
                  <a:lnTo>
                    <a:pt x="616" y="208"/>
                  </a:lnTo>
                  <a:lnTo>
                    <a:pt x="623" y="208"/>
                  </a:lnTo>
                  <a:lnTo>
                    <a:pt x="631" y="201"/>
                  </a:lnTo>
                  <a:lnTo>
                    <a:pt x="633" y="195"/>
                  </a:lnTo>
                  <a:lnTo>
                    <a:pt x="644" y="199"/>
                  </a:lnTo>
                  <a:lnTo>
                    <a:pt x="656" y="199"/>
                  </a:lnTo>
                  <a:lnTo>
                    <a:pt x="671" y="197"/>
                  </a:lnTo>
                  <a:lnTo>
                    <a:pt x="684" y="195"/>
                  </a:lnTo>
                  <a:lnTo>
                    <a:pt x="691" y="190"/>
                  </a:lnTo>
                  <a:lnTo>
                    <a:pt x="699" y="184"/>
                  </a:lnTo>
                  <a:lnTo>
                    <a:pt x="709" y="184"/>
                  </a:lnTo>
                  <a:lnTo>
                    <a:pt x="724" y="182"/>
                  </a:lnTo>
                  <a:lnTo>
                    <a:pt x="734" y="178"/>
                  </a:lnTo>
                  <a:lnTo>
                    <a:pt x="727" y="173"/>
                  </a:lnTo>
                  <a:lnTo>
                    <a:pt x="724" y="171"/>
                  </a:lnTo>
                  <a:lnTo>
                    <a:pt x="734" y="169"/>
                  </a:lnTo>
                  <a:lnTo>
                    <a:pt x="742" y="167"/>
                  </a:lnTo>
                  <a:lnTo>
                    <a:pt x="742" y="158"/>
                  </a:lnTo>
                  <a:lnTo>
                    <a:pt x="739" y="148"/>
                  </a:lnTo>
                  <a:lnTo>
                    <a:pt x="729" y="139"/>
                  </a:lnTo>
                  <a:lnTo>
                    <a:pt x="732" y="135"/>
                  </a:lnTo>
                  <a:lnTo>
                    <a:pt x="739" y="122"/>
                  </a:lnTo>
                  <a:lnTo>
                    <a:pt x="732" y="118"/>
                  </a:lnTo>
                  <a:lnTo>
                    <a:pt x="716" y="113"/>
                  </a:lnTo>
                  <a:lnTo>
                    <a:pt x="711" y="118"/>
                  </a:lnTo>
                  <a:lnTo>
                    <a:pt x="704" y="122"/>
                  </a:lnTo>
                  <a:lnTo>
                    <a:pt x="696" y="124"/>
                  </a:lnTo>
                  <a:lnTo>
                    <a:pt x="694" y="131"/>
                  </a:lnTo>
                  <a:lnTo>
                    <a:pt x="681" y="131"/>
                  </a:lnTo>
                  <a:lnTo>
                    <a:pt x="676" y="128"/>
                  </a:lnTo>
                  <a:lnTo>
                    <a:pt x="669" y="128"/>
                  </a:lnTo>
                  <a:lnTo>
                    <a:pt x="659" y="128"/>
                  </a:lnTo>
                  <a:lnTo>
                    <a:pt x="656" y="139"/>
                  </a:lnTo>
                  <a:lnTo>
                    <a:pt x="651" y="139"/>
                  </a:lnTo>
                  <a:lnTo>
                    <a:pt x="639" y="143"/>
                  </a:lnTo>
                  <a:lnTo>
                    <a:pt x="628" y="146"/>
                  </a:lnTo>
                  <a:lnTo>
                    <a:pt x="618" y="150"/>
                  </a:lnTo>
                  <a:lnTo>
                    <a:pt x="608" y="150"/>
                  </a:lnTo>
                  <a:lnTo>
                    <a:pt x="596" y="146"/>
                  </a:lnTo>
                  <a:lnTo>
                    <a:pt x="568" y="126"/>
                  </a:lnTo>
                  <a:lnTo>
                    <a:pt x="538" y="105"/>
                  </a:lnTo>
                  <a:lnTo>
                    <a:pt x="513" y="90"/>
                  </a:lnTo>
                  <a:lnTo>
                    <a:pt x="480" y="68"/>
                  </a:lnTo>
                  <a:lnTo>
                    <a:pt x="470" y="60"/>
                  </a:lnTo>
                  <a:lnTo>
                    <a:pt x="460" y="51"/>
                  </a:lnTo>
                  <a:lnTo>
                    <a:pt x="442" y="38"/>
                  </a:lnTo>
                  <a:lnTo>
                    <a:pt x="427" y="24"/>
                  </a:lnTo>
                  <a:lnTo>
                    <a:pt x="420" y="13"/>
                  </a:lnTo>
                  <a:lnTo>
                    <a:pt x="400" y="9"/>
                  </a:lnTo>
                  <a:lnTo>
                    <a:pt x="392" y="13"/>
                  </a:lnTo>
                  <a:lnTo>
                    <a:pt x="372" y="11"/>
                  </a:lnTo>
                  <a:lnTo>
                    <a:pt x="337" y="4"/>
                  </a:lnTo>
                  <a:lnTo>
                    <a:pt x="309" y="0"/>
                  </a:lnTo>
                  <a:lnTo>
                    <a:pt x="279" y="28"/>
                  </a:lnTo>
                  <a:lnTo>
                    <a:pt x="269" y="34"/>
                  </a:lnTo>
                  <a:lnTo>
                    <a:pt x="264" y="41"/>
                  </a:lnTo>
                  <a:lnTo>
                    <a:pt x="279" y="47"/>
                  </a:lnTo>
                  <a:lnTo>
                    <a:pt x="279" y="60"/>
                  </a:lnTo>
                  <a:lnTo>
                    <a:pt x="269" y="75"/>
                  </a:lnTo>
                  <a:lnTo>
                    <a:pt x="271" y="86"/>
                  </a:lnTo>
                  <a:lnTo>
                    <a:pt x="254" y="94"/>
                  </a:lnTo>
                  <a:lnTo>
                    <a:pt x="246" y="81"/>
                  </a:lnTo>
                  <a:lnTo>
                    <a:pt x="239" y="86"/>
                  </a:lnTo>
                  <a:lnTo>
                    <a:pt x="229" y="73"/>
                  </a:lnTo>
                  <a:lnTo>
                    <a:pt x="221" y="77"/>
                  </a:lnTo>
                  <a:lnTo>
                    <a:pt x="213" y="73"/>
                  </a:lnTo>
                  <a:lnTo>
                    <a:pt x="206" y="73"/>
                  </a:lnTo>
                  <a:lnTo>
                    <a:pt x="201" y="68"/>
                  </a:lnTo>
                  <a:lnTo>
                    <a:pt x="201" y="62"/>
                  </a:lnTo>
                  <a:lnTo>
                    <a:pt x="193" y="53"/>
                  </a:lnTo>
                  <a:lnTo>
                    <a:pt x="178" y="43"/>
                  </a:lnTo>
                  <a:lnTo>
                    <a:pt x="166" y="34"/>
                  </a:lnTo>
                  <a:lnTo>
                    <a:pt x="158" y="26"/>
                  </a:lnTo>
                  <a:lnTo>
                    <a:pt x="151" y="19"/>
                  </a:lnTo>
                  <a:lnTo>
                    <a:pt x="143" y="19"/>
                  </a:lnTo>
                  <a:lnTo>
                    <a:pt x="141" y="24"/>
                  </a:lnTo>
                  <a:lnTo>
                    <a:pt x="141" y="36"/>
                  </a:lnTo>
                  <a:lnTo>
                    <a:pt x="148" y="60"/>
                  </a:lnTo>
                  <a:lnTo>
                    <a:pt x="148" y="73"/>
                  </a:lnTo>
                  <a:lnTo>
                    <a:pt x="143" y="79"/>
                  </a:lnTo>
                  <a:lnTo>
                    <a:pt x="133" y="83"/>
                  </a:lnTo>
                  <a:lnTo>
                    <a:pt x="125" y="92"/>
                  </a:lnTo>
                  <a:lnTo>
                    <a:pt x="138" y="101"/>
                  </a:lnTo>
                  <a:lnTo>
                    <a:pt x="136" y="107"/>
                  </a:lnTo>
                  <a:lnTo>
                    <a:pt x="118" y="109"/>
                  </a:lnTo>
                  <a:lnTo>
                    <a:pt x="108" y="111"/>
                  </a:lnTo>
                  <a:lnTo>
                    <a:pt x="103" y="124"/>
                  </a:lnTo>
                  <a:lnTo>
                    <a:pt x="95" y="124"/>
                  </a:lnTo>
                  <a:lnTo>
                    <a:pt x="90" y="131"/>
                  </a:lnTo>
                  <a:lnTo>
                    <a:pt x="93" y="137"/>
                  </a:lnTo>
                  <a:lnTo>
                    <a:pt x="88" y="143"/>
                  </a:lnTo>
                  <a:lnTo>
                    <a:pt x="93" y="148"/>
                  </a:lnTo>
                  <a:lnTo>
                    <a:pt x="100" y="146"/>
                  </a:lnTo>
                  <a:lnTo>
                    <a:pt x="115" y="156"/>
                  </a:lnTo>
                  <a:lnTo>
                    <a:pt x="130" y="143"/>
                  </a:lnTo>
                  <a:lnTo>
                    <a:pt x="133" y="148"/>
                  </a:lnTo>
                  <a:lnTo>
                    <a:pt x="143" y="141"/>
                  </a:lnTo>
                  <a:lnTo>
                    <a:pt x="163" y="160"/>
                  </a:lnTo>
                  <a:lnTo>
                    <a:pt x="156" y="171"/>
                  </a:lnTo>
                  <a:lnTo>
                    <a:pt x="133" y="184"/>
                  </a:lnTo>
                  <a:lnTo>
                    <a:pt x="110" y="193"/>
                  </a:lnTo>
                  <a:lnTo>
                    <a:pt x="100" y="201"/>
                  </a:lnTo>
                  <a:lnTo>
                    <a:pt x="110" y="214"/>
                  </a:lnTo>
                  <a:lnTo>
                    <a:pt x="93" y="227"/>
                  </a:lnTo>
                  <a:lnTo>
                    <a:pt x="83" y="227"/>
                  </a:lnTo>
                  <a:lnTo>
                    <a:pt x="83" y="223"/>
                  </a:lnTo>
                  <a:lnTo>
                    <a:pt x="70" y="216"/>
                  </a:lnTo>
                  <a:lnTo>
                    <a:pt x="55" y="216"/>
                  </a:lnTo>
                  <a:lnTo>
                    <a:pt x="47" y="220"/>
                  </a:lnTo>
                  <a:lnTo>
                    <a:pt x="37" y="233"/>
                  </a:lnTo>
                  <a:lnTo>
                    <a:pt x="30" y="246"/>
                  </a:lnTo>
                  <a:lnTo>
                    <a:pt x="30" y="253"/>
                  </a:lnTo>
                  <a:lnTo>
                    <a:pt x="25" y="255"/>
                  </a:lnTo>
                  <a:lnTo>
                    <a:pt x="22" y="253"/>
                  </a:lnTo>
                  <a:lnTo>
                    <a:pt x="7" y="265"/>
                  </a:lnTo>
                  <a:lnTo>
                    <a:pt x="2" y="270"/>
                  </a:lnTo>
                  <a:lnTo>
                    <a:pt x="5" y="278"/>
                  </a:lnTo>
                  <a:lnTo>
                    <a:pt x="12" y="287"/>
                  </a:lnTo>
                  <a:lnTo>
                    <a:pt x="5" y="297"/>
                  </a:lnTo>
                  <a:lnTo>
                    <a:pt x="5" y="300"/>
                  </a:lnTo>
                  <a:lnTo>
                    <a:pt x="10" y="308"/>
                  </a:lnTo>
                  <a:lnTo>
                    <a:pt x="0" y="315"/>
                  </a:lnTo>
                  <a:lnTo>
                    <a:pt x="2" y="321"/>
                  </a:lnTo>
                  <a:lnTo>
                    <a:pt x="7" y="327"/>
                  </a:lnTo>
                  <a:lnTo>
                    <a:pt x="15" y="315"/>
                  </a:lnTo>
                  <a:lnTo>
                    <a:pt x="30" y="306"/>
                  </a:lnTo>
                  <a:lnTo>
                    <a:pt x="47" y="308"/>
                  </a:lnTo>
                  <a:lnTo>
                    <a:pt x="63" y="317"/>
                  </a:lnTo>
                  <a:lnTo>
                    <a:pt x="78" y="312"/>
                  </a:lnTo>
                  <a:lnTo>
                    <a:pt x="83" y="319"/>
                  </a:lnTo>
                  <a:lnTo>
                    <a:pt x="83" y="330"/>
                  </a:lnTo>
                  <a:lnTo>
                    <a:pt x="100" y="327"/>
                  </a:lnTo>
                  <a:lnTo>
                    <a:pt x="108" y="323"/>
                  </a:lnTo>
                  <a:lnTo>
                    <a:pt x="115" y="334"/>
                  </a:lnTo>
                  <a:lnTo>
                    <a:pt x="123" y="327"/>
                  </a:lnTo>
                  <a:lnTo>
                    <a:pt x="123" y="306"/>
                  </a:lnTo>
                  <a:lnTo>
                    <a:pt x="130" y="297"/>
                  </a:lnTo>
                  <a:lnTo>
                    <a:pt x="141" y="302"/>
                  </a:lnTo>
                  <a:lnTo>
                    <a:pt x="148" y="300"/>
                  </a:lnTo>
                  <a:lnTo>
                    <a:pt x="153" y="304"/>
                  </a:lnTo>
                  <a:lnTo>
                    <a:pt x="166" y="300"/>
                  </a:lnTo>
                  <a:lnTo>
                    <a:pt x="178" y="312"/>
                  </a:lnTo>
                  <a:lnTo>
                    <a:pt x="173" y="321"/>
                  </a:lnTo>
                  <a:lnTo>
                    <a:pt x="181" y="330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rIns="0"/>
            <a:lstStyle/>
            <a:p>
              <a:pPr defTabSz="95781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chemeClr val="tx1"/>
                </a:solidFill>
              </a:endParaRPr>
            </a:p>
          </p:txBody>
        </p:sp>
        <p:sp>
          <p:nvSpPr>
            <p:cNvPr id="155" name="Freeform 23"/>
            <p:cNvSpPr>
              <a:spLocks/>
            </p:cNvSpPr>
            <p:nvPr/>
          </p:nvSpPr>
          <p:spPr bwMode="gray">
            <a:xfrm>
              <a:off x="1192" y="1880"/>
              <a:ext cx="517" cy="551"/>
            </a:xfrm>
            <a:custGeom>
              <a:avLst/>
              <a:gdLst/>
              <a:ahLst/>
              <a:cxnLst>
                <a:cxn ang="0">
                  <a:pos x="252" y="416"/>
                </a:cxn>
                <a:cxn ang="0">
                  <a:pos x="269" y="394"/>
                </a:cxn>
                <a:cxn ang="0">
                  <a:pos x="332" y="353"/>
                </a:cxn>
                <a:cxn ang="0">
                  <a:pos x="284" y="349"/>
                </a:cxn>
                <a:cxn ang="0">
                  <a:pos x="262" y="330"/>
                </a:cxn>
                <a:cxn ang="0">
                  <a:pos x="277" y="304"/>
                </a:cxn>
                <a:cxn ang="0">
                  <a:pos x="294" y="285"/>
                </a:cxn>
                <a:cxn ang="0">
                  <a:pos x="317" y="253"/>
                </a:cxn>
                <a:cxn ang="0">
                  <a:pos x="320" y="212"/>
                </a:cxn>
                <a:cxn ang="0">
                  <a:pos x="362" y="246"/>
                </a:cxn>
                <a:cxn ang="0">
                  <a:pos x="382" y="266"/>
                </a:cxn>
                <a:cxn ang="0">
                  <a:pos x="415" y="274"/>
                </a:cxn>
                <a:cxn ang="0">
                  <a:pos x="448" y="253"/>
                </a:cxn>
                <a:cxn ang="0">
                  <a:pos x="448" y="221"/>
                </a:cxn>
                <a:cxn ang="0">
                  <a:pos x="435" y="182"/>
                </a:cxn>
                <a:cxn ang="0">
                  <a:pos x="418" y="142"/>
                </a:cxn>
                <a:cxn ang="0">
                  <a:pos x="390" y="99"/>
                </a:cxn>
                <a:cxn ang="0">
                  <a:pos x="380" y="103"/>
                </a:cxn>
                <a:cxn ang="0">
                  <a:pos x="377" y="90"/>
                </a:cxn>
                <a:cxn ang="0">
                  <a:pos x="372" y="60"/>
                </a:cxn>
                <a:cxn ang="0">
                  <a:pos x="325" y="52"/>
                </a:cxn>
                <a:cxn ang="0">
                  <a:pos x="282" y="43"/>
                </a:cxn>
                <a:cxn ang="0">
                  <a:pos x="252" y="86"/>
                </a:cxn>
                <a:cxn ang="0">
                  <a:pos x="237" y="86"/>
                </a:cxn>
                <a:cxn ang="0">
                  <a:pos x="219" y="75"/>
                </a:cxn>
                <a:cxn ang="0">
                  <a:pos x="204" y="45"/>
                </a:cxn>
                <a:cxn ang="0">
                  <a:pos x="211" y="43"/>
                </a:cxn>
                <a:cxn ang="0">
                  <a:pos x="209" y="5"/>
                </a:cxn>
                <a:cxn ang="0">
                  <a:pos x="186" y="2"/>
                </a:cxn>
                <a:cxn ang="0">
                  <a:pos x="171" y="28"/>
                </a:cxn>
                <a:cxn ang="0">
                  <a:pos x="176" y="56"/>
                </a:cxn>
                <a:cxn ang="0">
                  <a:pos x="151" y="67"/>
                </a:cxn>
                <a:cxn ang="0">
                  <a:pos x="133" y="43"/>
                </a:cxn>
                <a:cxn ang="0">
                  <a:pos x="103" y="32"/>
                </a:cxn>
                <a:cxn ang="0">
                  <a:pos x="81" y="65"/>
                </a:cxn>
                <a:cxn ang="0">
                  <a:pos x="91" y="101"/>
                </a:cxn>
                <a:cxn ang="0">
                  <a:pos x="53" y="135"/>
                </a:cxn>
                <a:cxn ang="0">
                  <a:pos x="13" y="165"/>
                </a:cxn>
                <a:cxn ang="0">
                  <a:pos x="0" y="208"/>
                </a:cxn>
                <a:cxn ang="0">
                  <a:pos x="28" y="242"/>
                </a:cxn>
                <a:cxn ang="0">
                  <a:pos x="50" y="266"/>
                </a:cxn>
                <a:cxn ang="0">
                  <a:pos x="73" y="285"/>
                </a:cxn>
                <a:cxn ang="0">
                  <a:pos x="106" y="315"/>
                </a:cxn>
                <a:cxn ang="0">
                  <a:pos x="128" y="324"/>
                </a:cxn>
                <a:cxn ang="0">
                  <a:pos x="156" y="339"/>
                </a:cxn>
                <a:cxn ang="0">
                  <a:pos x="171" y="364"/>
                </a:cxn>
                <a:cxn ang="0">
                  <a:pos x="189" y="386"/>
                </a:cxn>
                <a:cxn ang="0">
                  <a:pos x="216" y="413"/>
                </a:cxn>
              </a:cxnLst>
              <a:rect l="0" t="0" r="r" b="b"/>
              <a:pathLst>
                <a:path w="478" h="420">
                  <a:moveTo>
                    <a:pt x="216" y="413"/>
                  </a:moveTo>
                  <a:lnTo>
                    <a:pt x="224" y="409"/>
                  </a:lnTo>
                  <a:lnTo>
                    <a:pt x="239" y="409"/>
                  </a:lnTo>
                  <a:lnTo>
                    <a:pt x="252" y="416"/>
                  </a:lnTo>
                  <a:lnTo>
                    <a:pt x="252" y="420"/>
                  </a:lnTo>
                  <a:lnTo>
                    <a:pt x="262" y="420"/>
                  </a:lnTo>
                  <a:lnTo>
                    <a:pt x="279" y="407"/>
                  </a:lnTo>
                  <a:lnTo>
                    <a:pt x="269" y="394"/>
                  </a:lnTo>
                  <a:lnTo>
                    <a:pt x="279" y="386"/>
                  </a:lnTo>
                  <a:lnTo>
                    <a:pt x="302" y="377"/>
                  </a:lnTo>
                  <a:lnTo>
                    <a:pt x="325" y="364"/>
                  </a:lnTo>
                  <a:lnTo>
                    <a:pt x="332" y="353"/>
                  </a:lnTo>
                  <a:lnTo>
                    <a:pt x="312" y="334"/>
                  </a:lnTo>
                  <a:lnTo>
                    <a:pt x="302" y="341"/>
                  </a:lnTo>
                  <a:lnTo>
                    <a:pt x="299" y="336"/>
                  </a:lnTo>
                  <a:lnTo>
                    <a:pt x="284" y="349"/>
                  </a:lnTo>
                  <a:lnTo>
                    <a:pt x="269" y="339"/>
                  </a:lnTo>
                  <a:lnTo>
                    <a:pt x="262" y="341"/>
                  </a:lnTo>
                  <a:lnTo>
                    <a:pt x="257" y="336"/>
                  </a:lnTo>
                  <a:lnTo>
                    <a:pt x="262" y="330"/>
                  </a:lnTo>
                  <a:lnTo>
                    <a:pt x="259" y="324"/>
                  </a:lnTo>
                  <a:lnTo>
                    <a:pt x="264" y="317"/>
                  </a:lnTo>
                  <a:lnTo>
                    <a:pt x="272" y="317"/>
                  </a:lnTo>
                  <a:lnTo>
                    <a:pt x="277" y="304"/>
                  </a:lnTo>
                  <a:lnTo>
                    <a:pt x="287" y="302"/>
                  </a:lnTo>
                  <a:lnTo>
                    <a:pt x="305" y="300"/>
                  </a:lnTo>
                  <a:lnTo>
                    <a:pt x="307" y="294"/>
                  </a:lnTo>
                  <a:lnTo>
                    <a:pt x="294" y="285"/>
                  </a:lnTo>
                  <a:lnTo>
                    <a:pt x="302" y="276"/>
                  </a:lnTo>
                  <a:lnTo>
                    <a:pt x="312" y="272"/>
                  </a:lnTo>
                  <a:lnTo>
                    <a:pt x="317" y="266"/>
                  </a:lnTo>
                  <a:lnTo>
                    <a:pt x="317" y="253"/>
                  </a:lnTo>
                  <a:lnTo>
                    <a:pt x="310" y="229"/>
                  </a:lnTo>
                  <a:lnTo>
                    <a:pt x="310" y="217"/>
                  </a:lnTo>
                  <a:lnTo>
                    <a:pt x="312" y="212"/>
                  </a:lnTo>
                  <a:lnTo>
                    <a:pt x="320" y="212"/>
                  </a:lnTo>
                  <a:lnTo>
                    <a:pt x="327" y="219"/>
                  </a:lnTo>
                  <a:lnTo>
                    <a:pt x="335" y="227"/>
                  </a:lnTo>
                  <a:lnTo>
                    <a:pt x="347" y="236"/>
                  </a:lnTo>
                  <a:lnTo>
                    <a:pt x="362" y="246"/>
                  </a:lnTo>
                  <a:lnTo>
                    <a:pt x="370" y="255"/>
                  </a:lnTo>
                  <a:lnTo>
                    <a:pt x="370" y="261"/>
                  </a:lnTo>
                  <a:lnTo>
                    <a:pt x="375" y="266"/>
                  </a:lnTo>
                  <a:lnTo>
                    <a:pt x="382" y="266"/>
                  </a:lnTo>
                  <a:lnTo>
                    <a:pt x="390" y="270"/>
                  </a:lnTo>
                  <a:lnTo>
                    <a:pt x="398" y="266"/>
                  </a:lnTo>
                  <a:lnTo>
                    <a:pt x="408" y="279"/>
                  </a:lnTo>
                  <a:lnTo>
                    <a:pt x="415" y="274"/>
                  </a:lnTo>
                  <a:lnTo>
                    <a:pt x="423" y="287"/>
                  </a:lnTo>
                  <a:lnTo>
                    <a:pt x="440" y="279"/>
                  </a:lnTo>
                  <a:lnTo>
                    <a:pt x="438" y="268"/>
                  </a:lnTo>
                  <a:lnTo>
                    <a:pt x="448" y="253"/>
                  </a:lnTo>
                  <a:lnTo>
                    <a:pt x="448" y="240"/>
                  </a:lnTo>
                  <a:lnTo>
                    <a:pt x="433" y="234"/>
                  </a:lnTo>
                  <a:lnTo>
                    <a:pt x="438" y="227"/>
                  </a:lnTo>
                  <a:lnTo>
                    <a:pt x="448" y="221"/>
                  </a:lnTo>
                  <a:lnTo>
                    <a:pt x="478" y="193"/>
                  </a:lnTo>
                  <a:lnTo>
                    <a:pt x="463" y="187"/>
                  </a:lnTo>
                  <a:lnTo>
                    <a:pt x="453" y="174"/>
                  </a:lnTo>
                  <a:lnTo>
                    <a:pt x="435" y="182"/>
                  </a:lnTo>
                  <a:lnTo>
                    <a:pt x="428" y="172"/>
                  </a:lnTo>
                  <a:lnTo>
                    <a:pt x="423" y="169"/>
                  </a:lnTo>
                  <a:lnTo>
                    <a:pt x="418" y="159"/>
                  </a:lnTo>
                  <a:lnTo>
                    <a:pt x="418" y="142"/>
                  </a:lnTo>
                  <a:lnTo>
                    <a:pt x="408" y="133"/>
                  </a:lnTo>
                  <a:lnTo>
                    <a:pt x="403" y="112"/>
                  </a:lnTo>
                  <a:lnTo>
                    <a:pt x="398" y="97"/>
                  </a:lnTo>
                  <a:lnTo>
                    <a:pt x="390" y="99"/>
                  </a:lnTo>
                  <a:lnTo>
                    <a:pt x="380" y="112"/>
                  </a:lnTo>
                  <a:lnTo>
                    <a:pt x="372" y="116"/>
                  </a:lnTo>
                  <a:lnTo>
                    <a:pt x="372" y="112"/>
                  </a:lnTo>
                  <a:lnTo>
                    <a:pt x="380" y="103"/>
                  </a:lnTo>
                  <a:lnTo>
                    <a:pt x="377" y="97"/>
                  </a:lnTo>
                  <a:lnTo>
                    <a:pt x="367" y="95"/>
                  </a:lnTo>
                  <a:lnTo>
                    <a:pt x="367" y="92"/>
                  </a:lnTo>
                  <a:lnTo>
                    <a:pt x="377" y="90"/>
                  </a:lnTo>
                  <a:lnTo>
                    <a:pt x="382" y="88"/>
                  </a:lnTo>
                  <a:lnTo>
                    <a:pt x="382" y="75"/>
                  </a:lnTo>
                  <a:lnTo>
                    <a:pt x="372" y="67"/>
                  </a:lnTo>
                  <a:lnTo>
                    <a:pt x="372" y="60"/>
                  </a:lnTo>
                  <a:lnTo>
                    <a:pt x="367" y="56"/>
                  </a:lnTo>
                  <a:lnTo>
                    <a:pt x="360" y="54"/>
                  </a:lnTo>
                  <a:lnTo>
                    <a:pt x="337" y="54"/>
                  </a:lnTo>
                  <a:lnTo>
                    <a:pt x="325" y="52"/>
                  </a:lnTo>
                  <a:lnTo>
                    <a:pt x="315" y="45"/>
                  </a:lnTo>
                  <a:lnTo>
                    <a:pt x="310" y="47"/>
                  </a:lnTo>
                  <a:lnTo>
                    <a:pt x="294" y="47"/>
                  </a:lnTo>
                  <a:lnTo>
                    <a:pt x="282" y="43"/>
                  </a:lnTo>
                  <a:lnTo>
                    <a:pt x="262" y="52"/>
                  </a:lnTo>
                  <a:lnTo>
                    <a:pt x="259" y="65"/>
                  </a:lnTo>
                  <a:lnTo>
                    <a:pt x="257" y="75"/>
                  </a:lnTo>
                  <a:lnTo>
                    <a:pt x="252" y="86"/>
                  </a:lnTo>
                  <a:lnTo>
                    <a:pt x="244" y="90"/>
                  </a:lnTo>
                  <a:lnTo>
                    <a:pt x="244" y="84"/>
                  </a:lnTo>
                  <a:lnTo>
                    <a:pt x="242" y="80"/>
                  </a:lnTo>
                  <a:lnTo>
                    <a:pt x="237" y="86"/>
                  </a:lnTo>
                  <a:lnTo>
                    <a:pt x="232" y="84"/>
                  </a:lnTo>
                  <a:lnTo>
                    <a:pt x="229" y="84"/>
                  </a:lnTo>
                  <a:lnTo>
                    <a:pt x="224" y="84"/>
                  </a:lnTo>
                  <a:lnTo>
                    <a:pt x="219" y="75"/>
                  </a:lnTo>
                  <a:lnTo>
                    <a:pt x="219" y="67"/>
                  </a:lnTo>
                  <a:lnTo>
                    <a:pt x="211" y="45"/>
                  </a:lnTo>
                  <a:lnTo>
                    <a:pt x="206" y="47"/>
                  </a:lnTo>
                  <a:lnTo>
                    <a:pt x="204" y="45"/>
                  </a:lnTo>
                  <a:lnTo>
                    <a:pt x="194" y="45"/>
                  </a:lnTo>
                  <a:lnTo>
                    <a:pt x="201" y="41"/>
                  </a:lnTo>
                  <a:lnTo>
                    <a:pt x="206" y="45"/>
                  </a:lnTo>
                  <a:lnTo>
                    <a:pt x="211" y="43"/>
                  </a:lnTo>
                  <a:lnTo>
                    <a:pt x="209" y="37"/>
                  </a:lnTo>
                  <a:lnTo>
                    <a:pt x="209" y="28"/>
                  </a:lnTo>
                  <a:lnTo>
                    <a:pt x="211" y="13"/>
                  </a:lnTo>
                  <a:lnTo>
                    <a:pt x="209" y="5"/>
                  </a:lnTo>
                  <a:lnTo>
                    <a:pt x="204" y="0"/>
                  </a:lnTo>
                  <a:lnTo>
                    <a:pt x="196" y="7"/>
                  </a:lnTo>
                  <a:lnTo>
                    <a:pt x="191" y="7"/>
                  </a:lnTo>
                  <a:lnTo>
                    <a:pt x="186" y="2"/>
                  </a:lnTo>
                  <a:lnTo>
                    <a:pt x="179" y="9"/>
                  </a:lnTo>
                  <a:lnTo>
                    <a:pt x="176" y="15"/>
                  </a:lnTo>
                  <a:lnTo>
                    <a:pt x="171" y="20"/>
                  </a:lnTo>
                  <a:lnTo>
                    <a:pt x="171" y="28"/>
                  </a:lnTo>
                  <a:lnTo>
                    <a:pt x="171" y="39"/>
                  </a:lnTo>
                  <a:lnTo>
                    <a:pt x="176" y="43"/>
                  </a:lnTo>
                  <a:lnTo>
                    <a:pt x="181" y="47"/>
                  </a:lnTo>
                  <a:lnTo>
                    <a:pt x="176" y="56"/>
                  </a:lnTo>
                  <a:lnTo>
                    <a:pt x="169" y="58"/>
                  </a:lnTo>
                  <a:lnTo>
                    <a:pt x="164" y="67"/>
                  </a:lnTo>
                  <a:lnTo>
                    <a:pt x="159" y="69"/>
                  </a:lnTo>
                  <a:lnTo>
                    <a:pt x="151" y="67"/>
                  </a:lnTo>
                  <a:lnTo>
                    <a:pt x="141" y="65"/>
                  </a:lnTo>
                  <a:lnTo>
                    <a:pt x="139" y="58"/>
                  </a:lnTo>
                  <a:lnTo>
                    <a:pt x="139" y="47"/>
                  </a:lnTo>
                  <a:lnTo>
                    <a:pt x="133" y="43"/>
                  </a:lnTo>
                  <a:lnTo>
                    <a:pt x="133" y="41"/>
                  </a:lnTo>
                  <a:lnTo>
                    <a:pt x="126" y="43"/>
                  </a:lnTo>
                  <a:lnTo>
                    <a:pt x="116" y="43"/>
                  </a:lnTo>
                  <a:lnTo>
                    <a:pt x="103" y="32"/>
                  </a:lnTo>
                  <a:lnTo>
                    <a:pt x="96" y="41"/>
                  </a:lnTo>
                  <a:lnTo>
                    <a:pt x="98" y="45"/>
                  </a:lnTo>
                  <a:lnTo>
                    <a:pt x="91" y="56"/>
                  </a:lnTo>
                  <a:lnTo>
                    <a:pt x="81" y="65"/>
                  </a:lnTo>
                  <a:lnTo>
                    <a:pt x="76" y="73"/>
                  </a:lnTo>
                  <a:lnTo>
                    <a:pt x="76" y="86"/>
                  </a:lnTo>
                  <a:lnTo>
                    <a:pt x="83" y="95"/>
                  </a:lnTo>
                  <a:lnTo>
                    <a:pt x="91" y="101"/>
                  </a:lnTo>
                  <a:lnTo>
                    <a:pt x="88" y="110"/>
                  </a:lnTo>
                  <a:lnTo>
                    <a:pt x="76" y="118"/>
                  </a:lnTo>
                  <a:lnTo>
                    <a:pt x="58" y="131"/>
                  </a:lnTo>
                  <a:lnTo>
                    <a:pt x="53" y="135"/>
                  </a:lnTo>
                  <a:lnTo>
                    <a:pt x="53" y="142"/>
                  </a:lnTo>
                  <a:lnTo>
                    <a:pt x="30" y="150"/>
                  </a:lnTo>
                  <a:lnTo>
                    <a:pt x="20" y="157"/>
                  </a:lnTo>
                  <a:lnTo>
                    <a:pt x="13" y="165"/>
                  </a:lnTo>
                  <a:lnTo>
                    <a:pt x="10" y="178"/>
                  </a:lnTo>
                  <a:lnTo>
                    <a:pt x="3" y="180"/>
                  </a:lnTo>
                  <a:lnTo>
                    <a:pt x="3" y="195"/>
                  </a:lnTo>
                  <a:lnTo>
                    <a:pt x="0" y="208"/>
                  </a:lnTo>
                  <a:lnTo>
                    <a:pt x="5" y="221"/>
                  </a:lnTo>
                  <a:lnTo>
                    <a:pt x="13" y="223"/>
                  </a:lnTo>
                  <a:lnTo>
                    <a:pt x="18" y="238"/>
                  </a:lnTo>
                  <a:lnTo>
                    <a:pt x="28" y="242"/>
                  </a:lnTo>
                  <a:lnTo>
                    <a:pt x="33" y="244"/>
                  </a:lnTo>
                  <a:lnTo>
                    <a:pt x="38" y="249"/>
                  </a:lnTo>
                  <a:lnTo>
                    <a:pt x="43" y="266"/>
                  </a:lnTo>
                  <a:lnTo>
                    <a:pt x="50" y="266"/>
                  </a:lnTo>
                  <a:lnTo>
                    <a:pt x="63" y="266"/>
                  </a:lnTo>
                  <a:lnTo>
                    <a:pt x="71" y="270"/>
                  </a:lnTo>
                  <a:lnTo>
                    <a:pt x="76" y="279"/>
                  </a:lnTo>
                  <a:lnTo>
                    <a:pt x="73" y="285"/>
                  </a:lnTo>
                  <a:lnTo>
                    <a:pt x="78" y="289"/>
                  </a:lnTo>
                  <a:lnTo>
                    <a:pt x="86" y="294"/>
                  </a:lnTo>
                  <a:lnTo>
                    <a:pt x="88" y="302"/>
                  </a:lnTo>
                  <a:lnTo>
                    <a:pt x="106" y="315"/>
                  </a:lnTo>
                  <a:lnTo>
                    <a:pt x="116" y="313"/>
                  </a:lnTo>
                  <a:lnTo>
                    <a:pt x="123" y="315"/>
                  </a:lnTo>
                  <a:lnTo>
                    <a:pt x="131" y="319"/>
                  </a:lnTo>
                  <a:lnTo>
                    <a:pt x="128" y="324"/>
                  </a:lnTo>
                  <a:lnTo>
                    <a:pt x="131" y="332"/>
                  </a:lnTo>
                  <a:lnTo>
                    <a:pt x="141" y="343"/>
                  </a:lnTo>
                  <a:lnTo>
                    <a:pt x="146" y="347"/>
                  </a:lnTo>
                  <a:lnTo>
                    <a:pt x="156" y="339"/>
                  </a:lnTo>
                  <a:lnTo>
                    <a:pt x="166" y="336"/>
                  </a:lnTo>
                  <a:lnTo>
                    <a:pt x="171" y="345"/>
                  </a:lnTo>
                  <a:lnTo>
                    <a:pt x="164" y="353"/>
                  </a:lnTo>
                  <a:lnTo>
                    <a:pt x="171" y="364"/>
                  </a:lnTo>
                  <a:lnTo>
                    <a:pt x="176" y="368"/>
                  </a:lnTo>
                  <a:lnTo>
                    <a:pt x="181" y="368"/>
                  </a:lnTo>
                  <a:lnTo>
                    <a:pt x="186" y="375"/>
                  </a:lnTo>
                  <a:lnTo>
                    <a:pt x="189" y="386"/>
                  </a:lnTo>
                  <a:lnTo>
                    <a:pt x="199" y="381"/>
                  </a:lnTo>
                  <a:lnTo>
                    <a:pt x="214" y="394"/>
                  </a:lnTo>
                  <a:lnTo>
                    <a:pt x="201" y="407"/>
                  </a:lnTo>
                  <a:lnTo>
                    <a:pt x="216" y="413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rIns="0"/>
            <a:lstStyle/>
            <a:p>
              <a:pPr defTabSz="95781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chemeClr val="tx1"/>
                </a:solidFill>
              </a:endParaRPr>
            </a:p>
          </p:txBody>
        </p:sp>
        <p:sp>
          <p:nvSpPr>
            <p:cNvPr id="156" name="Freeform 26"/>
            <p:cNvSpPr>
              <a:spLocks/>
            </p:cNvSpPr>
            <p:nvPr/>
          </p:nvSpPr>
          <p:spPr bwMode="gray">
            <a:xfrm>
              <a:off x="868" y="1800"/>
              <a:ext cx="283" cy="312"/>
            </a:xfrm>
            <a:custGeom>
              <a:avLst/>
              <a:gdLst/>
              <a:ahLst/>
              <a:cxnLst>
                <a:cxn ang="0">
                  <a:pos x="244" y="180"/>
                </a:cxn>
                <a:cxn ang="0">
                  <a:pos x="229" y="178"/>
                </a:cxn>
                <a:cxn ang="0">
                  <a:pos x="211" y="195"/>
                </a:cxn>
                <a:cxn ang="0">
                  <a:pos x="189" y="206"/>
                </a:cxn>
                <a:cxn ang="0">
                  <a:pos x="168" y="225"/>
                </a:cxn>
                <a:cxn ang="0">
                  <a:pos x="146" y="227"/>
                </a:cxn>
                <a:cxn ang="0">
                  <a:pos x="128" y="227"/>
                </a:cxn>
                <a:cxn ang="0">
                  <a:pos x="123" y="210"/>
                </a:cxn>
                <a:cxn ang="0">
                  <a:pos x="126" y="197"/>
                </a:cxn>
                <a:cxn ang="0">
                  <a:pos x="116" y="193"/>
                </a:cxn>
                <a:cxn ang="0">
                  <a:pos x="121" y="178"/>
                </a:cxn>
                <a:cxn ang="0">
                  <a:pos x="108" y="165"/>
                </a:cxn>
                <a:cxn ang="0">
                  <a:pos x="90" y="161"/>
                </a:cxn>
                <a:cxn ang="0">
                  <a:pos x="100" y="146"/>
                </a:cxn>
                <a:cxn ang="0">
                  <a:pos x="88" y="133"/>
                </a:cxn>
                <a:cxn ang="0">
                  <a:pos x="65" y="135"/>
                </a:cxn>
                <a:cxn ang="0">
                  <a:pos x="53" y="122"/>
                </a:cxn>
                <a:cxn ang="0">
                  <a:pos x="33" y="124"/>
                </a:cxn>
                <a:cxn ang="0">
                  <a:pos x="30" y="112"/>
                </a:cxn>
                <a:cxn ang="0">
                  <a:pos x="17" y="114"/>
                </a:cxn>
                <a:cxn ang="0">
                  <a:pos x="2" y="107"/>
                </a:cxn>
                <a:cxn ang="0">
                  <a:pos x="5" y="97"/>
                </a:cxn>
                <a:cxn ang="0">
                  <a:pos x="7" y="82"/>
                </a:cxn>
                <a:cxn ang="0">
                  <a:pos x="7" y="62"/>
                </a:cxn>
                <a:cxn ang="0">
                  <a:pos x="7" y="52"/>
                </a:cxn>
                <a:cxn ang="0">
                  <a:pos x="20" y="43"/>
                </a:cxn>
                <a:cxn ang="0">
                  <a:pos x="35" y="37"/>
                </a:cxn>
                <a:cxn ang="0">
                  <a:pos x="55" y="32"/>
                </a:cxn>
                <a:cxn ang="0">
                  <a:pos x="50" y="39"/>
                </a:cxn>
                <a:cxn ang="0">
                  <a:pos x="60" y="39"/>
                </a:cxn>
                <a:cxn ang="0">
                  <a:pos x="65" y="47"/>
                </a:cxn>
                <a:cxn ang="0">
                  <a:pos x="73" y="52"/>
                </a:cxn>
                <a:cxn ang="0">
                  <a:pos x="85" y="62"/>
                </a:cxn>
                <a:cxn ang="0">
                  <a:pos x="85" y="73"/>
                </a:cxn>
                <a:cxn ang="0">
                  <a:pos x="73" y="82"/>
                </a:cxn>
                <a:cxn ang="0">
                  <a:pos x="70" y="90"/>
                </a:cxn>
                <a:cxn ang="0">
                  <a:pos x="75" y="101"/>
                </a:cxn>
                <a:cxn ang="0">
                  <a:pos x="88" y="107"/>
                </a:cxn>
                <a:cxn ang="0">
                  <a:pos x="106" y="107"/>
                </a:cxn>
                <a:cxn ang="0">
                  <a:pos x="118" y="99"/>
                </a:cxn>
                <a:cxn ang="0">
                  <a:pos x="121" y="86"/>
                </a:cxn>
                <a:cxn ang="0">
                  <a:pos x="118" y="73"/>
                </a:cxn>
                <a:cxn ang="0">
                  <a:pos x="111" y="67"/>
                </a:cxn>
                <a:cxn ang="0">
                  <a:pos x="103" y="56"/>
                </a:cxn>
                <a:cxn ang="0">
                  <a:pos x="95" y="43"/>
                </a:cxn>
                <a:cxn ang="0">
                  <a:pos x="98" y="26"/>
                </a:cxn>
                <a:cxn ang="0">
                  <a:pos x="103" y="26"/>
                </a:cxn>
                <a:cxn ang="0">
                  <a:pos x="108" y="17"/>
                </a:cxn>
                <a:cxn ang="0">
                  <a:pos x="116" y="20"/>
                </a:cxn>
                <a:cxn ang="0">
                  <a:pos x="106" y="11"/>
                </a:cxn>
                <a:cxn ang="0">
                  <a:pos x="98" y="5"/>
                </a:cxn>
                <a:cxn ang="0">
                  <a:pos x="111" y="2"/>
                </a:cxn>
                <a:cxn ang="0">
                  <a:pos x="148" y="11"/>
                </a:cxn>
                <a:cxn ang="0">
                  <a:pos x="163" y="13"/>
                </a:cxn>
                <a:cxn ang="0">
                  <a:pos x="161" y="28"/>
                </a:cxn>
                <a:cxn ang="0">
                  <a:pos x="161" y="52"/>
                </a:cxn>
                <a:cxn ang="0">
                  <a:pos x="191" y="131"/>
                </a:cxn>
                <a:cxn ang="0">
                  <a:pos x="221" y="133"/>
                </a:cxn>
                <a:cxn ang="0">
                  <a:pos x="226" y="118"/>
                </a:cxn>
                <a:cxn ang="0">
                  <a:pos x="239" y="142"/>
                </a:cxn>
                <a:cxn ang="0">
                  <a:pos x="259" y="165"/>
                </a:cxn>
                <a:cxn ang="0">
                  <a:pos x="259" y="180"/>
                </a:cxn>
                <a:cxn ang="0">
                  <a:pos x="256" y="184"/>
                </a:cxn>
              </a:cxnLst>
              <a:rect l="0" t="0" r="r" b="b"/>
              <a:pathLst>
                <a:path w="261" h="236">
                  <a:moveTo>
                    <a:pt x="256" y="184"/>
                  </a:moveTo>
                  <a:lnTo>
                    <a:pt x="244" y="180"/>
                  </a:lnTo>
                  <a:lnTo>
                    <a:pt x="234" y="178"/>
                  </a:lnTo>
                  <a:lnTo>
                    <a:pt x="229" y="178"/>
                  </a:lnTo>
                  <a:lnTo>
                    <a:pt x="224" y="186"/>
                  </a:lnTo>
                  <a:lnTo>
                    <a:pt x="211" y="195"/>
                  </a:lnTo>
                  <a:lnTo>
                    <a:pt x="191" y="199"/>
                  </a:lnTo>
                  <a:lnTo>
                    <a:pt x="189" y="206"/>
                  </a:lnTo>
                  <a:lnTo>
                    <a:pt x="178" y="214"/>
                  </a:lnTo>
                  <a:lnTo>
                    <a:pt x="168" y="225"/>
                  </a:lnTo>
                  <a:lnTo>
                    <a:pt x="156" y="236"/>
                  </a:lnTo>
                  <a:lnTo>
                    <a:pt x="146" y="227"/>
                  </a:lnTo>
                  <a:lnTo>
                    <a:pt x="136" y="225"/>
                  </a:lnTo>
                  <a:lnTo>
                    <a:pt x="128" y="227"/>
                  </a:lnTo>
                  <a:lnTo>
                    <a:pt x="128" y="208"/>
                  </a:lnTo>
                  <a:lnTo>
                    <a:pt x="123" y="210"/>
                  </a:lnTo>
                  <a:lnTo>
                    <a:pt x="121" y="204"/>
                  </a:lnTo>
                  <a:lnTo>
                    <a:pt x="126" y="197"/>
                  </a:lnTo>
                  <a:lnTo>
                    <a:pt x="126" y="193"/>
                  </a:lnTo>
                  <a:lnTo>
                    <a:pt x="116" y="193"/>
                  </a:lnTo>
                  <a:lnTo>
                    <a:pt x="121" y="186"/>
                  </a:lnTo>
                  <a:lnTo>
                    <a:pt x="121" y="178"/>
                  </a:lnTo>
                  <a:lnTo>
                    <a:pt x="116" y="169"/>
                  </a:lnTo>
                  <a:lnTo>
                    <a:pt x="108" y="165"/>
                  </a:lnTo>
                  <a:lnTo>
                    <a:pt x="93" y="165"/>
                  </a:lnTo>
                  <a:lnTo>
                    <a:pt x="90" y="161"/>
                  </a:lnTo>
                  <a:lnTo>
                    <a:pt x="95" y="152"/>
                  </a:lnTo>
                  <a:lnTo>
                    <a:pt x="100" y="146"/>
                  </a:lnTo>
                  <a:lnTo>
                    <a:pt x="93" y="135"/>
                  </a:lnTo>
                  <a:lnTo>
                    <a:pt x="88" y="133"/>
                  </a:lnTo>
                  <a:lnTo>
                    <a:pt x="73" y="137"/>
                  </a:lnTo>
                  <a:lnTo>
                    <a:pt x="65" y="135"/>
                  </a:lnTo>
                  <a:lnTo>
                    <a:pt x="58" y="124"/>
                  </a:lnTo>
                  <a:lnTo>
                    <a:pt x="53" y="122"/>
                  </a:lnTo>
                  <a:lnTo>
                    <a:pt x="40" y="124"/>
                  </a:lnTo>
                  <a:lnTo>
                    <a:pt x="33" y="124"/>
                  </a:lnTo>
                  <a:lnTo>
                    <a:pt x="30" y="118"/>
                  </a:lnTo>
                  <a:lnTo>
                    <a:pt x="30" y="112"/>
                  </a:lnTo>
                  <a:lnTo>
                    <a:pt x="23" y="109"/>
                  </a:lnTo>
                  <a:lnTo>
                    <a:pt x="17" y="114"/>
                  </a:lnTo>
                  <a:lnTo>
                    <a:pt x="10" y="112"/>
                  </a:lnTo>
                  <a:lnTo>
                    <a:pt x="2" y="107"/>
                  </a:lnTo>
                  <a:lnTo>
                    <a:pt x="0" y="101"/>
                  </a:lnTo>
                  <a:lnTo>
                    <a:pt x="5" y="97"/>
                  </a:lnTo>
                  <a:lnTo>
                    <a:pt x="2" y="90"/>
                  </a:lnTo>
                  <a:lnTo>
                    <a:pt x="7" y="82"/>
                  </a:lnTo>
                  <a:lnTo>
                    <a:pt x="10" y="69"/>
                  </a:lnTo>
                  <a:lnTo>
                    <a:pt x="7" y="62"/>
                  </a:lnTo>
                  <a:lnTo>
                    <a:pt x="5" y="58"/>
                  </a:lnTo>
                  <a:lnTo>
                    <a:pt x="7" y="52"/>
                  </a:lnTo>
                  <a:lnTo>
                    <a:pt x="5" y="45"/>
                  </a:lnTo>
                  <a:lnTo>
                    <a:pt x="20" y="43"/>
                  </a:lnTo>
                  <a:lnTo>
                    <a:pt x="30" y="41"/>
                  </a:lnTo>
                  <a:lnTo>
                    <a:pt x="35" y="37"/>
                  </a:lnTo>
                  <a:lnTo>
                    <a:pt x="50" y="32"/>
                  </a:lnTo>
                  <a:lnTo>
                    <a:pt x="55" y="32"/>
                  </a:lnTo>
                  <a:lnTo>
                    <a:pt x="53" y="35"/>
                  </a:lnTo>
                  <a:lnTo>
                    <a:pt x="50" y="39"/>
                  </a:lnTo>
                  <a:lnTo>
                    <a:pt x="55" y="41"/>
                  </a:lnTo>
                  <a:lnTo>
                    <a:pt x="60" y="39"/>
                  </a:lnTo>
                  <a:lnTo>
                    <a:pt x="65" y="39"/>
                  </a:lnTo>
                  <a:lnTo>
                    <a:pt x="65" y="47"/>
                  </a:lnTo>
                  <a:lnTo>
                    <a:pt x="65" y="50"/>
                  </a:lnTo>
                  <a:lnTo>
                    <a:pt x="73" y="52"/>
                  </a:lnTo>
                  <a:lnTo>
                    <a:pt x="80" y="52"/>
                  </a:lnTo>
                  <a:lnTo>
                    <a:pt x="85" y="62"/>
                  </a:lnTo>
                  <a:lnTo>
                    <a:pt x="90" y="71"/>
                  </a:lnTo>
                  <a:lnTo>
                    <a:pt x="85" y="73"/>
                  </a:lnTo>
                  <a:lnTo>
                    <a:pt x="78" y="77"/>
                  </a:lnTo>
                  <a:lnTo>
                    <a:pt x="73" y="82"/>
                  </a:lnTo>
                  <a:lnTo>
                    <a:pt x="70" y="84"/>
                  </a:lnTo>
                  <a:lnTo>
                    <a:pt x="70" y="90"/>
                  </a:lnTo>
                  <a:lnTo>
                    <a:pt x="73" y="97"/>
                  </a:lnTo>
                  <a:lnTo>
                    <a:pt x="75" y="101"/>
                  </a:lnTo>
                  <a:lnTo>
                    <a:pt x="80" y="105"/>
                  </a:lnTo>
                  <a:lnTo>
                    <a:pt x="88" y="107"/>
                  </a:lnTo>
                  <a:lnTo>
                    <a:pt x="95" y="107"/>
                  </a:lnTo>
                  <a:lnTo>
                    <a:pt x="106" y="107"/>
                  </a:lnTo>
                  <a:lnTo>
                    <a:pt x="113" y="103"/>
                  </a:lnTo>
                  <a:lnTo>
                    <a:pt x="118" y="99"/>
                  </a:lnTo>
                  <a:lnTo>
                    <a:pt x="121" y="92"/>
                  </a:lnTo>
                  <a:lnTo>
                    <a:pt x="121" y="86"/>
                  </a:lnTo>
                  <a:lnTo>
                    <a:pt x="121" y="79"/>
                  </a:lnTo>
                  <a:lnTo>
                    <a:pt x="118" y="73"/>
                  </a:lnTo>
                  <a:lnTo>
                    <a:pt x="116" y="69"/>
                  </a:lnTo>
                  <a:lnTo>
                    <a:pt x="111" y="67"/>
                  </a:lnTo>
                  <a:lnTo>
                    <a:pt x="103" y="64"/>
                  </a:lnTo>
                  <a:lnTo>
                    <a:pt x="103" y="56"/>
                  </a:lnTo>
                  <a:lnTo>
                    <a:pt x="98" y="50"/>
                  </a:lnTo>
                  <a:lnTo>
                    <a:pt x="95" y="43"/>
                  </a:lnTo>
                  <a:lnTo>
                    <a:pt x="95" y="35"/>
                  </a:lnTo>
                  <a:lnTo>
                    <a:pt x="98" y="26"/>
                  </a:lnTo>
                  <a:lnTo>
                    <a:pt x="100" y="20"/>
                  </a:lnTo>
                  <a:lnTo>
                    <a:pt x="103" y="26"/>
                  </a:lnTo>
                  <a:lnTo>
                    <a:pt x="108" y="24"/>
                  </a:lnTo>
                  <a:lnTo>
                    <a:pt x="108" y="17"/>
                  </a:lnTo>
                  <a:lnTo>
                    <a:pt x="111" y="20"/>
                  </a:lnTo>
                  <a:lnTo>
                    <a:pt x="116" y="20"/>
                  </a:lnTo>
                  <a:lnTo>
                    <a:pt x="111" y="13"/>
                  </a:lnTo>
                  <a:lnTo>
                    <a:pt x="106" y="11"/>
                  </a:lnTo>
                  <a:lnTo>
                    <a:pt x="100" y="11"/>
                  </a:lnTo>
                  <a:lnTo>
                    <a:pt x="98" y="5"/>
                  </a:lnTo>
                  <a:lnTo>
                    <a:pt x="93" y="0"/>
                  </a:lnTo>
                  <a:lnTo>
                    <a:pt x="111" y="2"/>
                  </a:lnTo>
                  <a:lnTo>
                    <a:pt x="126" y="5"/>
                  </a:lnTo>
                  <a:lnTo>
                    <a:pt x="148" y="11"/>
                  </a:lnTo>
                  <a:lnTo>
                    <a:pt x="158" y="13"/>
                  </a:lnTo>
                  <a:lnTo>
                    <a:pt x="163" y="13"/>
                  </a:lnTo>
                  <a:lnTo>
                    <a:pt x="158" y="20"/>
                  </a:lnTo>
                  <a:lnTo>
                    <a:pt x="161" y="28"/>
                  </a:lnTo>
                  <a:lnTo>
                    <a:pt x="163" y="39"/>
                  </a:lnTo>
                  <a:lnTo>
                    <a:pt x="161" y="52"/>
                  </a:lnTo>
                  <a:lnTo>
                    <a:pt x="153" y="62"/>
                  </a:lnTo>
                  <a:lnTo>
                    <a:pt x="191" y="131"/>
                  </a:lnTo>
                  <a:lnTo>
                    <a:pt x="209" y="133"/>
                  </a:lnTo>
                  <a:lnTo>
                    <a:pt x="221" y="133"/>
                  </a:lnTo>
                  <a:lnTo>
                    <a:pt x="219" y="122"/>
                  </a:lnTo>
                  <a:lnTo>
                    <a:pt x="226" y="118"/>
                  </a:lnTo>
                  <a:lnTo>
                    <a:pt x="236" y="133"/>
                  </a:lnTo>
                  <a:lnTo>
                    <a:pt x="239" y="142"/>
                  </a:lnTo>
                  <a:lnTo>
                    <a:pt x="256" y="159"/>
                  </a:lnTo>
                  <a:lnTo>
                    <a:pt x="259" y="165"/>
                  </a:lnTo>
                  <a:lnTo>
                    <a:pt x="254" y="172"/>
                  </a:lnTo>
                  <a:lnTo>
                    <a:pt x="259" y="180"/>
                  </a:lnTo>
                  <a:lnTo>
                    <a:pt x="261" y="184"/>
                  </a:lnTo>
                  <a:lnTo>
                    <a:pt x="256" y="184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rIns="0"/>
            <a:lstStyle/>
            <a:p>
              <a:pPr defTabSz="95781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chemeClr val="tx1"/>
                </a:solidFill>
              </a:endParaRPr>
            </a:p>
          </p:txBody>
        </p:sp>
        <p:sp>
          <p:nvSpPr>
            <p:cNvPr id="157" name="Freeform 36"/>
            <p:cNvSpPr>
              <a:spLocks/>
            </p:cNvSpPr>
            <p:nvPr/>
          </p:nvSpPr>
          <p:spPr bwMode="gray">
            <a:xfrm>
              <a:off x="697" y="1860"/>
              <a:ext cx="181" cy="272"/>
            </a:xfrm>
            <a:custGeom>
              <a:avLst/>
              <a:gdLst/>
              <a:ahLst/>
              <a:cxnLst>
                <a:cxn ang="0">
                  <a:pos x="63" y="195"/>
                </a:cxn>
                <a:cxn ang="0">
                  <a:pos x="46" y="204"/>
                </a:cxn>
                <a:cxn ang="0">
                  <a:pos x="28" y="197"/>
                </a:cxn>
                <a:cxn ang="0">
                  <a:pos x="18" y="195"/>
                </a:cxn>
                <a:cxn ang="0">
                  <a:pos x="21" y="176"/>
                </a:cxn>
                <a:cxn ang="0">
                  <a:pos x="13" y="159"/>
                </a:cxn>
                <a:cxn ang="0">
                  <a:pos x="0" y="152"/>
                </a:cxn>
                <a:cxn ang="0">
                  <a:pos x="11" y="139"/>
                </a:cxn>
                <a:cxn ang="0">
                  <a:pos x="8" y="129"/>
                </a:cxn>
                <a:cxn ang="0">
                  <a:pos x="0" y="120"/>
                </a:cxn>
                <a:cxn ang="0">
                  <a:pos x="3" y="105"/>
                </a:cxn>
                <a:cxn ang="0">
                  <a:pos x="0" y="99"/>
                </a:cxn>
                <a:cxn ang="0">
                  <a:pos x="16" y="90"/>
                </a:cxn>
                <a:cxn ang="0">
                  <a:pos x="23" y="79"/>
                </a:cxn>
                <a:cxn ang="0">
                  <a:pos x="36" y="69"/>
                </a:cxn>
                <a:cxn ang="0">
                  <a:pos x="33" y="58"/>
                </a:cxn>
                <a:cxn ang="0">
                  <a:pos x="48" y="54"/>
                </a:cxn>
                <a:cxn ang="0">
                  <a:pos x="61" y="49"/>
                </a:cxn>
                <a:cxn ang="0">
                  <a:pos x="71" y="30"/>
                </a:cxn>
                <a:cxn ang="0">
                  <a:pos x="86" y="28"/>
                </a:cxn>
                <a:cxn ang="0">
                  <a:pos x="104" y="28"/>
                </a:cxn>
                <a:cxn ang="0">
                  <a:pos x="111" y="19"/>
                </a:cxn>
                <a:cxn ang="0">
                  <a:pos x="129" y="17"/>
                </a:cxn>
                <a:cxn ang="0">
                  <a:pos x="146" y="5"/>
                </a:cxn>
                <a:cxn ang="0">
                  <a:pos x="159" y="0"/>
                </a:cxn>
                <a:cxn ang="0">
                  <a:pos x="166" y="7"/>
                </a:cxn>
                <a:cxn ang="0">
                  <a:pos x="166" y="17"/>
                </a:cxn>
                <a:cxn ang="0">
                  <a:pos x="166" y="37"/>
                </a:cxn>
                <a:cxn ang="0">
                  <a:pos x="164" y="52"/>
                </a:cxn>
                <a:cxn ang="0">
                  <a:pos x="161" y="62"/>
                </a:cxn>
                <a:cxn ang="0">
                  <a:pos x="151" y="71"/>
                </a:cxn>
                <a:cxn ang="0">
                  <a:pos x="139" y="69"/>
                </a:cxn>
                <a:cxn ang="0">
                  <a:pos x="144" y="94"/>
                </a:cxn>
                <a:cxn ang="0">
                  <a:pos x="126" y="116"/>
                </a:cxn>
                <a:cxn ang="0">
                  <a:pos x="111" y="120"/>
                </a:cxn>
                <a:cxn ang="0">
                  <a:pos x="104" y="133"/>
                </a:cxn>
                <a:cxn ang="0">
                  <a:pos x="96" y="146"/>
                </a:cxn>
                <a:cxn ang="0">
                  <a:pos x="88" y="154"/>
                </a:cxn>
                <a:cxn ang="0">
                  <a:pos x="81" y="161"/>
                </a:cxn>
                <a:cxn ang="0">
                  <a:pos x="76" y="174"/>
                </a:cxn>
                <a:cxn ang="0">
                  <a:pos x="66" y="184"/>
                </a:cxn>
              </a:cxnLst>
              <a:rect l="0" t="0" r="r" b="b"/>
              <a:pathLst>
                <a:path w="169" h="210">
                  <a:moveTo>
                    <a:pt x="66" y="184"/>
                  </a:moveTo>
                  <a:lnTo>
                    <a:pt x="63" y="195"/>
                  </a:lnTo>
                  <a:lnTo>
                    <a:pt x="56" y="197"/>
                  </a:lnTo>
                  <a:lnTo>
                    <a:pt x="46" y="204"/>
                  </a:lnTo>
                  <a:lnTo>
                    <a:pt x="31" y="210"/>
                  </a:lnTo>
                  <a:lnTo>
                    <a:pt x="28" y="197"/>
                  </a:lnTo>
                  <a:lnTo>
                    <a:pt x="23" y="195"/>
                  </a:lnTo>
                  <a:lnTo>
                    <a:pt x="18" y="195"/>
                  </a:lnTo>
                  <a:lnTo>
                    <a:pt x="16" y="186"/>
                  </a:lnTo>
                  <a:lnTo>
                    <a:pt x="21" y="176"/>
                  </a:lnTo>
                  <a:lnTo>
                    <a:pt x="21" y="167"/>
                  </a:lnTo>
                  <a:lnTo>
                    <a:pt x="13" y="159"/>
                  </a:lnTo>
                  <a:lnTo>
                    <a:pt x="5" y="154"/>
                  </a:lnTo>
                  <a:lnTo>
                    <a:pt x="0" y="152"/>
                  </a:lnTo>
                  <a:lnTo>
                    <a:pt x="5" y="146"/>
                  </a:lnTo>
                  <a:lnTo>
                    <a:pt x="11" y="139"/>
                  </a:lnTo>
                  <a:lnTo>
                    <a:pt x="11" y="133"/>
                  </a:lnTo>
                  <a:lnTo>
                    <a:pt x="8" y="129"/>
                  </a:lnTo>
                  <a:lnTo>
                    <a:pt x="3" y="124"/>
                  </a:lnTo>
                  <a:lnTo>
                    <a:pt x="0" y="120"/>
                  </a:lnTo>
                  <a:lnTo>
                    <a:pt x="5" y="109"/>
                  </a:lnTo>
                  <a:lnTo>
                    <a:pt x="3" y="105"/>
                  </a:lnTo>
                  <a:lnTo>
                    <a:pt x="0" y="103"/>
                  </a:lnTo>
                  <a:lnTo>
                    <a:pt x="0" y="99"/>
                  </a:lnTo>
                  <a:lnTo>
                    <a:pt x="5" y="92"/>
                  </a:lnTo>
                  <a:lnTo>
                    <a:pt x="16" y="90"/>
                  </a:lnTo>
                  <a:lnTo>
                    <a:pt x="21" y="86"/>
                  </a:lnTo>
                  <a:lnTo>
                    <a:pt x="23" y="79"/>
                  </a:lnTo>
                  <a:lnTo>
                    <a:pt x="31" y="75"/>
                  </a:lnTo>
                  <a:lnTo>
                    <a:pt x="36" y="69"/>
                  </a:lnTo>
                  <a:lnTo>
                    <a:pt x="33" y="62"/>
                  </a:lnTo>
                  <a:lnTo>
                    <a:pt x="33" y="58"/>
                  </a:lnTo>
                  <a:lnTo>
                    <a:pt x="41" y="54"/>
                  </a:lnTo>
                  <a:lnTo>
                    <a:pt x="48" y="54"/>
                  </a:lnTo>
                  <a:lnTo>
                    <a:pt x="56" y="54"/>
                  </a:lnTo>
                  <a:lnTo>
                    <a:pt x="61" y="49"/>
                  </a:lnTo>
                  <a:lnTo>
                    <a:pt x="66" y="37"/>
                  </a:lnTo>
                  <a:lnTo>
                    <a:pt x="71" y="30"/>
                  </a:lnTo>
                  <a:lnTo>
                    <a:pt x="78" y="28"/>
                  </a:lnTo>
                  <a:lnTo>
                    <a:pt x="86" y="28"/>
                  </a:lnTo>
                  <a:lnTo>
                    <a:pt x="93" y="32"/>
                  </a:lnTo>
                  <a:lnTo>
                    <a:pt x="104" y="28"/>
                  </a:lnTo>
                  <a:lnTo>
                    <a:pt x="106" y="26"/>
                  </a:lnTo>
                  <a:lnTo>
                    <a:pt x="111" y="19"/>
                  </a:lnTo>
                  <a:lnTo>
                    <a:pt x="119" y="17"/>
                  </a:lnTo>
                  <a:lnTo>
                    <a:pt x="129" y="17"/>
                  </a:lnTo>
                  <a:lnTo>
                    <a:pt x="136" y="11"/>
                  </a:lnTo>
                  <a:lnTo>
                    <a:pt x="146" y="5"/>
                  </a:lnTo>
                  <a:lnTo>
                    <a:pt x="156" y="2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66" y="7"/>
                  </a:lnTo>
                  <a:lnTo>
                    <a:pt x="164" y="13"/>
                  </a:lnTo>
                  <a:lnTo>
                    <a:pt x="166" y="17"/>
                  </a:lnTo>
                  <a:lnTo>
                    <a:pt x="169" y="24"/>
                  </a:lnTo>
                  <a:lnTo>
                    <a:pt x="166" y="37"/>
                  </a:lnTo>
                  <a:lnTo>
                    <a:pt x="161" y="45"/>
                  </a:lnTo>
                  <a:lnTo>
                    <a:pt x="164" y="52"/>
                  </a:lnTo>
                  <a:lnTo>
                    <a:pt x="159" y="56"/>
                  </a:lnTo>
                  <a:lnTo>
                    <a:pt x="161" y="62"/>
                  </a:lnTo>
                  <a:lnTo>
                    <a:pt x="159" y="67"/>
                  </a:lnTo>
                  <a:lnTo>
                    <a:pt x="151" y="71"/>
                  </a:lnTo>
                  <a:lnTo>
                    <a:pt x="151" y="62"/>
                  </a:lnTo>
                  <a:lnTo>
                    <a:pt x="139" y="69"/>
                  </a:lnTo>
                  <a:lnTo>
                    <a:pt x="139" y="90"/>
                  </a:lnTo>
                  <a:lnTo>
                    <a:pt x="144" y="94"/>
                  </a:lnTo>
                  <a:lnTo>
                    <a:pt x="126" y="107"/>
                  </a:lnTo>
                  <a:lnTo>
                    <a:pt x="126" y="116"/>
                  </a:lnTo>
                  <a:lnTo>
                    <a:pt x="114" y="116"/>
                  </a:lnTo>
                  <a:lnTo>
                    <a:pt x="111" y="120"/>
                  </a:lnTo>
                  <a:lnTo>
                    <a:pt x="116" y="131"/>
                  </a:lnTo>
                  <a:lnTo>
                    <a:pt x="104" y="133"/>
                  </a:lnTo>
                  <a:lnTo>
                    <a:pt x="96" y="137"/>
                  </a:lnTo>
                  <a:lnTo>
                    <a:pt x="96" y="146"/>
                  </a:lnTo>
                  <a:lnTo>
                    <a:pt x="99" y="156"/>
                  </a:lnTo>
                  <a:lnTo>
                    <a:pt x="88" y="154"/>
                  </a:lnTo>
                  <a:lnTo>
                    <a:pt x="83" y="154"/>
                  </a:lnTo>
                  <a:lnTo>
                    <a:pt x="81" y="161"/>
                  </a:lnTo>
                  <a:lnTo>
                    <a:pt x="76" y="167"/>
                  </a:lnTo>
                  <a:lnTo>
                    <a:pt x="76" y="174"/>
                  </a:lnTo>
                  <a:lnTo>
                    <a:pt x="73" y="180"/>
                  </a:lnTo>
                  <a:lnTo>
                    <a:pt x="66" y="184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rIns="0"/>
            <a:lstStyle/>
            <a:p>
              <a:pPr defTabSz="95781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chemeClr val="tx1"/>
                </a:solidFill>
              </a:endParaRPr>
            </a:p>
          </p:txBody>
        </p:sp>
        <p:sp>
          <p:nvSpPr>
            <p:cNvPr id="158" name="Freeform 103"/>
            <p:cNvSpPr>
              <a:spLocks/>
            </p:cNvSpPr>
            <p:nvPr/>
          </p:nvSpPr>
          <p:spPr bwMode="gray">
            <a:xfrm>
              <a:off x="1620" y="1871"/>
              <a:ext cx="585" cy="460"/>
            </a:xfrm>
            <a:custGeom>
              <a:avLst/>
              <a:gdLst/>
              <a:ahLst/>
              <a:cxnLst>
                <a:cxn ang="0">
                  <a:pos x="163" y="214"/>
                </a:cxn>
                <a:cxn ang="0">
                  <a:pos x="213" y="239"/>
                </a:cxn>
                <a:cxn ang="0">
                  <a:pos x="284" y="291"/>
                </a:cxn>
                <a:cxn ang="0">
                  <a:pos x="379" y="351"/>
                </a:cxn>
                <a:cxn ang="0">
                  <a:pos x="422" y="340"/>
                </a:cxn>
                <a:cxn ang="0">
                  <a:pos x="447" y="329"/>
                </a:cxn>
                <a:cxn ang="0">
                  <a:pos x="475" y="323"/>
                </a:cxn>
                <a:cxn ang="0">
                  <a:pos x="510" y="323"/>
                </a:cxn>
                <a:cxn ang="0">
                  <a:pos x="515" y="287"/>
                </a:cxn>
                <a:cxn ang="0">
                  <a:pos x="538" y="284"/>
                </a:cxn>
                <a:cxn ang="0">
                  <a:pos x="535" y="272"/>
                </a:cxn>
                <a:cxn ang="0">
                  <a:pos x="518" y="244"/>
                </a:cxn>
                <a:cxn ang="0">
                  <a:pos x="470" y="197"/>
                </a:cxn>
                <a:cxn ang="0">
                  <a:pos x="445" y="203"/>
                </a:cxn>
                <a:cxn ang="0">
                  <a:pos x="437" y="231"/>
                </a:cxn>
                <a:cxn ang="0">
                  <a:pos x="417" y="250"/>
                </a:cxn>
                <a:cxn ang="0">
                  <a:pos x="399" y="252"/>
                </a:cxn>
                <a:cxn ang="0">
                  <a:pos x="384" y="250"/>
                </a:cxn>
                <a:cxn ang="0">
                  <a:pos x="397" y="237"/>
                </a:cxn>
                <a:cxn ang="0">
                  <a:pos x="407" y="220"/>
                </a:cxn>
                <a:cxn ang="0">
                  <a:pos x="382" y="220"/>
                </a:cxn>
                <a:cxn ang="0">
                  <a:pos x="372" y="214"/>
                </a:cxn>
                <a:cxn ang="0">
                  <a:pos x="354" y="218"/>
                </a:cxn>
                <a:cxn ang="0">
                  <a:pos x="332" y="201"/>
                </a:cxn>
                <a:cxn ang="0">
                  <a:pos x="299" y="190"/>
                </a:cxn>
                <a:cxn ang="0">
                  <a:pos x="281" y="190"/>
                </a:cxn>
                <a:cxn ang="0">
                  <a:pos x="261" y="171"/>
                </a:cxn>
                <a:cxn ang="0">
                  <a:pos x="281" y="173"/>
                </a:cxn>
                <a:cxn ang="0">
                  <a:pos x="294" y="150"/>
                </a:cxn>
                <a:cxn ang="0">
                  <a:pos x="286" y="143"/>
                </a:cxn>
                <a:cxn ang="0">
                  <a:pos x="256" y="147"/>
                </a:cxn>
                <a:cxn ang="0">
                  <a:pos x="241" y="154"/>
                </a:cxn>
                <a:cxn ang="0">
                  <a:pos x="231" y="137"/>
                </a:cxn>
                <a:cxn ang="0">
                  <a:pos x="181" y="130"/>
                </a:cxn>
                <a:cxn ang="0">
                  <a:pos x="150" y="124"/>
                </a:cxn>
                <a:cxn ang="0">
                  <a:pos x="123" y="120"/>
                </a:cxn>
                <a:cxn ang="0">
                  <a:pos x="88" y="141"/>
                </a:cxn>
                <a:cxn ang="0">
                  <a:pos x="52" y="115"/>
                </a:cxn>
                <a:cxn ang="0">
                  <a:pos x="60" y="85"/>
                </a:cxn>
                <a:cxn ang="0">
                  <a:pos x="78" y="75"/>
                </a:cxn>
                <a:cxn ang="0">
                  <a:pos x="108" y="83"/>
                </a:cxn>
                <a:cxn ang="0">
                  <a:pos x="128" y="68"/>
                </a:cxn>
                <a:cxn ang="0">
                  <a:pos x="128" y="34"/>
                </a:cxn>
                <a:cxn ang="0">
                  <a:pos x="105" y="4"/>
                </a:cxn>
                <a:cxn ang="0">
                  <a:pos x="93" y="19"/>
                </a:cxn>
                <a:cxn ang="0">
                  <a:pos x="75" y="40"/>
                </a:cxn>
                <a:cxn ang="0">
                  <a:pos x="55" y="49"/>
                </a:cxn>
                <a:cxn ang="0">
                  <a:pos x="32" y="66"/>
                </a:cxn>
                <a:cxn ang="0">
                  <a:pos x="30" y="92"/>
                </a:cxn>
                <a:cxn ang="0">
                  <a:pos x="0" y="105"/>
                </a:cxn>
                <a:cxn ang="0">
                  <a:pos x="20" y="167"/>
                </a:cxn>
                <a:cxn ang="0">
                  <a:pos x="55" y="182"/>
                </a:cxn>
              </a:cxnLst>
              <a:rect l="0" t="0" r="r" b="b"/>
              <a:pathLst>
                <a:path w="538" h="351">
                  <a:moveTo>
                    <a:pt x="80" y="201"/>
                  </a:moveTo>
                  <a:lnTo>
                    <a:pt x="108" y="205"/>
                  </a:lnTo>
                  <a:lnTo>
                    <a:pt x="143" y="212"/>
                  </a:lnTo>
                  <a:lnTo>
                    <a:pt x="163" y="214"/>
                  </a:lnTo>
                  <a:lnTo>
                    <a:pt x="171" y="210"/>
                  </a:lnTo>
                  <a:lnTo>
                    <a:pt x="191" y="214"/>
                  </a:lnTo>
                  <a:lnTo>
                    <a:pt x="198" y="225"/>
                  </a:lnTo>
                  <a:lnTo>
                    <a:pt x="213" y="239"/>
                  </a:lnTo>
                  <a:lnTo>
                    <a:pt x="231" y="252"/>
                  </a:lnTo>
                  <a:lnTo>
                    <a:pt x="241" y="261"/>
                  </a:lnTo>
                  <a:lnTo>
                    <a:pt x="251" y="269"/>
                  </a:lnTo>
                  <a:lnTo>
                    <a:pt x="284" y="291"/>
                  </a:lnTo>
                  <a:lnTo>
                    <a:pt x="309" y="306"/>
                  </a:lnTo>
                  <a:lnTo>
                    <a:pt x="339" y="327"/>
                  </a:lnTo>
                  <a:lnTo>
                    <a:pt x="367" y="347"/>
                  </a:lnTo>
                  <a:lnTo>
                    <a:pt x="379" y="351"/>
                  </a:lnTo>
                  <a:lnTo>
                    <a:pt x="389" y="351"/>
                  </a:lnTo>
                  <a:lnTo>
                    <a:pt x="399" y="347"/>
                  </a:lnTo>
                  <a:lnTo>
                    <a:pt x="410" y="344"/>
                  </a:lnTo>
                  <a:lnTo>
                    <a:pt x="422" y="340"/>
                  </a:lnTo>
                  <a:lnTo>
                    <a:pt x="427" y="340"/>
                  </a:lnTo>
                  <a:lnTo>
                    <a:pt x="430" y="329"/>
                  </a:lnTo>
                  <a:lnTo>
                    <a:pt x="440" y="329"/>
                  </a:lnTo>
                  <a:lnTo>
                    <a:pt x="447" y="329"/>
                  </a:lnTo>
                  <a:lnTo>
                    <a:pt x="452" y="332"/>
                  </a:lnTo>
                  <a:lnTo>
                    <a:pt x="465" y="332"/>
                  </a:lnTo>
                  <a:lnTo>
                    <a:pt x="467" y="325"/>
                  </a:lnTo>
                  <a:lnTo>
                    <a:pt x="475" y="323"/>
                  </a:lnTo>
                  <a:lnTo>
                    <a:pt x="482" y="319"/>
                  </a:lnTo>
                  <a:lnTo>
                    <a:pt x="487" y="314"/>
                  </a:lnTo>
                  <a:lnTo>
                    <a:pt x="503" y="319"/>
                  </a:lnTo>
                  <a:lnTo>
                    <a:pt x="510" y="323"/>
                  </a:lnTo>
                  <a:lnTo>
                    <a:pt x="515" y="317"/>
                  </a:lnTo>
                  <a:lnTo>
                    <a:pt x="520" y="308"/>
                  </a:lnTo>
                  <a:lnTo>
                    <a:pt x="520" y="295"/>
                  </a:lnTo>
                  <a:lnTo>
                    <a:pt x="515" y="287"/>
                  </a:lnTo>
                  <a:lnTo>
                    <a:pt x="515" y="282"/>
                  </a:lnTo>
                  <a:lnTo>
                    <a:pt x="520" y="280"/>
                  </a:lnTo>
                  <a:lnTo>
                    <a:pt x="533" y="284"/>
                  </a:lnTo>
                  <a:lnTo>
                    <a:pt x="538" y="284"/>
                  </a:lnTo>
                  <a:lnTo>
                    <a:pt x="535" y="278"/>
                  </a:lnTo>
                  <a:lnTo>
                    <a:pt x="525" y="276"/>
                  </a:lnTo>
                  <a:lnTo>
                    <a:pt x="528" y="274"/>
                  </a:lnTo>
                  <a:lnTo>
                    <a:pt x="535" y="272"/>
                  </a:lnTo>
                  <a:lnTo>
                    <a:pt x="528" y="265"/>
                  </a:lnTo>
                  <a:lnTo>
                    <a:pt x="528" y="254"/>
                  </a:lnTo>
                  <a:lnTo>
                    <a:pt x="523" y="250"/>
                  </a:lnTo>
                  <a:lnTo>
                    <a:pt x="518" y="244"/>
                  </a:lnTo>
                  <a:lnTo>
                    <a:pt x="500" y="225"/>
                  </a:lnTo>
                  <a:lnTo>
                    <a:pt x="480" y="210"/>
                  </a:lnTo>
                  <a:lnTo>
                    <a:pt x="480" y="203"/>
                  </a:lnTo>
                  <a:lnTo>
                    <a:pt x="470" y="197"/>
                  </a:lnTo>
                  <a:lnTo>
                    <a:pt x="465" y="199"/>
                  </a:lnTo>
                  <a:lnTo>
                    <a:pt x="460" y="203"/>
                  </a:lnTo>
                  <a:lnTo>
                    <a:pt x="452" y="201"/>
                  </a:lnTo>
                  <a:lnTo>
                    <a:pt x="445" y="203"/>
                  </a:lnTo>
                  <a:lnTo>
                    <a:pt x="445" y="214"/>
                  </a:lnTo>
                  <a:lnTo>
                    <a:pt x="442" y="222"/>
                  </a:lnTo>
                  <a:lnTo>
                    <a:pt x="440" y="227"/>
                  </a:lnTo>
                  <a:lnTo>
                    <a:pt x="437" y="231"/>
                  </a:lnTo>
                  <a:lnTo>
                    <a:pt x="442" y="235"/>
                  </a:lnTo>
                  <a:lnTo>
                    <a:pt x="440" y="242"/>
                  </a:lnTo>
                  <a:lnTo>
                    <a:pt x="440" y="246"/>
                  </a:lnTo>
                  <a:lnTo>
                    <a:pt x="417" y="250"/>
                  </a:lnTo>
                  <a:lnTo>
                    <a:pt x="410" y="244"/>
                  </a:lnTo>
                  <a:lnTo>
                    <a:pt x="404" y="244"/>
                  </a:lnTo>
                  <a:lnTo>
                    <a:pt x="399" y="246"/>
                  </a:lnTo>
                  <a:lnTo>
                    <a:pt x="399" y="252"/>
                  </a:lnTo>
                  <a:lnTo>
                    <a:pt x="397" y="259"/>
                  </a:lnTo>
                  <a:lnTo>
                    <a:pt x="389" y="259"/>
                  </a:lnTo>
                  <a:lnTo>
                    <a:pt x="387" y="257"/>
                  </a:lnTo>
                  <a:lnTo>
                    <a:pt x="384" y="250"/>
                  </a:lnTo>
                  <a:lnTo>
                    <a:pt x="382" y="246"/>
                  </a:lnTo>
                  <a:lnTo>
                    <a:pt x="384" y="239"/>
                  </a:lnTo>
                  <a:lnTo>
                    <a:pt x="392" y="237"/>
                  </a:lnTo>
                  <a:lnTo>
                    <a:pt x="397" y="237"/>
                  </a:lnTo>
                  <a:lnTo>
                    <a:pt x="399" y="235"/>
                  </a:lnTo>
                  <a:lnTo>
                    <a:pt x="399" y="229"/>
                  </a:lnTo>
                  <a:lnTo>
                    <a:pt x="399" y="218"/>
                  </a:lnTo>
                  <a:lnTo>
                    <a:pt x="407" y="220"/>
                  </a:lnTo>
                  <a:lnTo>
                    <a:pt x="397" y="214"/>
                  </a:lnTo>
                  <a:lnTo>
                    <a:pt x="387" y="212"/>
                  </a:lnTo>
                  <a:lnTo>
                    <a:pt x="382" y="212"/>
                  </a:lnTo>
                  <a:lnTo>
                    <a:pt x="382" y="220"/>
                  </a:lnTo>
                  <a:lnTo>
                    <a:pt x="379" y="222"/>
                  </a:lnTo>
                  <a:lnTo>
                    <a:pt x="377" y="220"/>
                  </a:lnTo>
                  <a:lnTo>
                    <a:pt x="379" y="214"/>
                  </a:lnTo>
                  <a:lnTo>
                    <a:pt x="372" y="214"/>
                  </a:lnTo>
                  <a:lnTo>
                    <a:pt x="367" y="218"/>
                  </a:lnTo>
                  <a:lnTo>
                    <a:pt x="364" y="214"/>
                  </a:lnTo>
                  <a:lnTo>
                    <a:pt x="359" y="214"/>
                  </a:lnTo>
                  <a:lnTo>
                    <a:pt x="354" y="218"/>
                  </a:lnTo>
                  <a:lnTo>
                    <a:pt x="347" y="216"/>
                  </a:lnTo>
                  <a:lnTo>
                    <a:pt x="342" y="212"/>
                  </a:lnTo>
                  <a:lnTo>
                    <a:pt x="337" y="203"/>
                  </a:lnTo>
                  <a:lnTo>
                    <a:pt x="332" y="201"/>
                  </a:lnTo>
                  <a:lnTo>
                    <a:pt x="327" y="195"/>
                  </a:lnTo>
                  <a:lnTo>
                    <a:pt x="321" y="195"/>
                  </a:lnTo>
                  <a:lnTo>
                    <a:pt x="311" y="190"/>
                  </a:lnTo>
                  <a:lnTo>
                    <a:pt x="299" y="190"/>
                  </a:lnTo>
                  <a:lnTo>
                    <a:pt x="294" y="192"/>
                  </a:lnTo>
                  <a:lnTo>
                    <a:pt x="289" y="199"/>
                  </a:lnTo>
                  <a:lnTo>
                    <a:pt x="284" y="201"/>
                  </a:lnTo>
                  <a:lnTo>
                    <a:pt x="281" y="190"/>
                  </a:lnTo>
                  <a:lnTo>
                    <a:pt x="274" y="186"/>
                  </a:lnTo>
                  <a:lnTo>
                    <a:pt x="266" y="184"/>
                  </a:lnTo>
                  <a:lnTo>
                    <a:pt x="259" y="175"/>
                  </a:lnTo>
                  <a:lnTo>
                    <a:pt x="261" y="171"/>
                  </a:lnTo>
                  <a:lnTo>
                    <a:pt x="269" y="171"/>
                  </a:lnTo>
                  <a:lnTo>
                    <a:pt x="271" y="175"/>
                  </a:lnTo>
                  <a:lnTo>
                    <a:pt x="276" y="177"/>
                  </a:lnTo>
                  <a:lnTo>
                    <a:pt x="281" y="173"/>
                  </a:lnTo>
                  <a:lnTo>
                    <a:pt x="281" y="169"/>
                  </a:lnTo>
                  <a:lnTo>
                    <a:pt x="281" y="165"/>
                  </a:lnTo>
                  <a:lnTo>
                    <a:pt x="296" y="156"/>
                  </a:lnTo>
                  <a:lnTo>
                    <a:pt x="294" y="150"/>
                  </a:lnTo>
                  <a:lnTo>
                    <a:pt x="304" y="154"/>
                  </a:lnTo>
                  <a:lnTo>
                    <a:pt x="311" y="154"/>
                  </a:lnTo>
                  <a:lnTo>
                    <a:pt x="301" y="147"/>
                  </a:lnTo>
                  <a:lnTo>
                    <a:pt x="286" y="143"/>
                  </a:lnTo>
                  <a:lnTo>
                    <a:pt x="259" y="139"/>
                  </a:lnTo>
                  <a:lnTo>
                    <a:pt x="254" y="141"/>
                  </a:lnTo>
                  <a:lnTo>
                    <a:pt x="261" y="145"/>
                  </a:lnTo>
                  <a:lnTo>
                    <a:pt x="256" y="147"/>
                  </a:lnTo>
                  <a:lnTo>
                    <a:pt x="259" y="154"/>
                  </a:lnTo>
                  <a:lnTo>
                    <a:pt x="254" y="158"/>
                  </a:lnTo>
                  <a:lnTo>
                    <a:pt x="249" y="156"/>
                  </a:lnTo>
                  <a:lnTo>
                    <a:pt x="241" y="154"/>
                  </a:lnTo>
                  <a:lnTo>
                    <a:pt x="249" y="152"/>
                  </a:lnTo>
                  <a:lnTo>
                    <a:pt x="249" y="141"/>
                  </a:lnTo>
                  <a:lnTo>
                    <a:pt x="241" y="141"/>
                  </a:lnTo>
                  <a:lnTo>
                    <a:pt x="231" y="137"/>
                  </a:lnTo>
                  <a:lnTo>
                    <a:pt x="221" y="137"/>
                  </a:lnTo>
                  <a:lnTo>
                    <a:pt x="216" y="132"/>
                  </a:lnTo>
                  <a:lnTo>
                    <a:pt x="206" y="130"/>
                  </a:lnTo>
                  <a:lnTo>
                    <a:pt x="181" y="130"/>
                  </a:lnTo>
                  <a:lnTo>
                    <a:pt x="168" y="128"/>
                  </a:lnTo>
                  <a:lnTo>
                    <a:pt x="158" y="124"/>
                  </a:lnTo>
                  <a:lnTo>
                    <a:pt x="153" y="120"/>
                  </a:lnTo>
                  <a:lnTo>
                    <a:pt x="150" y="124"/>
                  </a:lnTo>
                  <a:lnTo>
                    <a:pt x="148" y="128"/>
                  </a:lnTo>
                  <a:lnTo>
                    <a:pt x="138" y="126"/>
                  </a:lnTo>
                  <a:lnTo>
                    <a:pt x="133" y="120"/>
                  </a:lnTo>
                  <a:lnTo>
                    <a:pt x="123" y="120"/>
                  </a:lnTo>
                  <a:lnTo>
                    <a:pt x="120" y="126"/>
                  </a:lnTo>
                  <a:lnTo>
                    <a:pt x="100" y="132"/>
                  </a:lnTo>
                  <a:lnTo>
                    <a:pt x="98" y="141"/>
                  </a:lnTo>
                  <a:lnTo>
                    <a:pt x="88" y="141"/>
                  </a:lnTo>
                  <a:lnTo>
                    <a:pt x="83" y="139"/>
                  </a:lnTo>
                  <a:lnTo>
                    <a:pt x="62" y="130"/>
                  </a:lnTo>
                  <a:lnTo>
                    <a:pt x="62" y="124"/>
                  </a:lnTo>
                  <a:lnTo>
                    <a:pt x="52" y="115"/>
                  </a:lnTo>
                  <a:lnTo>
                    <a:pt x="57" y="111"/>
                  </a:lnTo>
                  <a:lnTo>
                    <a:pt x="57" y="105"/>
                  </a:lnTo>
                  <a:lnTo>
                    <a:pt x="62" y="96"/>
                  </a:lnTo>
                  <a:lnTo>
                    <a:pt x="60" y="85"/>
                  </a:lnTo>
                  <a:lnTo>
                    <a:pt x="60" y="81"/>
                  </a:lnTo>
                  <a:lnTo>
                    <a:pt x="65" y="75"/>
                  </a:lnTo>
                  <a:lnTo>
                    <a:pt x="70" y="75"/>
                  </a:lnTo>
                  <a:lnTo>
                    <a:pt x="78" y="75"/>
                  </a:lnTo>
                  <a:lnTo>
                    <a:pt x="83" y="73"/>
                  </a:lnTo>
                  <a:lnTo>
                    <a:pt x="88" y="73"/>
                  </a:lnTo>
                  <a:lnTo>
                    <a:pt x="98" y="77"/>
                  </a:lnTo>
                  <a:lnTo>
                    <a:pt x="108" y="83"/>
                  </a:lnTo>
                  <a:lnTo>
                    <a:pt x="113" y="90"/>
                  </a:lnTo>
                  <a:lnTo>
                    <a:pt x="118" y="83"/>
                  </a:lnTo>
                  <a:lnTo>
                    <a:pt x="120" y="79"/>
                  </a:lnTo>
                  <a:lnTo>
                    <a:pt x="128" y="68"/>
                  </a:lnTo>
                  <a:lnTo>
                    <a:pt x="125" y="53"/>
                  </a:lnTo>
                  <a:lnTo>
                    <a:pt x="130" y="51"/>
                  </a:lnTo>
                  <a:lnTo>
                    <a:pt x="130" y="43"/>
                  </a:lnTo>
                  <a:lnTo>
                    <a:pt x="128" y="34"/>
                  </a:lnTo>
                  <a:lnTo>
                    <a:pt x="120" y="28"/>
                  </a:lnTo>
                  <a:lnTo>
                    <a:pt x="110" y="19"/>
                  </a:lnTo>
                  <a:lnTo>
                    <a:pt x="105" y="13"/>
                  </a:lnTo>
                  <a:lnTo>
                    <a:pt x="105" y="4"/>
                  </a:lnTo>
                  <a:lnTo>
                    <a:pt x="100" y="0"/>
                  </a:lnTo>
                  <a:lnTo>
                    <a:pt x="98" y="0"/>
                  </a:lnTo>
                  <a:lnTo>
                    <a:pt x="95" y="6"/>
                  </a:lnTo>
                  <a:lnTo>
                    <a:pt x="93" y="19"/>
                  </a:lnTo>
                  <a:lnTo>
                    <a:pt x="93" y="28"/>
                  </a:lnTo>
                  <a:lnTo>
                    <a:pt x="88" y="34"/>
                  </a:lnTo>
                  <a:lnTo>
                    <a:pt x="80" y="36"/>
                  </a:lnTo>
                  <a:lnTo>
                    <a:pt x="75" y="40"/>
                  </a:lnTo>
                  <a:lnTo>
                    <a:pt x="78" y="45"/>
                  </a:lnTo>
                  <a:lnTo>
                    <a:pt x="70" y="43"/>
                  </a:lnTo>
                  <a:lnTo>
                    <a:pt x="62" y="49"/>
                  </a:lnTo>
                  <a:lnTo>
                    <a:pt x="55" y="49"/>
                  </a:lnTo>
                  <a:lnTo>
                    <a:pt x="45" y="55"/>
                  </a:lnTo>
                  <a:lnTo>
                    <a:pt x="37" y="58"/>
                  </a:lnTo>
                  <a:lnTo>
                    <a:pt x="32" y="62"/>
                  </a:lnTo>
                  <a:lnTo>
                    <a:pt x="32" y="66"/>
                  </a:lnTo>
                  <a:lnTo>
                    <a:pt x="37" y="70"/>
                  </a:lnTo>
                  <a:lnTo>
                    <a:pt x="35" y="79"/>
                  </a:lnTo>
                  <a:lnTo>
                    <a:pt x="32" y="88"/>
                  </a:lnTo>
                  <a:lnTo>
                    <a:pt x="30" y="92"/>
                  </a:lnTo>
                  <a:lnTo>
                    <a:pt x="22" y="94"/>
                  </a:lnTo>
                  <a:lnTo>
                    <a:pt x="20" y="98"/>
                  </a:lnTo>
                  <a:lnTo>
                    <a:pt x="10" y="105"/>
                  </a:lnTo>
                  <a:lnTo>
                    <a:pt x="0" y="105"/>
                  </a:lnTo>
                  <a:lnTo>
                    <a:pt x="5" y="120"/>
                  </a:lnTo>
                  <a:lnTo>
                    <a:pt x="10" y="141"/>
                  </a:lnTo>
                  <a:lnTo>
                    <a:pt x="20" y="150"/>
                  </a:lnTo>
                  <a:lnTo>
                    <a:pt x="20" y="167"/>
                  </a:lnTo>
                  <a:lnTo>
                    <a:pt x="25" y="177"/>
                  </a:lnTo>
                  <a:lnTo>
                    <a:pt x="30" y="180"/>
                  </a:lnTo>
                  <a:lnTo>
                    <a:pt x="37" y="190"/>
                  </a:lnTo>
                  <a:lnTo>
                    <a:pt x="55" y="182"/>
                  </a:lnTo>
                  <a:lnTo>
                    <a:pt x="65" y="195"/>
                  </a:lnTo>
                  <a:lnTo>
                    <a:pt x="80" y="201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rIns="0"/>
            <a:lstStyle/>
            <a:p>
              <a:pPr defTabSz="95781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chemeClr val="tx1"/>
                </a:solidFill>
              </a:endParaRPr>
            </a:p>
          </p:txBody>
        </p:sp>
        <p:sp>
          <p:nvSpPr>
            <p:cNvPr id="159" name="Freeform 151"/>
            <p:cNvSpPr>
              <a:spLocks/>
            </p:cNvSpPr>
            <p:nvPr/>
          </p:nvSpPr>
          <p:spPr bwMode="gray">
            <a:xfrm>
              <a:off x="944" y="1886"/>
              <a:ext cx="55" cy="5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41" y="3"/>
                </a:cxn>
                <a:cxn ang="0">
                  <a:pos x="46" y="5"/>
                </a:cxn>
                <a:cxn ang="0">
                  <a:pos x="48" y="9"/>
                </a:cxn>
                <a:cxn ang="0">
                  <a:pos x="51" y="15"/>
                </a:cxn>
                <a:cxn ang="0">
                  <a:pos x="51" y="22"/>
                </a:cxn>
                <a:cxn ang="0">
                  <a:pos x="51" y="28"/>
                </a:cxn>
                <a:cxn ang="0">
                  <a:pos x="48" y="35"/>
                </a:cxn>
                <a:cxn ang="0">
                  <a:pos x="43" y="39"/>
                </a:cxn>
                <a:cxn ang="0">
                  <a:pos x="36" y="43"/>
                </a:cxn>
                <a:cxn ang="0">
                  <a:pos x="25" y="43"/>
                </a:cxn>
                <a:cxn ang="0">
                  <a:pos x="18" y="43"/>
                </a:cxn>
                <a:cxn ang="0">
                  <a:pos x="10" y="41"/>
                </a:cxn>
                <a:cxn ang="0">
                  <a:pos x="5" y="37"/>
                </a:cxn>
                <a:cxn ang="0">
                  <a:pos x="3" y="33"/>
                </a:cxn>
                <a:cxn ang="0">
                  <a:pos x="0" y="26"/>
                </a:cxn>
                <a:cxn ang="0">
                  <a:pos x="0" y="20"/>
                </a:cxn>
                <a:cxn ang="0">
                  <a:pos x="3" y="18"/>
                </a:cxn>
                <a:cxn ang="0">
                  <a:pos x="8" y="13"/>
                </a:cxn>
                <a:cxn ang="0">
                  <a:pos x="15" y="9"/>
                </a:cxn>
                <a:cxn ang="0">
                  <a:pos x="20" y="7"/>
                </a:cxn>
                <a:cxn ang="0">
                  <a:pos x="23" y="15"/>
                </a:cxn>
                <a:cxn ang="0">
                  <a:pos x="28" y="15"/>
                </a:cxn>
                <a:cxn ang="0">
                  <a:pos x="28" y="7"/>
                </a:cxn>
                <a:cxn ang="0">
                  <a:pos x="33" y="0"/>
                </a:cxn>
              </a:cxnLst>
              <a:rect l="0" t="0" r="r" b="b"/>
              <a:pathLst>
                <a:path w="51" h="43">
                  <a:moveTo>
                    <a:pt x="33" y="0"/>
                  </a:moveTo>
                  <a:lnTo>
                    <a:pt x="41" y="3"/>
                  </a:lnTo>
                  <a:lnTo>
                    <a:pt x="46" y="5"/>
                  </a:lnTo>
                  <a:lnTo>
                    <a:pt x="48" y="9"/>
                  </a:lnTo>
                  <a:lnTo>
                    <a:pt x="51" y="15"/>
                  </a:lnTo>
                  <a:lnTo>
                    <a:pt x="51" y="22"/>
                  </a:lnTo>
                  <a:lnTo>
                    <a:pt x="51" y="28"/>
                  </a:lnTo>
                  <a:lnTo>
                    <a:pt x="48" y="35"/>
                  </a:lnTo>
                  <a:lnTo>
                    <a:pt x="43" y="39"/>
                  </a:lnTo>
                  <a:lnTo>
                    <a:pt x="36" y="43"/>
                  </a:lnTo>
                  <a:lnTo>
                    <a:pt x="25" y="43"/>
                  </a:lnTo>
                  <a:lnTo>
                    <a:pt x="18" y="43"/>
                  </a:lnTo>
                  <a:lnTo>
                    <a:pt x="10" y="41"/>
                  </a:lnTo>
                  <a:lnTo>
                    <a:pt x="5" y="37"/>
                  </a:lnTo>
                  <a:lnTo>
                    <a:pt x="3" y="33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3" y="18"/>
                  </a:lnTo>
                  <a:lnTo>
                    <a:pt x="8" y="13"/>
                  </a:lnTo>
                  <a:lnTo>
                    <a:pt x="15" y="9"/>
                  </a:lnTo>
                  <a:lnTo>
                    <a:pt x="20" y="7"/>
                  </a:lnTo>
                  <a:lnTo>
                    <a:pt x="23" y="15"/>
                  </a:lnTo>
                  <a:lnTo>
                    <a:pt x="28" y="15"/>
                  </a:lnTo>
                  <a:lnTo>
                    <a:pt x="28" y="7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rIns="0"/>
            <a:lstStyle/>
            <a:p>
              <a:pPr defTabSz="95781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chemeClr val="tx1"/>
                </a:solidFill>
              </a:endParaRPr>
            </a:p>
          </p:txBody>
        </p:sp>
        <p:sp>
          <p:nvSpPr>
            <p:cNvPr id="160" name="Freeform 171"/>
            <p:cNvSpPr>
              <a:spLocks/>
            </p:cNvSpPr>
            <p:nvPr/>
          </p:nvSpPr>
          <p:spPr bwMode="gray">
            <a:xfrm>
              <a:off x="800" y="1943"/>
              <a:ext cx="217" cy="236"/>
            </a:xfrm>
            <a:custGeom>
              <a:avLst/>
              <a:gdLst/>
              <a:ahLst/>
              <a:cxnLst>
                <a:cxn ang="0">
                  <a:pos x="189" y="127"/>
                </a:cxn>
                <a:cxn ang="0">
                  <a:pos x="184" y="135"/>
                </a:cxn>
                <a:cxn ang="0">
                  <a:pos x="191" y="146"/>
                </a:cxn>
                <a:cxn ang="0">
                  <a:pos x="199" y="167"/>
                </a:cxn>
                <a:cxn ang="0">
                  <a:pos x="191" y="182"/>
                </a:cxn>
                <a:cxn ang="0">
                  <a:pos x="161" y="157"/>
                </a:cxn>
                <a:cxn ang="0">
                  <a:pos x="143" y="150"/>
                </a:cxn>
                <a:cxn ang="0">
                  <a:pos x="131" y="146"/>
                </a:cxn>
                <a:cxn ang="0">
                  <a:pos x="123" y="122"/>
                </a:cxn>
                <a:cxn ang="0">
                  <a:pos x="108" y="129"/>
                </a:cxn>
                <a:cxn ang="0">
                  <a:pos x="96" y="133"/>
                </a:cxn>
                <a:cxn ang="0">
                  <a:pos x="73" y="135"/>
                </a:cxn>
                <a:cxn ang="0">
                  <a:pos x="63" y="122"/>
                </a:cxn>
                <a:cxn ang="0">
                  <a:pos x="48" y="116"/>
                </a:cxn>
                <a:cxn ang="0">
                  <a:pos x="38" y="112"/>
                </a:cxn>
                <a:cxn ang="0">
                  <a:pos x="20" y="101"/>
                </a:cxn>
                <a:cxn ang="0">
                  <a:pos x="13" y="97"/>
                </a:cxn>
                <a:cxn ang="0">
                  <a:pos x="3" y="94"/>
                </a:cxn>
                <a:cxn ang="0">
                  <a:pos x="0" y="75"/>
                </a:cxn>
                <a:cxn ang="0">
                  <a:pos x="20" y="69"/>
                </a:cxn>
                <a:cxn ang="0">
                  <a:pos x="18" y="54"/>
                </a:cxn>
                <a:cxn ang="0">
                  <a:pos x="30" y="45"/>
                </a:cxn>
                <a:cxn ang="0">
                  <a:pos x="43" y="28"/>
                </a:cxn>
                <a:cxn ang="0">
                  <a:pos x="55" y="0"/>
                </a:cxn>
                <a:cxn ang="0">
                  <a:pos x="63" y="5"/>
                </a:cxn>
                <a:cxn ang="0">
                  <a:pos x="73" y="5"/>
                </a:cxn>
                <a:cxn ang="0">
                  <a:pos x="86" y="2"/>
                </a:cxn>
                <a:cxn ang="0">
                  <a:pos x="93" y="11"/>
                </a:cxn>
                <a:cxn ang="0">
                  <a:pos x="103" y="17"/>
                </a:cxn>
                <a:cxn ang="0">
                  <a:pos x="121" y="17"/>
                </a:cxn>
                <a:cxn ang="0">
                  <a:pos x="136" y="30"/>
                </a:cxn>
                <a:cxn ang="0">
                  <a:pos x="156" y="28"/>
                </a:cxn>
                <a:cxn ang="0">
                  <a:pos x="158" y="45"/>
                </a:cxn>
                <a:cxn ang="0">
                  <a:pos x="156" y="58"/>
                </a:cxn>
                <a:cxn ang="0">
                  <a:pos x="179" y="62"/>
                </a:cxn>
                <a:cxn ang="0">
                  <a:pos x="184" y="79"/>
                </a:cxn>
                <a:cxn ang="0">
                  <a:pos x="189" y="86"/>
                </a:cxn>
                <a:cxn ang="0">
                  <a:pos x="184" y="97"/>
                </a:cxn>
                <a:cxn ang="0">
                  <a:pos x="191" y="101"/>
                </a:cxn>
              </a:cxnLst>
              <a:rect l="0" t="0" r="r" b="b"/>
              <a:pathLst>
                <a:path w="199" h="182">
                  <a:moveTo>
                    <a:pt x="191" y="120"/>
                  </a:moveTo>
                  <a:lnTo>
                    <a:pt x="189" y="127"/>
                  </a:lnTo>
                  <a:lnTo>
                    <a:pt x="189" y="133"/>
                  </a:lnTo>
                  <a:lnTo>
                    <a:pt x="184" y="135"/>
                  </a:lnTo>
                  <a:lnTo>
                    <a:pt x="184" y="142"/>
                  </a:lnTo>
                  <a:lnTo>
                    <a:pt x="191" y="146"/>
                  </a:lnTo>
                  <a:lnTo>
                    <a:pt x="196" y="152"/>
                  </a:lnTo>
                  <a:lnTo>
                    <a:pt x="199" y="167"/>
                  </a:lnTo>
                  <a:lnTo>
                    <a:pt x="191" y="182"/>
                  </a:lnTo>
                  <a:lnTo>
                    <a:pt x="191" y="182"/>
                  </a:lnTo>
                  <a:lnTo>
                    <a:pt x="176" y="176"/>
                  </a:lnTo>
                  <a:lnTo>
                    <a:pt x="161" y="157"/>
                  </a:lnTo>
                  <a:lnTo>
                    <a:pt x="153" y="159"/>
                  </a:lnTo>
                  <a:lnTo>
                    <a:pt x="143" y="150"/>
                  </a:lnTo>
                  <a:lnTo>
                    <a:pt x="136" y="154"/>
                  </a:lnTo>
                  <a:lnTo>
                    <a:pt x="131" y="146"/>
                  </a:lnTo>
                  <a:lnTo>
                    <a:pt x="126" y="127"/>
                  </a:lnTo>
                  <a:lnTo>
                    <a:pt x="123" y="122"/>
                  </a:lnTo>
                  <a:lnTo>
                    <a:pt x="116" y="124"/>
                  </a:lnTo>
                  <a:lnTo>
                    <a:pt x="108" y="129"/>
                  </a:lnTo>
                  <a:lnTo>
                    <a:pt x="101" y="129"/>
                  </a:lnTo>
                  <a:lnTo>
                    <a:pt x="96" y="133"/>
                  </a:lnTo>
                  <a:lnTo>
                    <a:pt x="80" y="129"/>
                  </a:lnTo>
                  <a:lnTo>
                    <a:pt x="73" y="135"/>
                  </a:lnTo>
                  <a:lnTo>
                    <a:pt x="73" y="127"/>
                  </a:lnTo>
                  <a:lnTo>
                    <a:pt x="63" y="122"/>
                  </a:lnTo>
                  <a:lnTo>
                    <a:pt x="50" y="122"/>
                  </a:lnTo>
                  <a:lnTo>
                    <a:pt x="48" y="116"/>
                  </a:lnTo>
                  <a:lnTo>
                    <a:pt x="48" y="112"/>
                  </a:lnTo>
                  <a:lnTo>
                    <a:pt x="38" y="112"/>
                  </a:lnTo>
                  <a:lnTo>
                    <a:pt x="28" y="101"/>
                  </a:lnTo>
                  <a:lnTo>
                    <a:pt x="20" y="101"/>
                  </a:lnTo>
                  <a:lnTo>
                    <a:pt x="13" y="105"/>
                  </a:lnTo>
                  <a:lnTo>
                    <a:pt x="13" y="97"/>
                  </a:lnTo>
                  <a:lnTo>
                    <a:pt x="8" y="94"/>
                  </a:lnTo>
                  <a:lnTo>
                    <a:pt x="3" y="94"/>
                  </a:lnTo>
                  <a:lnTo>
                    <a:pt x="0" y="84"/>
                  </a:lnTo>
                  <a:lnTo>
                    <a:pt x="0" y="75"/>
                  </a:lnTo>
                  <a:lnTo>
                    <a:pt x="8" y="71"/>
                  </a:lnTo>
                  <a:lnTo>
                    <a:pt x="20" y="69"/>
                  </a:lnTo>
                  <a:lnTo>
                    <a:pt x="15" y="58"/>
                  </a:lnTo>
                  <a:lnTo>
                    <a:pt x="18" y="54"/>
                  </a:lnTo>
                  <a:lnTo>
                    <a:pt x="30" y="54"/>
                  </a:lnTo>
                  <a:lnTo>
                    <a:pt x="30" y="45"/>
                  </a:lnTo>
                  <a:lnTo>
                    <a:pt x="48" y="32"/>
                  </a:lnTo>
                  <a:lnTo>
                    <a:pt x="43" y="28"/>
                  </a:lnTo>
                  <a:lnTo>
                    <a:pt x="43" y="7"/>
                  </a:lnTo>
                  <a:lnTo>
                    <a:pt x="55" y="0"/>
                  </a:lnTo>
                  <a:lnTo>
                    <a:pt x="55" y="9"/>
                  </a:lnTo>
                  <a:lnTo>
                    <a:pt x="63" y="5"/>
                  </a:lnTo>
                  <a:lnTo>
                    <a:pt x="65" y="0"/>
                  </a:lnTo>
                  <a:lnTo>
                    <a:pt x="73" y="5"/>
                  </a:lnTo>
                  <a:lnTo>
                    <a:pt x="80" y="7"/>
                  </a:lnTo>
                  <a:lnTo>
                    <a:pt x="86" y="2"/>
                  </a:lnTo>
                  <a:lnTo>
                    <a:pt x="93" y="5"/>
                  </a:lnTo>
                  <a:lnTo>
                    <a:pt x="93" y="11"/>
                  </a:lnTo>
                  <a:lnTo>
                    <a:pt x="96" y="17"/>
                  </a:lnTo>
                  <a:lnTo>
                    <a:pt x="103" y="17"/>
                  </a:lnTo>
                  <a:lnTo>
                    <a:pt x="116" y="15"/>
                  </a:lnTo>
                  <a:lnTo>
                    <a:pt x="121" y="17"/>
                  </a:lnTo>
                  <a:lnTo>
                    <a:pt x="128" y="28"/>
                  </a:lnTo>
                  <a:lnTo>
                    <a:pt x="136" y="30"/>
                  </a:lnTo>
                  <a:lnTo>
                    <a:pt x="151" y="26"/>
                  </a:lnTo>
                  <a:lnTo>
                    <a:pt x="156" y="28"/>
                  </a:lnTo>
                  <a:lnTo>
                    <a:pt x="163" y="39"/>
                  </a:lnTo>
                  <a:lnTo>
                    <a:pt x="158" y="45"/>
                  </a:lnTo>
                  <a:lnTo>
                    <a:pt x="153" y="54"/>
                  </a:lnTo>
                  <a:lnTo>
                    <a:pt x="156" y="58"/>
                  </a:lnTo>
                  <a:lnTo>
                    <a:pt x="171" y="58"/>
                  </a:lnTo>
                  <a:lnTo>
                    <a:pt x="179" y="62"/>
                  </a:lnTo>
                  <a:lnTo>
                    <a:pt x="184" y="71"/>
                  </a:lnTo>
                  <a:lnTo>
                    <a:pt x="184" y="79"/>
                  </a:lnTo>
                  <a:lnTo>
                    <a:pt x="179" y="86"/>
                  </a:lnTo>
                  <a:lnTo>
                    <a:pt x="189" y="86"/>
                  </a:lnTo>
                  <a:lnTo>
                    <a:pt x="189" y="90"/>
                  </a:lnTo>
                  <a:lnTo>
                    <a:pt x="184" y="97"/>
                  </a:lnTo>
                  <a:lnTo>
                    <a:pt x="186" y="103"/>
                  </a:lnTo>
                  <a:lnTo>
                    <a:pt x="191" y="101"/>
                  </a:lnTo>
                  <a:lnTo>
                    <a:pt x="191" y="120"/>
                  </a:lnTo>
                  <a:close/>
                </a:path>
              </a:pathLst>
            </a:custGeom>
            <a:grpFill/>
            <a:ln w="6350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rIns="0"/>
            <a:lstStyle/>
            <a:p>
              <a:pPr defTabSz="95781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chemeClr val="tx1"/>
                </a:solidFill>
              </a:endParaRPr>
            </a:p>
          </p:txBody>
        </p:sp>
      </p:grpSp>
      <p:sp>
        <p:nvSpPr>
          <p:cNvPr id="139" name="Freeform 172"/>
          <p:cNvSpPr>
            <a:spLocks/>
          </p:cNvSpPr>
          <p:nvPr/>
        </p:nvSpPr>
        <p:spPr bwMode="gray">
          <a:xfrm>
            <a:off x="4215731" y="2734614"/>
            <a:ext cx="385474" cy="289828"/>
          </a:xfrm>
          <a:custGeom>
            <a:avLst/>
            <a:gdLst/>
            <a:ahLst/>
            <a:cxnLst>
              <a:cxn ang="0">
                <a:pos x="266" y="135"/>
              </a:cxn>
              <a:cxn ang="0">
                <a:pos x="251" y="137"/>
              </a:cxn>
              <a:cxn ang="0">
                <a:pos x="246" y="154"/>
              </a:cxn>
              <a:cxn ang="0">
                <a:pos x="236" y="176"/>
              </a:cxn>
              <a:cxn ang="0">
                <a:pos x="236" y="189"/>
              </a:cxn>
              <a:cxn ang="0">
                <a:pos x="216" y="199"/>
              </a:cxn>
              <a:cxn ang="0">
                <a:pos x="201" y="199"/>
              </a:cxn>
              <a:cxn ang="0">
                <a:pos x="203" y="187"/>
              </a:cxn>
              <a:cxn ang="0">
                <a:pos x="191" y="180"/>
              </a:cxn>
              <a:cxn ang="0">
                <a:pos x="178" y="182"/>
              </a:cxn>
              <a:cxn ang="0">
                <a:pos x="168" y="184"/>
              </a:cxn>
              <a:cxn ang="0">
                <a:pos x="163" y="174"/>
              </a:cxn>
              <a:cxn ang="0">
                <a:pos x="128" y="161"/>
              </a:cxn>
              <a:cxn ang="0">
                <a:pos x="130" y="142"/>
              </a:cxn>
              <a:cxn ang="0">
                <a:pos x="110" y="144"/>
              </a:cxn>
              <a:cxn ang="0">
                <a:pos x="93" y="148"/>
              </a:cxn>
              <a:cxn ang="0">
                <a:pos x="80" y="135"/>
              </a:cxn>
              <a:cxn ang="0">
                <a:pos x="80" y="116"/>
              </a:cxn>
              <a:cxn ang="0">
                <a:pos x="62" y="112"/>
              </a:cxn>
              <a:cxn ang="0">
                <a:pos x="30" y="99"/>
              </a:cxn>
              <a:cxn ang="0">
                <a:pos x="5" y="58"/>
              </a:cxn>
              <a:cxn ang="0">
                <a:pos x="15" y="50"/>
              </a:cxn>
              <a:cxn ang="0">
                <a:pos x="32" y="41"/>
              </a:cxn>
              <a:cxn ang="0">
                <a:pos x="42" y="26"/>
              </a:cxn>
              <a:cxn ang="0">
                <a:pos x="45" y="13"/>
              </a:cxn>
              <a:cxn ang="0">
                <a:pos x="52" y="0"/>
              </a:cxn>
              <a:cxn ang="0">
                <a:pos x="68" y="2"/>
              </a:cxn>
              <a:cxn ang="0">
                <a:pos x="78" y="5"/>
              </a:cxn>
              <a:cxn ang="0">
                <a:pos x="85" y="9"/>
              </a:cxn>
              <a:cxn ang="0">
                <a:pos x="103" y="20"/>
              </a:cxn>
              <a:cxn ang="0">
                <a:pos x="113" y="24"/>
              </a:cxn>
              <a:cxn ang="0">
                <a:pos x="128" y="30"/>
              </a:cxn>
              <a:cxn ang="0">
                <a:pos x="138" y="43"/>
              </a:cxn>
              <a:cxn ang="0">
                <a:pos x="161" y="41"/>
              </a:cxn>
              <a:cxn ang="0">
                <a:pos x="173" y="37"/>
              </a:cxn>
              <a:cxn ang="0">
                <a:pos x="188" y="30"/>
              </a:cxn>
              <a:cxn ang="0">
                <a:pos x="196" y="54"/>
              </a:cxn>
              <a:cxn ang="0">
                <a:pos x="208" y="58"/>
              </a:cxn>
              <a:cxn ang="0">
                <a:pos x="226" y="65"/>
              </a:cxn>
              <a:cxn ang="0">
                <a:pos x="256" y="90"/>
              </a:cxn>
              <a:cxn ang="0">
                <a:pos x="271" y="94"/>
              </a:cxn>
              <a:cxn ang="0">
                <a:pos x="289" y="101"/>
              </a:cxn>
              <a:cxn ang="0">
                <a:pos x="284" y="120"/>
              </a:cxn>
              <a:cxn ang="0">
                <a:pos x="264" y="131"/>
              </a:cxn>
            </a:cxnLst>
            <a:rect l="0" t="0" r="r" b="b"/>
            <a:pathLst>
              <a:path w="289" h="208">
                <a:moveTo>
                  <a:pt x="264" y="131"/>
                </a:moveTo>
                <a:lnTo>
                  <a:pt x="266" y="135"/>
                </a:lnTo>
                <a:lnTo>
                  <a:pt x="261" y="137"/>
                </a:lnTo>
                <a:lnTo>
                  <a:pt x="251" y="137"/>
                </a:lnTo>
                <a:lnTo>
                  <a:pt x="249" y="148"/>
                </a:lnTo>
                <a:lnTo>
                  <a:pt x="246" y="154"/>
                </a:lnTo>
                <a:lnTo>
                  <a:pt x="236" y="167"/>
                </a:lnTo>
                <a:lnTo>
                  <a:pt x="236" y="176"/>
                </a:lnTo>
                <a:lnTo>
                  <a:pt x="239" y="182"/>
                </a:lnTo>
                <a:lnTo>
                  <a:pt x="236" y="189"/>
                </a:lnTo>
                <a:lnTo>
                  <a:pt x="228" y="189"/>
                </a:lnTo>
                <a:lnTo>
                  <a:pt x="216" y="199"/>
                </a:lnTo>
                <a:lnTo>
                  <a:pt x="203" y="208"/>
                </a:lnTo>
                <a:lnTo>
                  <a:pt x="201" y="199"/>
                </a:lnTo>
                <a:lnTo>
                  <a:pt x="203" y="193"/>
                </a:lnTo>
                <a:lnTo>
                  <a:pt x="203" y="187"/>
                </a:lnTo>
                <a:lnTo>
                  <a:pt x="196" y="187"/>
                </a:lnTo>
                <a:lnTo>
                  <a:pt x="191" y="180"/>
                </a:lnTo>
                <a:lnTo>
                  <a:pt x="183" y="180"/>
                </a:lnTo>
                <a:lnTo>
                  <a:pt x="178" y="182"/>
                </a:lnTo>
                <a:lnTo>
                  <a:pt x="171" y="182"/>
                </a:lnTo>
                <a:lnTo>
                  <a:pt x="168" y="184"/>
                </a:lnTo>
                <a:lnTo>
                  <a:pt x="163" y="184"/>
                </a:lnTo>
                <a:lnTo>
                  <a:pt x="163" y="174"/>
                </a:lnTo>
                <a:lnTo>
                  <a:pt x="151" y="169"/>
                </a:lnTo>
                <a:lnTo>
                  <a:pt x="128" y="161"/>
                </a:lnTo>
                <a:lnTo>
                  <a:pt x="130" y="150"/>
                </a:lnTo>
                <a:lnTo>
                  <a:pt x="130" y="142"/>
                </a:lnTo>
                <a:lnTo>
                  <a:pt x="120" y="142"/>
                </a:lnTo>
                <a:lnTo>
                  <a:pt x="110" y="144"/>
                </a:lnTo>
                <a:lnTo>
                  <a:pt x="98" y="142"/>
                </a:lnTo>
                <a:lnTo>
                  <a:pt x="93" y="148"/>
                </a:lnTo>
                <a:lnTo>
                  <a:pt x="88" y="142"/>
                </a:lnTo>
                <a:lnTo>
                  <a:pt x="80" y="135"/>
                </a:lnTo>
                <a:lnTo>
                  <a:pt x="80" y="124"/>
                </a:lnTo>
                <a:lnTo>
                  <a:pt x="80" y="116"/>
                </a:lnTo>
                <a:lnTo>
                  <a:pt x="78" y="109"/>
                </a:lnTo>
                <a:lnTo>
                  <a:pt x="62" y="112"/>
                </a:lnTo>
                <a:lnTo>
                  <a:pt x="45" y="107"/>
                </a:lnTo>
                <a:lnTo>
                  <a:pt x="30" y="99"/>
                </a:lnTo>
                <a:lnTo>
                  <a:pt x="17" y="84"/>
                </a:lnTo>
                <a:lnTo>
                  <a:pt x="5" y="58"/>
                </a:lnTo>
                <a:lnTo>
                  <a:pt x="0" y="56"/>
                </a:lnTo>
                <a:lnTo>
                  <a:pt x="15" y="50"/>
                </a:lnTo>
                <a:lnTo>
                  <a:pt x="25" y="43"/>
                </a:lnTo>
                <a:lnTo>
                  <a:pt x="32" y="41"/>
                </a:lnTo>
                <a:lnTo>
                  <a:pt x="35" y="30"/>
                </a:lnTo>
                <a:lnTo>
                  <a:pt x="42" y="26"/>
                </a:lnTo>
                <a:lnTo>
                  <a:pt x="45" y="20"/>
                </a:lnTo>
                <a:lnTo>
                  <a:pt x="45" y="13"/>
                </a:lnTo>
                <a:lnTo>
                  <a:pt x="50" y="7"/>
                </a:lnTo>
                <a:lnTo>
                  <a:pt x="52" y="0"/>
                </a:lnTo>
                <a:lnTo>
                  <a:pt x="57" y="0"/>
                </a:lnTo>
                <a:lnTo>
                  <a:pt x="68" y="2"/>
                </a:lnTo>
                <a:lnTo>
                  <a:pt x="73" y="2"/>
                </a:lnTo>
                <a:lnTo>
                  <a:pt x="78" y="5"/>
                </a:lnTo>
                <a:lnTo>
                  <a:pt x="78" y="13"/>
                </a:lnTo>
                <a:lnTo>
                  <a:pt x="85" y="9"/>
                </a:lnTo>
                <a:lnTo>
                  <a:pt x="93" y="9"/>
                </a:lnTo>
                <a:lnTo>
                  <a:pt x="103" y="20"/>
                </a:lnTo>
                <a:lnTo>
                  <a:pt x="113" y="20"/>
                </a:lnTo>
                <a:lnTo>
                  <a:pt x="113" y="24"/>
                </a:lnTo>
                <a:lnTo>
                  <a:pt x="115" y="30"/>
                </a:lnTo>
                <a:lnTo>
                  <a:pt x="128" y="30"/>
                </a:lnTo>
                <a:lnTo>
                  <a:pt x="138" y="35"/>
                </a:lnTo>
                <a:lnTo>
                  <a:pt x="138" y="43"/>
                </a:lnTo>
                <a:lnTo>
                  <a:pt x="145" y="37"/>
                </a:lnTo>
                <a:lnTo>
                  <a:pt x="161" y="41"/>
                </a:lnTo>
                <a:lnTo>
                  <a:pt x="166" y="37"/>
                </a:lnTo>
                <a:lnTo>
                  <a:pt x="173" y="37"/>
                </a:lnTo>
                <a:lnTo>
                  <a:pt x="181" y="32"/>
                </a:lnTo>
                <a:lnTo>
                  <a:pt x="188" y="30"/>
                </a:lnTo>
                <a:lnTo>
                  <a:pt x="191" y="35"/>
                </a:lnTo>
                <a:lnTo>
                  <a:pt x="196" y="54"/>
                </a:lnTo>
                <a:lnTo>
                  <a:pt x="201" y="62"/>
                </a:lnTo>
                <a:lnTo>
                  <a:pt x="208" y="58"/>
                </a:lnTo>
                <a:lnTo>
                  <a:pt x="218" y="67"/>
                </a:lnTo>
                <a:lnTo>
                  <a:pt x="226" y="65"/>
                </a:lnTo>
                <a:lnTo>
                  <a:pt x="241" y="84"/>
                </a:lnTo>
                <a:lnTo>
                  <a:pt x="256" y="90"/>
                </a:lnTo>
                <a:lnTo>
                  <a:pt x="261" y="94"/>
                </a:lnTo>
                <a:lnTo>
                  <a:pt x="271" y="94"/>
                </a:lnTo>
                <a:lnTo>
                  <a:pt x="281" y="94"/>
                </a:lnTo>
                <a:lnTo>
                  <a:pt x="289" y="101"/>
                </a:lnTo>
                <a:lnTo>
                  <a:pt x="286" y="114"/>
                </a:lnTo>
                <a:lnTo>
                  <a:pt x="284" y="120"/>
                </a:lnTo>
                <a:lnTo>
                  <a:pt x="276" y="124"/>
                </a:lnTo>
                <a:lnTo>
                  <a:pt x="264" y="131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140" name="Freeform 173"/>
          <p:cNvSpPr>
            <a:spLocks/>
          </p:cNvSpPr>
          <p:nvPr/>
        </p:nvSpPr>
        <p:spPr bwMode="gray">
          <a:xfrm>
            <a:off x="4549063" y="2703279"/>
            <a:ext cx="486030" cy="462156"/>
          </a:xfrm>
          <a:custGeom>
            <a:avLst/>
            <a:gdLst/>
            <a:ahLst/>
            <a:cxnLst>
              <a:cxn ang="0">
                <a:pos x="223" y="289"/>
              </a:cxn>
              <a:cxn ang="0">
                <a:pos x="206" y="259"/>
              </a:cxn>
              <a:cxn ang="0">
                <a:pos x="186" y="244"/>
              </a:cxn>
              <a:cxn ang="0">
                <a:pos x="176" y="220"/>
              </a:cxn>
              <a:cxn ang="0">
                <a:pos x="158" y="229"/>
              </a:cxn>
              <a:cxn ang="0">
                <a:pos x="120" y="225"/>
              </a:cxn>
              <a:cxn ang="0">
                <a:pos x="100" y="214"/>
              </a:cxn>
              <a:cxn ang="0">
                <a:pos x="100" y="182"/>
              </a:cxn>
              <a:cxn ang="0">
                <a:pos x="83" y="171"/>
              </a:cxn>
              <a:cxn ang="0">
                <a:pos x="65" y="158"/>
              </a:cxn>
              <a:cxn ang="0">
                <a:pos x="40" y="152"/>
              </a:cxn>
              <a:cxn ang="0">
                <a:pos x="35" y="141"/>
              </a:cxn>
              <a:cxn ang="0">
                <a:pos x="32" y="115"/>
              </a:cxn>
              <a:cxn ang="0">
                <a:pos x="7" y="111"/>
              </a:cxn>
              <a:cxn ang="0">
                <a:pos x="12" y="81"/>
              </a:cxn>
              <a:cxn ang="0">
                <a:pos x="0" y="64"/>
              </a:cxn>
              <a:cxn ang="0">
                <a:pos x="7" y="49"/>
              </a:cxn>
              <a:cxn ang="0">
                <a:pos x="35" y="58"/>
              </a:cxn>
              <a:cxn ang="0">
                <a:pos x="68" y="28"/>
              </a:cxn>
              <a:cxn ang="0">
                <a:pos x="103" y="8"/>
              </a:cxn>
              <a:cxn ang="0">
                <a:pos x="123" y="2"/>
              </a:cxn>
              <a:cxn ang="0">
                <a:pos x="138" y="2"/>
              </a:cxn>
              <a:cxn ang="0">
                <a:pos x="181" y="19"/>
              </a:cxn>
              <a:cxn ang="0">
                <a:pos x="188" y="30"/>
              </a:cxn>
              <a:cxn ang="0">
                <a:pos x="191" y="49"/>
              </a:cxn>
              <a:cxn ang="0">
                <a:pos x="181" y="79"/>
              </a:cxn>
              <a:cxn ang="0">
                <a:pos x="191" y="107"/>
              </a:cxn>
              <a:cxn ang="0">
                <a:pos x="211" y="128"/>
              </a:cxn>
              <a:cxn ang="0">
                <a:pos x="228" y="150"/>
              </a:cxn>
              <a:cxn ang="0">
                <a:pos x="254" y="163"/>
              </a:cxn>
              <a:cxn ang="0">
                <a:pos x="264" y="178"/>
              </a:cxn>
              <a:cxn ang="0">
                <a:pos x="294" y="197"/>
              </a:cxn>
              <a:cxn ang="0">
                <a:pos x="306" y="208"/>
              </a:cxn>
              <a:cxn ang="0">
                <a:pos x="324" y="231"/>
              </a:cxn>
              <a:cxn ang="0">
                <a:pos x="349" y="229"/>
              </a:cxn>
              <a:cxn ang="0">
                <a:pos x="354" y="252"/>
              </a:cxn>
              <a:cxn ang="0">
                <a:pos x="367" y="270"/>
              </a:cxn>
              <a:cxn ang="0">
                <a:pos x="347" y="285"/>
              </a:cxn>
              <a:cxn ang="0">
                <a:pos x="322" y="285"/>
              </a:cxn>
              <a:cxn ang="0">
                <a:pos x="304" y="291"/>
              </a:cxn>
              <a:cxn ang="0">
                <a:pos x="319" y="308"/>
              </a:cxn>
              <a:cxn ang="0">
                <a:pos x="304" y="330"/>
              </a:cxn>
              <a:cxn ang="0">
                <a:pos x="281" y="312"/>
              </a:cxn>
              <a:cxn ang="0">
                <a:pos x="251" y="321"/>
              </a:cxn>
            </a:cxnLst>
            <a:rect l="0" t="0" r="r" b="b"/>
            <a:pathLst>
              <a:path w="367" h="330">
                <a:moveTo>
                  <a:pt x="241" y="308"/>
                </a:moveTo>
                <a:lnTo>
                  <a:pt x="231" y="302"/>
                </a:lnTo>
                <a:lnTo>
                  <a:pt x="223" y="289"/>
                </a:lnTo>
                <a:lnTo>
                  <a:pt x="211" y="276"/>
                </a:lnTo>
                <a:lnTo>
                  <a:pt x="206" y="270"/>
                </a:lnTo>
                <a:lnTo>
                  <a:pt x="206" y="259"/>
                </a:lnTo>
                <a:lnTo>
                  <a:pt x="201" y="248"/>
                </a:lnTo>
                <a:lnTo>
                  <a:pt x="193" y="244"/>
                </a:lnTo>
                <a:lnTo>
                  <a:pt x="186" y="244"/>
                </a:lnTo>
                <a:lnTo>
                  <a:pt x="186" y="233"/>
                </a:lnTo>
                <a:lnTo>
                  <a:pt x="178" y="229"/>
                </a:lnTo>
                <a:lnTo>
                  <a:pt x="176" y="220"/>
                </a:lnTo>
                <a:lnTo>
                  <a:pt x="168" y="218"/>
                </a:lnTo>
                <a:lnTo>
                  <a:pt x="166" y="227"/>
                </a:lnTo>
                <a:lnTo>
                  <a:pt x="158" y="229"/>
                </a:lnTo>
                <a:lnTo>
                  <a:pt x="135" y="218"/>
                </a:lnTo>
                <a:lnTo>
                  <a:pt x="125" y="220"/>
                </a:lnTo>
                <a:lnTo>
                  <a:pt x="120" y="225"/>
                </a:lnTo>
                <a:lnTo>
                  <a:pt x="110" y="227"/>
                </a:lnTo>
                <a:lnTo>
                  <a:pt x="105" y="220"/>
                </a:lnTo>
                <a:lnTo>
                  <a:pt x="100" y="214"/>
                </a:lnTo>
                <a:lnTo>
                  <a:pt x="95" y="208"/>
                </a:lnTo>
                <a:lnTo>
                  <a:pt x="100" y="195"/>
                </a:lnTo>
                <a:lnTo>
                  <a:pt x="100" y="182"/>
                </a:lnTo>
                <a:lnTo>
                  <a:pt x="95" y="173"/>
                </a:lnTo>
                <a:lnTo>
                  <a:pt x="90" y="169"/>
                </a:lnTo>
                <a:lnTo>
                  <a:pt x="83" y="171"/>
                </a:lnTo>
                <a:lnTo>
                  <a:pt x="78" y="169"/>
                </a:lnTo>
                <a:lnTo>
                  <a:pt x="73" y="160"/>
                </a:lnTo>
                <a:lnTo>
                  <a:pt x="65" y="158"/>
                </a:lnTo>
                <a:lnTo>
                  <a:pt x="55" y="152"/>
                </a:lnTo>
                <a:lnTo>
                  <a:pt x="45" y="148"/>
                </a:lnTo>
                <a:lnTo>
                  <a:pt x="40" y="152"/>
                </a:lnTo>
                <a:lnTo>
                  <a:pt x="35" y="152"/>
                </a:lnTo>
                <a:lnTo>
                  <a:pt x="32" y="145"/>
                </a:lnTo>
                <a:lnTo>
                  <a:pt x="35" y="141"/>
                </a:lnTo>
                <a:lnTo>
                  <a:pt x="37" y="135"/>
                </a:lnTo>
                <a:lnTo>
                  <a:pt x="40" y="122"/>
                </a:lnTo>
                <a:lnTo>
                  <a:pt x="32" y="115"/>
                </a:lnTo>
                <a:lnTo>
                  <a:pt x="22" y="115"/>
                </a:lnTo>
                <a:lnTo>
                  <a:pt x="12" y="115"/>
                </a:lnTo>
                <a:lnTo>
                  <a:pt x="7" y="111"/>
                </a:lnTo>
                <a:lnTo>
                  <a:pt x="7" y="111"/>
                </a:lnTo>
                <a:lnTo>
                  <a:pt x="15" y="96"/>
                </a:lnTo>
                <a:lnTo>
                  <a:pt x="12" y="81"/>
                </a:lnTo>
                <a:lnTo>
                  <a:pt x="7" y="75"/>
                </a:lnTo>
                <a:lnTo>
                  <a:pt x="0" y="71"/>
                </a:lnTo>
                <a:lnTo>
                  <a:pt x="0" y="64"/>
                </a:lnTo>
                <a:lnTo>
                  <a:pt x="5" y="62"/>
                </a:lnTo>
                <a:lnTo>
                  <a:pt x="5" y="56"/>
                </a:lnTo>
                <a:lnTo>
                  <a:pt x="7" y="49"/>
                </a:lnTo>
                <a:lnTo>
                  <a:pt x="15" y="47"/>
                </a:lnTo>
                <a:lnTo>
                  <a:pt x="25" y="49"/>
                </a:lnTo>
                <a:lnTo>
                  <a:pt x="35" y="58"/>
                </a:lnTo>
                <a:lnTo>
                  <a:pt x="47" y="47"/>
                </a:lnTo>
                <a:lnTo>
                  <a:pt x="57" y="36"/>
                </a:lnTo>
                <a:lnTo>
                  <a:pt x="68" y="28"/>
                </a:lnTo>
                <a:lnTo>
                  <a:pt x="70" y="21"/>
                </a:lnTo>
                <a:lnTo>
                  <a:pt x="90" y="17"/>
                </a:lnTo>
                <a:lnTo>
                  <a:pt x="103" y="8"/>
                </a:lnTo>
                <a:lnTo>
                  <a:pt x="108" y="0"/>
                </a:lnTo>
                <a:lnTo>
                  <a:pt x="113" y="0"/>
                </a:lnTo>
                <a:lnTo>
                  <a:pt x="123" y="2"/>
                </a:lnTo>
                <a:lnTo>
                  <a:pt x="135" y="6"/>
                </a:lnTo>
                <a:lnTo>
                  <a:pt x="140" y="6"/>
                </a:lnTo>
                <a:lnTo>
                  <a:pt x="138" y="2"/>
                </a:lnTo>
                <a:lnTo>
                  <a:pt x="171" y="8"/>
                </a:lnTo>
                <a:lnTo>
                  <a:pt x="181" y="8"/>
                </a:lnTo>
                <a:lnTo>
                  <a:pt x="181" y="19"/>
                </a:lnTo>
                <a:lnTo>
                  <a:pt x="188" y="19"/>
                </a:lnTo>
                <a:lnTo>
                  <a:pt x="188" y="23"/>
                </a:lnTo>
                <a:lnTo>
                  <a:pt x="188" y="30"/>
                </a:lnTo>
                <a:lnTo>
                  <a:pt x="193" y="34"/>
                </a:lnTo>
                <a:lnTo>
                  <a:pt x="198" y="41"/>
                </a:lnTo>
                <a:lnTo>
                  <a:pt x="191" y="49"/>
                </a:lnTo>
                <a:lnTo>
                  <a:pt x="188" y="62"/>
                </a:lnTo>
                <a:lnTo>
                  <a:pt x="181" y="64"/>
                </a:lnTo>
                <a:lnTo>
                  <a:pt x="181" y="79"/>
                </a:lnTo>
                <a:lnTo>
                  <a:pt x="178" y="92"/>
                </a:lnTo>
                <a:lnTo>
                  <a:pt x="183" y="105"/>
                </a:lnTo>
                <a:lnTo>
                  <a:pt x="191" y="107"/>
                </a:lnTo>
                <a:lnTo>
                  <a:pt x="196" y="122"/>
                </a:lnTo>
                <a:lnTo>
                  <a:pt x="206" y="126"/>
                </a:lnTo>
                <a:lnTo>
                  <a:pt x="211" y="128"/>
                </a:lnTo>
                <a:lnTo>
                  <a:pt x="216" y="133"/>
                </a:lnTo>
                <a:lnTo>
                  <a:pt x="221" y="150"/>
                </a:lnTo>
                <a:lnTo>
                  <a:pt x="228" y="150"/>
                </a:lnTo>
                <a:lnTo>
                  <a:pt x="241" y="150"/>
                </a:lnTo>
                <a:lnTo>
                  <a:pt x="249" y="154"/>
                </a:lnTo>
                <a:lnTo>
                  <a:pt x="254" y="163"/>
                </a:lnTo>
                <a:lnTo>
                  <a:pt x="251" y="169"/>
                </a:lnTo>
                <a:lnTo>
                  <a:pt x="256" y="173"/>
                </a:lnTo>
                <a:lnTo>
                  <a:pt x="264" y="178"/>
                </a:lnTo>
                <a:lnTo>
                  <a:pt x="266" y="186"/>
                </a:lnTo>
                <a:lnTo>
                  <a:pt x="284" y="199"/>
                </a:lnTo>
                <a:lnTo>
                  <a:pt x="294" y="197"/>
                </a:lnTo>
                <a:lnTo>
                  <a:pt x="301" y="199"/>
                </a:lnTo>
                <a:lnTo>
                  <a:pt x="309" y="203"/>
                </a:lnTo>
                <a:lnTo>
                  <a:pt x="306" y="208"/>
                </a:lnTo>
                <a:lnTo>
                  <a:pt x="309" y="216"/>
                </a:lnTo>
                <a:lnTo>
                  <a:pt x="319" y="227"/>
                </a:lnTo>
                <a:lnTo>
                  <a:pt x="324" y="231"/>
                </a:lnTo>
                <a:lnTo>
                  <a:pt x="334" y="223"/>
                </a:lnTo>
                <a:lnTo>
                  <a:pt x="344" y="220"/>
                </a:lnTo>
                <a:lnTo>
                  <a:pt x="349" y="229"/>
                </a:lnTo>
                <a:lnTo>
                  <a:pt x="342" y="237"/>
                </a:lnTo>
                <a:lnTo>
                  <a:pt x="349" y="248"/>
                </a:lnTo>
                <a:lnTo>
                  <a:pt x="354" y="252"/>
                </a:lnTo>
                <a:lnTo>
                  <a:pt x="359" y="252"/>
                </a:lnTo>
                <a:lnTo>
                  <a:pt x="364" y="259"/>
                </a:lnTo>
                <a:lnTo>
                  <a:pt x="367" y="270"/>
                </a:lnTo>
                <a:lnTo>
                  <a:pt x="359" y="278"/>
                </a:lnTo>
                <a:lnTo>
                  <a:pt x="357" y="285"/>
                </a:lnTo>
                <a:lnTo>
                  <a:pt x="347" y="285"/>
                </a:lnTo>
                <a:lnTo>
                  <a:pt x="337" y="285"/>
                </a:lnTo>
                <a:lnTo>
                  <a:pt x="327" y="289"/>
                </a:lnTo>
                <a:lnTo>
                  <a:pt x="322" y="285"/>
                </a:lnTo>
                <a:lnTo>
                  <a:pt x="317" y="280"/>
                </a:lnTo>
                <a:lnTo>
                  <a:pt x="309" y="285"/>
                </a:lnTo>
                <a:lnTo>
                  <a:pt x="304" y="291"/>
                </a:lnTo>
                <a:lnTo>
                  <a:pt x="314" y="297"/>
                </a:lnTo>
                <a:lnTo>
                  <a:pt x="322" y="304"/>
                </a:lnTo>
                <a:lnTo>
                  <a:pt x="319" y="308"/>
                </a:lnTo>
                <a:lnTo>
                  <a:pt x="314" y="315"/>
                </a:lnTo>
                <a:lnTo>
                  <a:pt x="311" y="323"/>
                </a:lnTo>
                <a:lnTo>
                  <a:pt x="304" y="330"/>
                </a:lnTo>
                <a:lnTo>
                  <a:pt x="296" y="319"/>
                </a:lnTo>
                <a:lnTo>
                  <a:pt x="289" y="312"/>
                </a:lnTo>
                <a:lnTo>
                  <a:pt x="281" y="312"/>
                </a:lnTo>
                <a:lnTo>
                  <a:pt x="271" y="321"/>
                </a:lnTo>
                <a:lnTo>
                  <a:pt x="264" y="317"/>
                </a:lnTo>
                <a:lnTo>
                  <a:pt x="251" y="321"/>
                </a:lnTo>
                <a:lnTo>
                  <a:pt x="241" y="315"/>
                </a:lnTo>
                <a:lnTo>
                  <a:pt x="241" y="308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141" name="Freeform 174"/>
          <p:cNvSpPr>
            <a:spLocks/>
          </p:cNvSpPr>
          <p:nvPr/>
        </p:nvSpPr>
        <p:spPr bwMode="gray">
          <a:xfrm>
            <a:off x="4485749" y="2903810"/>
            <a:ext cx="208566" cy="178597"/>
          </a:xfrm>
          <a:custGeom>
            <a:avLst/>
            <a:gdLst/>
            <a:ahLst/>
            <a:cxnLst>
              <a:cxn ang="0">
                <a:pos x="158" y="86"/>
              </a:cxn>
              <a:cxn ang="0">
                <a:pos x="151" y="90"/>
              </a:cxn>
              <a:cxn ang="0">
                <a:pos x="138" y="94"/>
              </a:cxn>
              <a:cxn ang="0">
                <a:pos x="128" y="96"/>
              </a:cxn>
              <a:cxn ang="0">
                <a:pos x="121" y="101"/>
              </a:cxn>
              <a:cxn ang="0">
                <a:pos x="118" y="105"/>
              </a:cxn>
              <a:cxn ang="0">
                <a:pos x="113" y="105"/>
              </a:cxn>
              <a:cxn ang="0">
                <a:pos x="108" y="107"/>
              </a:cxn>
              <a:cxn ang="0">
                <a:pos x="100" y="118"/>
              </a:cxn>
              <a:cxn ang="0">
                <a:pos x="93" y="120"/>
              </a:cxn>
              <a:cxn ang="0">
                <a:pos x="88" y="120"/>
              </a:cxn>
              <a:cxn ang="0">
                <a:pos x="83" y="124"/>
              </a:cxn>
              <a:cxn ang="0">
                <a:pos x="78" y="129"/>
              </a:cxn>
              <a:cxn ang="0">
                <a:pos x="70" y="126"/>
              </a:cxn>
              <a:cxn ang="0">
                <a:pos x="75" y="118"/>
              </a:cxn>
              <a:cxn ang="0">
                <a:pos x="63" y="114"/>
              </a:cxn>
              <a:cxn ang="0">
                <a:pos x="53" y="111"/>
              </a:cxn>
              <a:cxn ang="0">
                <a:pos x="48" y="114"/>
              </a:cxn>
              <a:cxn ang="0">
                <a:pos x="43" y="118"/>
              </a:cxn>
              <a:cxn ang="0">
                <a:pos x="35" y="116"/>
              </a:cxn>
              <a:cxn ang="0">
                <a:pos x="27" y="118"/>
              </a:cxn>
              <a:cxn ang="0">
                <a:pos x="15" y="118"/>
              </a:cxn>
              <a:cxn ang="0">
                <a:pos x="0" y="103"/>
              </a:cxn>
              <a:cxn ang="0">
                <a:pos x="2" y="96"/>
              </a:cxn>
              <a:cxn ang="0">
                <a:pos x="2" y="88"/>
              </a:cxn>
              <a:cxn ang="0">
                <a:pos x="15" y="79"/>
              </a:cxn>
              <a:cxn ang="0">
                <a:pos x="27" y="69"/>
              </a:cxn>
              <a:cxn ang="0">
                <a:pos x="35" y="69"/>
              </a:cxn>
              <a:cxn ang="0">
                <a:pos x="38" y="62"/>
              </a:cxn>
              <a:cxn ang="0">
                <a:pos x="35" y="56"/>
              </a:cxn>
              <a:cxn ang="0">
                <a:pos x="35" y="47"/>
              </a:cxn>
              <a:cxn ang="0">
                <a:pos x="45" y="34"/>
              </a:cxn>
              <a:cxn ang="0">
                <a:pos x="48" y="28"/>
              </a:cxn>
              <a:cxn ang="0">
                <a:pos x="50" y="17"/>
              </a:cxn>
              <a:cxn ang="0">
                <a:pos x="60" y="17"/>
              </a:cxn>
              <a:cxn ang="0">
                <a:pos x="65" y="15"/>
              </a:cxn>
              <a:cxn ang="0">
                <a:pos x="63" y="11"/>
              </a:cxn>
              <a:cxn ang="0">
                <a:pos x="75" y="4"/>
              </a:cxn>
              <a:cxn ang="0">
                <a:pos x="83" y="0"/>
              </a:cxn>
              <a:cxn ang="0">
                <a:pos x="80" y="4"/>
              </a:cxn>
              <a:cxn ang="0">
                <a:pos x="83" y="11"/>
              </a:cxn>
              <a:cxn ang="0">
                <a:pos x="88" y="11"/>
              </a:cxn>
              <a:cxn ang="0">
                <a:pos x="93" y="7"/>
              </a:cxn>
              <a:cxn ang="0">
                <a:pos x="103" y="11"/>
              </a:cxn>
              <a:cxn ang="0">
                <a:pos x="113" y="17"/>
              </a:cxn>
              <a:cxn ang="0">
                <a:pos x="121" y="19"/>
              </a:cxn>
              <a:cxn ang="0">
                <a:pos x="126" y="28"/>
              </a:cxn>
              <a:cxn ang="0">
                <a:pos x="131" y="30"/>
              </a:cxn>
              <a:cxn ang="0">
                <a:pos x="138" y="28"/>
              </a:cxn>
              <a:cxn ang="0">
                <a:pos x="143" y="32"/>
              </a:cxn>
              <a:cxn ang="0">
                <a:pos x="148" y="41"/>
              </a:cxn>
              <a:cxn ang="0">
                <a:pos x="148" y="54"/>
              </a:cxn>
              <a:cxn ang="0">
                <a:pos x="143" y="67"/>
              </a:cxn>
              <a:cxn ang="0">
                <a:pos x="148" y="73"/>
              </a:cxn>
              <a:cxn ang="0">
                <a:pos x="153" y="79"/>
              </a:cxn>
              <a:cxn ang="0">
                <a:pos x="158" y="86"/>
              </a:cxn>
            </a:cxnLst>
            <a:rect l="0" t="0" r="r" b="b"/>
            <a:pathLst>
              <a:path w="158" h="129">
                <a:moveTo>
                  <a:pt x="158" y="86"/>
                </a:moveTo>
                <a:lnTo>
                  <a:pt x="151" y="90"/>
                </a:lnTo>
                <a:lnTo>
                  <a:pt x="138" y="94"/>
                </a:lnTo>
                <a:lnTo>
                  <a:pt x="128" y="96"/>
                </a:lnTo>
                <a:lnTo>
                  <a:pt x="121" y="101"/>
                </a:lnTo>
                <a:lnTo>
                  <a:pt x="118" y="105"/>
                </a:lnTo>
                <a:lnTo>
                  <a:pt x="113" y="105"/>
                </a:lnTo>
                <a:lnTo>
                  <a:pt x="108" y="107"/>
                </a:lnTo>
                <a:lnTo>
                  <a:pt x="100" y="118"/>
                </a:lnTo>
                <a:lnTo>
                  <a:pt x="93" y="120"/>
                </a:lnTo>
                <a:lnTo>
                  <a:pt x="88" y="120"/>
                </a:lnTo>
                <a:lnTo>
                  <a:pt x="83" y="124"/>
                </a:lnTo>
                <a:lnTo>
                  <a:pt x="78" y="129"/>
                </a:lnTo>
                <a:lnTo>
                  <a:pt x="70" y="126"/>
                </a:lnTo>
                <a:lnTo>
                  <a:pt x="75" y="118"/>
                </a:lnTo>
                <a:lnTo>
                  <a:pt x="63" y="114"/>
                </a:lnTo>
                <a:lnTo>
                  <a:pt x="53" y="111"/>
                </a:lnTo>
                <a:lnTo>
                  <a:pt x="48" y="114"/>
                </a:lnTo>
                <a:lnTo>
                  <a:pt x="43" y="118"/>
                </a:lnTo>
                <a:lnTo>
                  <a:pt x="35" y="116"/>
                </a:lnTo>
                <a:lnTo>
                  <a:pt x="27" y="118"/>
                </a:lnTo>
                <a:lnTo>
                  <a:pt x="15" y="118"/>
                </a:lnTo>
                <a:lnTo>
                  <a:pt x="0" y="103"/>
                </a:lnTo>
                <a:lnTo>
                  <a:pt x="2" y="96"/>
                </a:lnTo>
                <a:lnTo>
                  <a:pt x="2" y="88"/>
                </a:lnTo>
                <a:lnTo>
                  <a:pt x="15" y="79"/>
                </a:lnTo>
                <a:lnTo>
                  <a:pt x="27" y="69"/>
                </a:lnTo>
                <a:lnTo>
                  <a:pt x="35" y="69"/>
                </a:lnTo>
                <a:lnTo>
                  <a:pt x="38" y="62"/>
                </a:lnTo>
                <a:lnTo>
                  <a:pt x="35" y="56"/>
                </a:lnTo>
                <a:lnTo>
                  <a:pt x="35" y="47"/>
                </a:lnTo>
                <a:lnTo>
                  <a:pt x="45" y="34"/>
                </a:lnTo>
                <a:lnTo>
                  <a:pt x="48" y="28"/>
                </a:lnTo>
                <a:lnTo>
                  <a:pt x="50" y="17"/>
                </a:lnTo>
                <a:lnTo>
                  <a:pt x="60" y="17"/>
                </a:lnTo>
                <a:lnTo>
                  <a:pt x="65" y="15"/>
                </a:lnTo>
                <a:lnTo>
                  <a:pt x="63" y="11"/>
                </a:lnTo>
                <a:lnTo>
                  <a:pt x="75" y="4"/>
                </a:lnTo>
                <a:lnTo>
                  <a:pt x="83" y="0"/>
                </a:lnTo>
                <a:lnTo>
                  <a:pt x="80" y="4"/>
                </a:lnTo>
                <a:lnTo>
                  <a:pt x="83" y="11"/>
                </a:lnTo>
                <a:lnTo>
                  <a:pt x="88" y="11"/>
                </a:lnTo>
                <a:lnTo>
                  <a:pt x="93" y="7"/>
                </a:lnTo>
                <a:lnTo>
                  <a:pt x="103" y="11"/>
                </a:lnTo>
                <a:lnTo>
                  <a:pt x="113" y="17"/>
                </a:lnTo>
                <a:lnTo>
                  <a:pt x="121" y="19"/>
                </a:lnTo>
                <a:lnTo>
                  <a:pt x="126" y="28"/>
                </a:lnTo>
                <a:lnTo>
                  <a:pt x="131" y="30"/>
                </a:lnTo>
                <a:lnTo>
                  <a:pt x="138" y="28"/>
                </a:lnTo>
                <a:lnTo>
                  <a:pt x="143" y="32"/>
                </a:lnTo>
                <a:lnTo>
                  <a:pt x="148" y="41"/>
                </a:lnTo>
                <a:lnTo>
                  <a:pt x="148" y="54"/>
                </a:lnTo>
                <a:lnTo>
                  <a:pt x="143" y="67"/>
                </a:lnTo>
                <a:lnTo>
                  <a:pt x="148" y="73"/>
                </a:lnTo>
                <a:lnTo>
                  <a:pt x="153" y="79"/>
                </a:lnTo>
                <a:lnTo>
                  <a:pt x="158" y="86"/>
                </a:ln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142" name="Freeform 175"/>
          <p:cNvSpPr>
            <a:spLocks/>
          </p:cNvSpPr>
          <p:nvPr/>
        </p:nvSpPr>
        <p:spPr bwMode="gray">
          <a:xfrm>
            <a:off x="4366569" y="3024439"/>
            <a:ext cx="61452" cy="51698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2" y="11"/>
              </a:cxn>
              <a:cxn ang="0">
                <a:pos x="5" y="4"/>
              </a:cxn>
              <a:cxn ang="0">
                <a:pos x="12" y="2"/>
              </a:cxn>
              <a:cxn ang="0">
                <a:pos x="17" y="0"/>
              </a:cxn>
              <a:cxn ang="0">
                <a:pos x="25" y="0"/>
              </a:cxn>
              <a:cxn ang="0">
                <a:pos x="32" y="2"/>
              </a:cxn>
              <a:cxn ang="0">
                <a:pos x="38" y="4"/>
              </a:cxn>
              <a:cxn ang="0">
                <a:pos x="43" y="6"/>
              </a:cxn>
              <a:cxn ang="0">
                <a:pos x="45" y="11"/>
              </a:cxn>
              <a:cxn ang="0">
                <a:pos x="45" y="17"/>
              </a:cxn>
              <a:cxn ang="0">
                <a:pos x="45" y="23"/>
              </a:cxn>
              <a:cxn ang="0">
                <a:pos x="43" y="30"/>
              </a:cxn>
              <a:cxn ang="0">
                <a:pos x="38" y="34"/>
              </a:cxn>
              <a:cxn ang="0">
                <a:pos x="32" y="36"/>
              </a:cxn>
              <a:cxn ang="0">
                <a:pos x="22" y="36"/>
              </a:cxn>
              <a:cxn ang="0">
                <a:pos x="15" y="36"/>
              </a:cxn>
              <a:cxn ang="0">
                <a:pos x="10" y="34"/>
              </a:cxn>
              <a:cxn ang="0">
                <a:pos x="5" y="32"/>
              </a:cxn>
              <a:cxn ang="0">
                <a:pos x="2" y="28"/>
              </a:cxn>
              <a:cxn ang="0">
                <a:pos x="0" y="23"/>
              </a:cxn>
              <a:cxn ang="0">
                <a:pos x="0" y="19"/>
              </a:cxn>
              <a:cxn ang="0">
                <a:pos x="0" y="15"/>
              </a:cxn>
            </a:cxnLst>
            <a:rect l="0" t="0" r="r" b="b"/>
            <a:pathLst>
              <a:path w="45" h="36">
                <a:moveTo>
                  <a:pt x="0" y="15"/>
                </a:moveTo>
                <a:lnTo>
                  <a:pt x="2" y="11"/>
                </a:lnTo>
                <a:lnTo>
                  <a:pt x="5" y="4"/>
                </a:lnTo>
                <a:lnTo>
                  <a:pt x="12" y="2"/>
                </a:lnTo>
                <a:lnTo>
                  <a:pt x="17" y="0"/>
                </a:lnTo>
                <a:lnTo>
                  <a:pt x="25" y="0"/>
                </a:lnTo>
                <a:lnTo>
                  <a:pt x="32" y="2"/>
                </a:lnTo>
                <a:lnTo>
                  <a:pt x="38" y="4"/>
                </a:lnTo>
                <a:lnTo>
                  <a:pt x="43" y="6"/>
                </a:lnTo>
                <a:lnTo>
                  <a:pt x="45" y="11"/>
                </a:lnTo>
                <a:lnTo>
                  <a:pt x="45" y="17"/>
                </a:lnTo>
                <a:lnTo>
                  <a:pt x="45" y="23"/>
                </a:lnTo>
                <a:lnTo>
                  <a:pt x="43" y="30"/>
                </a:lnTo>
                <a:lnTo>
                  <a:pt x="38" y="34"/>
                </a:lnTo>
                <a:lnTo>
                  <a:pt x="32" y="36"/>
                </a:lnTo>
                <a:lnTo>
                  <a:pt x="22" y="36"/>
                </a:lnTo>
                <a:lnTo>
                  <a:pt x="15" y="36"/>
                </a:lnTo>
                <a:lnTo>
                  <a:pt x="10" y="34"/>
                </a:lnTo>
                <a:lnTo>
                  <a:pt x="5" y="32"/>
                </a:lnTo>
                <a:lnTo>
                  <a:pt x="2" y="28"/>
                </a:lnTo>
                <a:lnTo>
                  <a:pt x="0" y="23"/>
                </a:lnTo>
                <a:lnTo>
                  <a:pt x="0" y="19"/>
                </a:lnTo>
                <a:lnTo>
                  <a:pt x="0" y="15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63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143" name="Полилиния 142"/>
          <p:cNvSpPr/>
          <p:nvPr/>
        </p:nvSpPr>
        <p:spPr>
          <a:xfrm>
            <a:off x="4983317" y="3751588"/>
            <a:ext cx="325941" cy="302825"/>
          </a:xfrm>
          <a:custGeom>
            <a:avLst/>
            <a:gdLst>
              <a:gd name="connsiteX0" fmla="*/ 69117 w 437165"/>
              <a:gd name="connsiteY0" fmla="*/ 404813 h 428625"/>
              <a:gd name="connsiteX1" fmla="*/ 111980 w 437165"/>
              <a:gd name="connsiteY1" fmla="*/ 409575 h 428625"/>
              <a:gd name="connsiteX2" fmla="*/ 140555 w 437165"/>
              <a:gd name="connsiteY2" fmla="*/ 423863 h 428625"/>
              <a:gd name="connsiteX3" fmla="*/ 154842 w 437165"/>
              <a:gd name="connsiteY3" fmla="*/ 428625 h 428625"/>
              <a:gd name="connsiteX4" fmla="*/ 159605 w 437165"/>
              <a:gd name="connsiteY4" fmla="*/ 414338 h 428625"/>
              <a:gd name="connsiteX5" fmla="*/ 145317 w 437165"/>
              <a:gd name="connsiteY5" fmla="*/ 381000 h 428625"/>
              <a:gd name="connsiteX6" fmla="*/ 131030 w 437165"/>
              <a:gd name="connsiteY6" fmla="*/ 371475 h 428625"/>
              <a:gd name="connsiteX7" fmla="*/ 116742 w 437165"/>
              <a:gd name="connsiteY7" fmla="*/ 366713 h 428625"/>
              <a:gd name="connsiteX8" fmla="*/ 121505 w 437165"/>
              <a:gd name="connsiteY8" fmla="*/ 352425 h 428625"/>
              <a:gd name="connsiteX9" fmla="*/ 150080 w 437165"/>
              <a:gd name="connsiteY9" fmla="*/ 342900 h 428625"/>
              <a:gd name="connsiteX10" fmla="*/ 145317 w 437165"/>
              <a:gd name="connsiteY10" fmla="*/ 328613 h 428625"/>
              <a:gd name="connsiteX11" fmla="*/ 154842 w 437165"/>
              <a:gd name="connsiteY11" fmla="*/ 295275 h 428625"/>
              <a:gd name="connsiteX12" fmla="*/ 173892 w 437165"/>
              <a:gd name="connsiteY12" fmla="*/ 300038 h 428625"/>
              <a:gd name="connsiteX13" fmla="*/ 183417 w 437165"/>
              <a:gd name="connsiteY13" fmla="*/ 314325 h 428625"/>
              <a:gd name="connsiteX14" fmla="*/ 197705 w 437165"/>
              <a:gd name="connsiteY14" fmla="*/ 323850 h 428625"/>
              <a:gd name="connsiteX15" fmla="*/ 207230 w 437165"/>
              <a:gd name="connsiteY15" fmla="*/ 338138 h 428625"/>
              <a:gd name="connsiteX16" fmla="*/ 245330 w 437165"/>
              <a:gd name="connsiteY16" fmla="*/ 342900 h 428625"/>
              <a:gd name="connsiteX17" fmla="*/ 259617 w 437165"/>
              <a:gd name="connsiteY17" fmla="*/ 347663 h 428625"/>
              <a:gd name="connsiteX18" fmla="*/ 288192 w 437165"/>
              <a:gd name="connsiteY18" fmla="*/ 352425 h 428625"/>
              <a:gd name="connsiteX19" fmla="*/ 302480 w 437165"/>
              <a:gd name="connsiteY19" fmla="*/ 357188 h 428625"/>
              <a:gd name="connsiteX20" fmla="*/ 350105 w 437165"/>
              <a:gd name="connsiteY20" fmla="*/ 361950 h 428625"/>
              <a:gd name="connsiteX21" fmla="*/ 354867 w 437165"/>
              <a:gd name="connsiteY21" fmla="*/ 376238 h 428625"/>
              <a:gd name="connsiteX22" fmla="*/ 373917 w 437165"/>
              <a:gd name="connsiteY22" fmla="*/ 381000 h 428625"/>
              <a:gd name="connsiteX23" fmla="*/ 397730 w 437165"/>
              <a:gd name="connsiteY23" fmla="*/ 385763 h 428625"/>
              <a:gd name="connsiteX24" fmla="*/ 383442 w 437165"/>
              <a:gd name="connsiteY24" fmla="*/ 376238 h 428625"/>
              <a:gd name="connsiteX25" fmla="*/ 373917 w 437165"/>
              <a:gd name="connsiteY25" fmla="*/ 347663 h 428625"/>
              <a:gd name="connsiteX26" fmla="*/ 388205 w 437165"/>
              <a:gd name="connsiteY26" fmla="*/ 333375 h 428625"/>
              <a:gd name="connsiteX27" fmla="*/ 402492 w 437165"/>
              <a:gd name="connsiteY27" fmla="*/ 328613 h 428625"/>
              <a:gd name="connsiteX28" fmla="*/ 383442 w 437165"/>
              <a:gd name="connsiteY28" fmla="*/ 304800 h 428625"/>
              <a:gd name="connsiteX29" fmla="*/ 378680 w 437165"/>
              <a:gd name="connsiteY29" fmla="*/ 290513 h 428625"/>
              <a:gd name="connsiteX30" fmla="*/ 359630 w 437165"/>
              <a:gd name="connsiteY30" fmla="*/ 271463 h 428625"/>
              <a:gd name="connsiteX31" fmla="*/ 373917 w 437165"/>
              <a:gd name="connsiteY31" fmla="*/ 242888 h 428625"/>
              <a:gd name="connsiteX32" fmla="*/ 397730 w 437165"/>
              <a:gd name="connsiteY32" fmla="*/ 204788 h 428625"/>
              <a:gd name="connsiteX33" fmla="*/ 421542 w 437165"/>
              <a:gd name="connsiteY33" fmla="*/ 200025 h 428625"/>
              <a:gd name="connsiteX34" fmla="*/ 426305 w 437165"/>
              <a:gd name="connsiteY34" fmla="*/ 100013 h 428625"/>
              <a:gd name="connsiteX35" fmla="*/ 416780 w 437165"/>
              <a:gd name="connsiteY35" fmla="*/ 85725 h 428625"/>
              <a:gd name="connsiteX36" fmla="*/ 383442 w 437165"/>
              <a:gd name="connsiteY36" fmla="*/ 71438 h 428625"/>
              <a:gd name="connsiteX37" fmla="*/ 340580 w 437165"/>
              <a:gd name="connsiteY37" fmla="*/ 47625 h 428625"/>
              <a:gd name="connsiteX38" fmla="*/ 326292 w 437165"/>
              <a:gd name="connsiteY38" fmla="*/ 42863 h 428625"/>
              <a:gd name="connsiteX39" fmla="*/ 302480 w 437165"/>
              <a:gd name="connsiteY39" fmla="*/ 23813 h 428625"/>
              <a:gd name="connsiteX40" fmla="*/ 292955 w 437165"/>
              <a:gd name="connsiteY40" fmla="*/ 9525 h 428625"/>
              <a:gd name="connsiteX41" fmla="*/ 278667 w 437165"/>
              <a:gd name="connsiteY41" fmla="*/ 0 h 428625"/>
              <a:gd name="connsiteX42" fmla="*/ 259617 w 437165"/>
              <a:gd name="connsiteY42" fmla="*/ 4763 h 428625"/>
              <a:gd name="connsiteX43" fmla="*/ 254855 w 437165"/>
              <a:gd name="connsiteY43" fmla="*/ 19050 h 428625"/>
              <a:gd name="connsiteX44" fmla="*/ 245330 w 437165"/>
              <a:gd name="connsiteY44" fmla="*/ 33338 h 428625"/>
              <a:gd name="connsiteX45" fmla="*/ 240567 w 437165"/>
              <a:gd name="connsiteY45" fmla="*/ 66675 h 428625"/>
              <a:gd name="connsiteX46" fmla="*/ 226280 w 437165"/>
              <a:gd name="connsiteY46" fmla="*/ 76200 h 428625"/>
              <a:gd name="connsiteX47" fmla="*/ 202467 w 437165"/>
              <a:gd name="connsiteY47" fmla="*/ 80963 h 428625"/>
              <a:gd name="connsiteX48" fmla="*/ 188180 w 437165"/>
              <a:gd name="connsiteY48" fmla="*/ 85725 h 428625"/>
              <a:gd name="connsiteX49" fmla="*/ 135792 w 437165"/>
              <a:gd name="connsiteY49" fmla="*/ 80963 h 428625"/>
              <a:gd name="connsiteX50" fmla="*/ 140555 w 437165"/>
              <a:gd name="connsiteY50" fmla="*/ 33338 h 428625"/>
              <a:gd name="connsiteX51" fmla="*/ 126267 w 437165"/>
              <a:gd name="connsiteY51" fmla="*/ 23813 h 428625"/>
              <a:gd name="connsiteX52" fmla="*/ 73880 w 437165"/>
              <a:gd name="connsiteY52" fmla="*/ 38100 h 428625"/>
              <a:gd name="connsiteX53" fmla="*/ 54830 w 437165"/>
              <a:gd name="connsiteY53" fmla="*/ 42863 h 428625"/>
              <a:gd name="connsiteX54" fmla="*/ 59592 w 437165"/>
              <a:gd name="connsiteY54" fmla="*/ 100013 h 428625"/>
              <a:gd name="connsiteX55" fmla="*/ 64355 w 437165"/>
              <a:gd name="connsiteY55" fmla="*/ 114300 h 428625"/>
              <a:gd name="connsiteX56" fmla="*/ 102455 w 437165"/>
              <a:gd name="connsiteY56" fmla="*/ 133350 h 428625"/>
              <a:gd name="connsiteX57" fmla="*/ 131030 w 437165"/>
              <a:gd name="connsiteY57" fmla="*/ 142875 h 428625"/>
              <a:gd name="connsiteX58" fmla="*/ 145317 w 437165"/>
              <a:gd name="connsiteY58" fmla="*/ 147638 h 428625"/>
              <a:gd name="connsiteX59" fmla="*/ 192942 w 437165"/>
              <a:gd name="connsiteY59" fmla="*/ 152400 h 428625"/>
              <a:gd name="connsiteX60" fmla="*/ 207230 w 437165"/>
              <a:gd name="connsiteY60" fmla="*/ 161925 h 428625"/>
              <a:gd name="connsiteX61" fmla="*/ 216755 w 437165"/>
              <a:gd name="connsiteY61" fmla="*/ 176213 h 428625"/>
              <a:gd name="connsiteX62" fmla="*/ 211992 w 437165"/>
              <a:gd name="connsiteY62" fmla="*/ 190500 h 428625"/>
              <a:gd name="connsiteX63" fmla="*/ 183417 w 437165"/>
              <a:gd name="connsiteY63" fmla="*/ 209550 h 428625"/>
              <a:gd name="connsiteX64" fmla="*/ 169130 w 437165"/>
              <a:gd name="connsiteY64" fmla="*/ 219075 h 428625"/>
              <a:gd name="connsiteX65" fmla="*/ 111980 w 437165"/>
              <a:gd name="connsiteY65" fmla="*/ 223838 h 428625"/>
              <a:gd name="connsiteX66" fmla="*/ 83405 w 437165"/>
              <a:gd name="connsiteY66" fmla="*/ 228600 h 428625"/>
              <a:gd name="connsiteX67" fmla="*/ 59592 w 437165"/>
              <a:gd name="connsiteY67" fmla="*/ 271463 h 428625"/>
              <a:gd name="connsiteX68" fmla="*/ 54830 w 437165"/>
              <a:gd name="connsiteY68" fmla="*/ 304800 h 428625"/>
              <a:gd name="connsiteX69" fmla="*/ 40542 w 437165"/>
              <a:gd name="connsiteY69" fmla="*/ 319088 h 428625"/>
              <a:gd name="connsiteX70" fmla="*/ 16730 w 437165"/>
              <a:gd name="connsiteY70" fmla="*/ 338138 h 428625"/>
              <a:gd name="connsiteX71" fmla="*/ 11967 w 437165"/>
              <a:gd name="connsiteY71" fmla="*/ 390525 h 428625"/>
              <a:gd name="connsiteX72" fmla="*/ 26255 w 437165"/>
              <a:gd name="connsiteY72" fmla="*/ 395288 h 428625"/>
              <a:gd name="connsiteX73" fmla="*/ 40542 w 437165"/>
              <a:gd name="connsiteY73" fmla="*/ 404813 h 428625"/>
              <a:gd name="connsiteX74" fmla="*/ 69117 w 437165"/>
              <a:gd name="connsiteY74" fmla="*/ 404813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437165" h="428625">
                <a:moveTo>
                  <a:pt x="69117" y="404813"/>
                </a:moveTo>
                <a:cubicBezTo>
                  <a:pt x="81023" y="405607"/>
                  <a:pt x="97800" y="407212"/>
                  <a:pt x="111980" y="409575"/>
                </a:cubicBezTo>
                <a:cubicBezTo>
                  <a:pt x="129932" y="412567"/>
                  <a:pt x="124102" y="415637"/>
                  <a:pt x="140555" y="423863"/>
                </a:cubicBezTo>
                <a:cubicBezTo>
                  <a:pt x="145045" y="426108"/>
                  <a:pt x="150080" y="427038"/>
                  <a:pt x="154842" y="428625"/>
                </a:cubicBezTo>
                <a:cubicBezTo>
                  <a:pt x="156430" y="423863"/>
                  <a:pt x="159605" y="419358"/>
                  <a:pt x="159605" y="414338"/>
                </a:cubicBezTo>
                <a:cubicBezTo>
                  <a:pt x="159605" y="403409"/>
                  <a:pt x="153093" y="388777"/>
                  <a:pt x="145317" y="381000"/>
                </a:cubicBezTo>
                <a:cubicBezTo>
                  <a:pt x="141270" y="376953"/>
                  <a:pt x="136149" y="374035"/>
                  <a:pt x="131030" y="371475"/>
                </a:cubicBezTo>
                <a:cubicBezTo>
                  <a:pt x="126540" y="369230"/>
                  <a:pt x="121505" y="368300"/>
                  <a:pt x="116742" y="366713"/>
                </a:cubicBezTo>
                <a:cubicBezTo>
                  <a:pt x="118330" y="361950"/>
                  <a:pt x="117420" y="355343"/>
                  <a:pt x="121505" y="352425"/>
                </a:cubicBezTo>
                <a:cubicBezTo>
                  <a:pt x="129675" y="346589"/>
                  <a:pt x="150080" y="342900"/>
                  <a:pt x="150080" y="342900"/>
                </a:cubicBezTo>
                <a:cubicBezTo>
                  <a:pt x="148492" y="338138"/>
                  <a:pt x="145317" y="333633"/>
                  <a:pt x="145317" y="328613"/>
                </a:cubicBezTo>
                <a:cubicBezTo>
                  <a:pt x="145317" y="322637"/>
                  <a:pt x="152597" y="302010"/>
                  <a:pt x="154842" y="295275"/>
                </a:cubicBezTo>
                <a:cubicBezTo>
                  <a:pt x="161192" y="296863"/>
                  <a:pt x="168446" y="296407"/>
                  <a:pt x="173892" y="300038"/>
                </a:cubicBezTo>
                <a:cubicBezTo>
                  <a:pt x="178654" y="303213"/>
                  <a:pt x="179370" y="310278"/>
                  <a:pt x="183417" y="314325"/>
                </a:cubicBezTo>
                <a:cubicBezTo>
                  <a:pt x="187465" y="318372"/>
                  <a:pt x="192942" y="320675"/>
                  <a:pt x="197705" y="323850"/>
                </a:cubicBezTo>
                <a:cubicBezTo>
                  <a:pt x="200880" y="328613"/>
                  <a:pt x="201915" y="336012"/>
                  <a:pt x="207230" y="338138"/>
                </a:cubicBezTo>
                <a:cubicBezTo>
                  <a:pt x="219113" y="342891"/>
                  <a:pt x="232738" y="340610"/>
                  <a:pt x="245330" y="342900"/>
                </a:cubicBezTo>
                <a:cubicBezTo>
                  <a:pt x="250269" y="343798"/>
                  <a:pt x="254717" y="346574"/>
                  <a:pt x="259617" y="347663"/>
                </a:cubicBezTo>
                <a:cubicBezTo>
                  <a:pt x="269043" y="349758"/>
                  <a:pt x="278667" y="350838"/>
                  <a:pt x="288192" y="352425"/>
                </a:cubicBezTo>
                <a:cubicBezTo>
                  <a:pt x="292955" y="354013"/>
                  <a:pt x="297518" y="356425"/>
                  <a:pt x="302480" y="357188"/>
                </a:cubicBezTo>
                <a:cubicBezTo>
                  <a:pt x="318249" y="359614"/>
                  <a:pt x="335111" y="356498"/>
                  <a:pt x="350105" y="361950"/>
                </a:cubicBezTo>
                <a:cubicBezTo>
                  <a:pt x="354823" y="363666"/>
                  <a:pt x="350947" y="373102"/>
                  <a:pt x="354867" y="376238"/>
                </a:cubicBezTo>
                <a:cubicBezTo>
                  <a:pt x="359978" y="380327"/>
                  <a:pt x="367527" y="379580"/>
                  <a:pt x="373917" y="381000"/>
                </a:cubicBezTo>
                <a:cubicBezTo>
                  <a:pt x="381819" y="382756"/>
                  <a:pt x="389792" y="384175"/>
                  <a:pt x="397730" y="385763"/>
                </a:cubicBezTo>
                <a:cubicBezTo>
                  <a:pt x="392967" y="382588"/>
                  <a:pt x="386476" y="381092"/>
                  <a:pt x="383442" y="376238"/>
                </a:cubicBezTo>
                <a:cubicBezTo>
                  <a:pt x="378121" y="367724"/>
                  <a:pt x="373917" y="347663"/>
                  <a:pt x="373917" y="347663"/>
                </a:cubicBezTo>
                <a:cubicBezTo>
                  <a:pt x="378680" y="342900"/>
                  <a:pt x="382601" y="337111"/>
                  <a:pt x="388205" y="333375"/>
                </a:cubicBezTo>
                <a:cubicBezTo>
                  <a:pt x="392382" y="330590"/>
                  <a:pt x="400247" y="333103"/>
                  <a:pt x="402492" y="328613"/>
                </a:cubicBezTo>
                <a:cubicBezTo>
                  <a:pt x="408244" y="317110"/>
                  <a:pt x="387856" y="307743"/>
                  <a:pt x="383442" y="304800"/>
                </a:cubicBezTo>
                <a:cubicBezTo>
                  <a:pt x="381855" y="300038"/>
                  <a:pt x="382230" y="294063"/>
                  <a:pt x="378680" y="290513"/>
                </a:cubicBezTo>
                <a:cubicBezTo>
                  <a:pt x="353281" y="265114"/>
                  <a:pt x="372328" y="309560"/>
                  <a:pt x="359630" y="271463"/>
                </a:cubicBezTo>
                <a:cubicBezTo>
                  <a:pt x="376993" y="219368"/>
                  <a:pt x="349304" y="298266"/>
                  <a:pt x="373917" y="242888"/>
                </a:cubicBezTo>
                <a:cubicBezTo>
                  <a:pt x="383609" y="221081"/>
                  <a:pt x="376025" y="212928"/>
                  <a:pt x="397730" y="204788"/>
                </a:cubicBezTo>
                <a:cubicBezTo>
                  <a:pt x="405309" y="201946"/>
                  <a:pt x="413605" y="201613"/>
                  <a:pt x="421542" y="200025"/>
                </a:cubicBezTo>
                <a:cubicBezTo>
                  <a:pt x="436329" y="155663"/>
                  <a:pt x="437165" y="165177"/>
                  <a:pt x="426305" y="100013"/>
                </a:cubicBezTo>
                <a:cubicBezTo>
                  <a:pt x="425364" y="94367"/>
                  <a:pt x="420827" y="89772"/>
                  <a:pt x="416780" y="85725"/>
                </a:cubicBezTo>
                <a:cubicBezTo>
                  <a:pt x="405817" y="74762"/>
                  <a:pt x="398015" y="75081"/>
                  <a:pt x="383442" y="71438"/>
                </a:cubicBezTo>
                <a:cubicBezTo>
                  <a:pt x="362056" y="50051"/>
                  <a:pt x="375544" y="59279"/>
                  <a:pt x="340580" y="47625"/>
                </a:cubicBezTo>
                <a:lnTo>
                  <a:pt x="326292" y="42863"/>
                </a:lnTo>
                <a:cubicBezTo>
                  <a:pt x="298994" y="1914"/>
                  <a:pt x="335343" y="50104"/>
                  <a:pt x="302480" y="23813"/>
                </a:cubicBezTo>
                <a:cubicBezTo>
                  <a:pt x="298010" y="20237"/>
                  <a:pt x="297002" y="13572"/>
                  <a:pt x="292955" y="9525"/>
                </a:cubicBezTo>
                <a:cubicBezTo>
                  <a:pt x="288908" y="5478"/>
                  <a:pt x="283430" y="3175"/>
                  <a:pt x="278667" y="0"/>
                </a:cubicBezTo>
                <a:cubicBezTo>
                  <a:pt x="272317" y="1588"/>
                  <a:pt x="264728" y="674"/>
                  <a:pt x="259617" y="4763"/>
                </a:cubicBezTo>
                <a:cubicBezTo>
                  <a:pt x="255697" y="7899"/>
                  <a:pt x="257100" y="14560"/>
                  <a:pt x="254855" y="19050"/>
                </a:cubicBezTo>
                <a:cubicBezTo>
                  <a:pt x="252295" y="24170"/>
                  <a:pt x="248505" y="28575"/>
                  <a:pt x="245330" y="33338"/>
                </a:cubicBezTo>
                <a:cubicBezTo>
                  <a:pt x="243742" y="44450"/>
                  <a:pt x="245126" y="56417"/>
                  <a:pt x="240567" y="66675"/>
                </a:cubicBezTo>
                <a:cubicBezTo>
                  <a:pt x="238242" y="71905"/>
                  <a:pt x="231639" y="74190"/>
                  <a:pt x="226280" y="76200"/>
                </a:cubicBezTo>
                <a:cubicBezTo>
                  <a:pt x="218701" y="79042"/>
                  <a:pt x="210320" y="79000"/>
                  <a:pt x="202467" y="80963"/>
                </a:cubicBezTo>
                <a:cubicBezTo>
                  <a:pt x="197597" y="82181"/>
                  <a:pt x="192942" y="84138"/>
                  <a:pt x="188180" y="85725"/>
                </a:cubicBezTo>
                <a:cubicBezTo>
                  <a:pt x="170717" y="84138"/>
                  <a:pt x="151978" y="87707"/>
                  <a:pt x="135792" y="80963"/>
                </a:cubicBezTo>
                <a:cubicBezTo>
                  <a:pt x="121065" y="74827"/>
                  <a:pt x="140555" y="33338"/>
                  <a:pt x="140555" y="33338"/>
                </a:cubicBezTo>
                <a:cubicBezTo>
                  <a:pt x="135792" y="30163"/>
                  <a:pt x="131967" y="24331"/>
                  <a:pt x="126267" y="23813"/>
                </a:cubicBezTo>
                <a:cubicBezTo>
                  <a:pt x="75126" y="19163"/>
                  <a:pt x="102108" y="26002"/>
                  <a:pt x="73880" y="38100"/>
                </a:cubicBezTo>
                <a:cubicBezTo>
                  <a:pt x="67864" y="40678"/>
                  <a:pt x="61180" y="41275"/>
                  <a:pt x="54830" y="42863"/>
                </a:cubicBezTo>
                <a:cubicBezTo>
                  <a:pt x="56417" y="61913"/>
                  <a:pt x="57066" y="81065"/>
                  <a:pt x="59592" y="100013"/>
                </a:cubicBezTo>
                <a:cubicBezTo>
                  <a:pt x="60255" y="104989"/>
                  <a:pt x="61570" y="110123"/>
                  <a:pt x="64355" y="114300"/>
                </a:cubicBezTo>
                <a:cubicBezTo>
                  <a:pt x="77714" y="134339"/>
                  <a:pt x="80032" y="127235"/>
                  <a:pt x="102455" y="133350"/>
                </a:cubicBezTo>
                <a:cubicBezTo>
                  <a:pt x="112141" y="135992"/>
                  <a:pt x="121505" y="139700"/>
                  <a:pt x="131030" y="142875"/>
                </a:cubicBezTo>
                <a:cubicBezTo>
                  <a:pt x="135792" y="144463"/>
                  <a:pt x="140322" y="147139"/>
                  <a:pt x="145317" y="147638"/>
                </a:cubicBezTo>
                <a:lnTo>
                  <a:pt x="192942" y="152400"/>
                </a:lnTo>
                <a:cubicBezTo>
                  <a:pt x="197705" y="155575"/>
                  <a:pt x="203183" y="157878"/>
                  <a:pt x="207230" y="161925"/>
                </a:cubicBezTo>
                <a:cubicBezTo>
                  <a:pt x="211277" y="165972"/>
                  <a:pt x="215814" y="170567"/>
                  <a:pt x="216755" y="176213"/>
                </a:cubicBezTo>
                <a:cubicBezTo>
                  <a:pt x="217580" y="181165"/>
                  <a:pt x="215542" y="186950"/>
                  <a:pt x="211992" y="190500"/>
                </a:cubicBezTo>
                <a:cubicBezTo>
                  <a:pt x="203897" y="198595"/>
                  <a:pt x="192942" y="203200"/>
                  <a:pt x="183417" y="209550"/>
                </a:cubicBezTo>
                <a:lnTo>
                  <a:pt x="169130" y="219075"/>
                </a:lnTo>
                <a:cubicBezTo>
                  <a:pt x="153225" y="229679"/>
                  <a:pt x="130979" y="221727"/>
                  <a:pt x="111980" y="223838"/>
                </a:cubicBezTo>
                <a:cubicBezTo>
                  <a:pt x="102383" y="224904"/>
                  <a:pt x="92930" y="227013"/>
                  <a:pt x="83405" y="228600"/>
                </a:cubicBezTo>
                <a:cubicBezTo>
                  <a:pt x="61570" y="261352"/>
                  <a:pt x="67975" y="246315"/>
                  <a:pt x="59592" y="271463"/>
                </a:cubicBezTo>
                <a:cubicBezTo>
                  <a:pt x="58005" y="282575"/>
                  <a:pt x="58999" y="294378"/>
                  <a:pt x="54830" y="304800"/>
                </a:cubicBezTo>
                <a:cubicBezTo>
                  <a:pt x="52329" y="311054"/>
                  <a:pt x="44854" y="313914"/>
                  <a:pt x="40542" y="319088"/>
                </a:cubicBezTo>
                <a:cubicBezTo>
                  <a:pt x="23971" y="338972"/>
                  <a:pt x="40184" y="330319"/>
                  <a:pt x="16730" y="338138"/>
                </a:cubicBezTo>
                <a:cubicBezTo>
                  <a:pt x="11140" y="354909"/>
                  <a:pt x="0" y="372575"/>
                  <a:pt x="11967" y="390525"/>
                </a:cubicBezTo>
                <a:cubicBezTo>
                  <a:pt x="14752" y="394702"/>
                  <a:pt x="21765" y="393043"/>
                  <a:pt x="26255" y="395288"/>
                </a:cubicBezTo>
                <a:cubicBezTo>
                  <a:pt x="31374" y="397848"/>
                  <a:pt x="34911" y="403789"/>
                  <a:pt x="40542" y="404813"/>
                </a:cubicBezTo>
                <a:cubicBezTo>
                  <a:pt x="53037" y="407085"/>
                  <a:pt x="57211" y="404019"/>
                  <a:pt x="69117" y="404813"/>
                </a:cubicBezTo>
                <a:close/>
              </a:path>
            </a:pathLst>
          </a:custGeom>
          <a:solidFill>
            <a:srgbClr val="4596D1">
              <a:lumMod val="40000"/>
              <a:lumOff val="60000"/>
            </a:srgbClr>
          </a:solidFill>
          <a:ln w="6350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0" rIns="0"/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8299285" y="4636472"/>
            <a:ext cx="694956" cy="283230"/>
          </a:xfrm>
          <a:prstGeom prst="rect">
            <a:avLst/>
          </a:prstGeom>
          <a:noFill/>
        </p:spPr>
        <p:txBody>
          <a:bodyPr wrap="square" lIns="37709" tIns="47891" rIns="37709" bIns="47891" rtlCol="0">
            <a:spAutoFit/>
          </a:bodyPr>
          <a:lstStyle/>
          <a:p>
            <a:pPr algn="ctr"/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7521961" y="4636473"/>
            <a:ext cx="694956" cy="283230"/>
          </a:xfrm>
          <a:prstGeom prst="rect">
            <a:avLst/>
          </a:prstGeom>
          <a:noFill/>
        </p:spPr>
        <p:txBody>
          <a:bodyPr wrap="square" lIns="37709" tIns="47891" rIns="37709" bIns="47891" rtlCol="0">
            <a:spAutoFit/>
          </a:bodyPr>
          <a:lstStyle/>
          <a:p>
            <a:pPr algn="ctr"/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7161409" y="4402911"/>
            <a:ext cx="109814" cy="104060"/>
          </a:xfrm>
          <a:prstGeom prst="ellipse">
            <a:avLst/>
          </a:prstGeom>
          <a:solidFill>
            <a:schemeClr val="accent5"/>
          </a:solidFill>
          <a:ln w="9525">
            <a:solidFill>
              <a:srgbClr val="001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5989659" y="4182548"/>
            <a:ext cx="109814" cy="104060"/>
          </a:xfrm>
          <a:prstGeom prst="ellipse">
            <a:avLst/>
          </a:prstGeom>
          <a:solidFill>
            <a:schemeClr val="accent5"/>
          </a:solidFill>
          <a:ln w="9525">
            <a:solidFill>
              <a:srgbClr val="001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8" name="Овал 147"/>
          <p:cNvSpPr/>
          <p:nvPr/>
        </p:nvSpPr>
        <p:spPr>
          <a:xfrm>
            <a:off x="5123367" y="3462290"/>
            <a:ext cx="109814" cy="104060"/>
          </a:xfrm>
          <a:prstGeom prst="ellipse">
            <a:avLst/>
          </a:prstGeom>
          <a:solidFill>
            <a:schemeClr val="accent5"/>
          </a:solidFill>
          <a:ln w="9525">
            <a:solidFill>
              <a:srgbClr val="001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07556" y="3001595"/>
            <a:ext cx="109814" cy="104060"/>
          </a:xfrm>
          <a:prstGeom prst="ellipse">
            <a:avLst/>
          </a:prstGeom>
          <a:solidFill>
            <a:schemeClr val="accent5"/>
          </a:solidFill>
          <a:ln w="9525">
            <a:solidFill>
              <a:srgbClr val="001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4337551" y="3001595"/>
            <a:ext cx="109814" cy="104060"/>
          </a:xfrm>
          <a:prstGeom prst="ellipse">
            <a:avLst/>
          </a:prstGeom>
          <a:solidFill>
            <a:schemeClr val="accent5"/>
          </a:solidFill>
          <a:ln w="9525">
            <a:solidFill>
              <a:srgbClr val="001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81" name="Прямоугольная выноска 180"/>
          <p:cNvSpPr/>
          <p:nvPr/>
        </p:nvSpPr>
        <p:spPr bwMode="auto">
          <a:xfrm>
            <a:off x="7733718" y="4663601"/>
            <a:ext cx="1901660" cy="866281"/>
          </a:xfrm>
          <a:prstGeom prst="wedgeRectCallout">
            <a:avLst>
              <a:gd name="adj1" fmla="val -75944"/>
              <a:gd name="adj2" fmla="val -76732"/>
            </a:avLst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36000" tIns="95782" rIns="36000" bIns="95782" numCol="1" rtlCol="0" anchor="ctr" anchorCtr="0" compatLnSpc="1">
            <a:prstTxWarp prst="textNoShape">
              <a:avLst/>
            </a:prstTxWarp>
          </a:bodyPr>
          <a:lstStyle/>
          <a:p>
            <a:pPr marL="92075" indent="-92075" algn="ctr" defTabSz="957816"/>
            <a:endParaRPr lang="ru-RU" sz="9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82" name="Прямоугольная выноска 181"/>
          <p:cNvSpPr/>
          <p:nvPr/>
        </p:nvSpPr>
        <p:spPr bwMode="auto">
          <a:xfrm>
            <a:off x="5267524" y="4550006"/>
            <a:ext cx="2254710" cy="841503"/>
          </a:xfrm>
          <a:prstGeom prst="wedgeRectCallout">
            <a:avLst>
              <a:gd name="adj1" fmla="val -14591"/>
              <a:gd name="adj2" fmla="val -81020"/>
            </a:avLst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36000" tIns="95782" rIns="36000" bIns="95782" numCol="1" rtlCol="0" anchor="ctr" anchorCtr="0" compatLnSpc="1">
            <a:prstTxWarp prst="textNoShape">
              <a:avLst/>
            </a:prstTxWarp>
          </a:bodyPr>
          <a:lstStyle/>
          <a:p>
            <a:pPr marL="92075" indent="-92075" algn="ctr" defTabSz="957816"/>
            <a:endParaRPr lang="ru-RU" sz="9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83" name="Прямоугольная выноска 182"/>
          <p:cNvSpPr/>
          <p:nvPr/>
        </p:nvSpPr>
        <p:spPr bwMode="auto">
          <a:xfrm>
            <a:off x="2751825" y="1570613"/>
            <a:ext cx="2924355" cy="870746"/>
          </a:xfrm>
          <a:prstGeom prst="wedgeRectCallout">
            <a:avLst>
              <a:gd name="adj1" fmla="val 644"/>
              <a:gd name="adj2" fmla="val 118097"/>
            </a:avLst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36000" tIns="95782" rIns="36000" bIns="95782" numCol="1" rtlCol="0" anchor="ctr" anchorCtr="0" compatLnSpc="1">
            <a:prstTxWarp prst="textNoShape">
              <a:avLst/>
            </a:prstTxWarp>
          </a:bodyPr>
          <a:lstStyle/>
          <a:p>
            <a:pPr marL="92075" indent="-92075" algn="ctr" defTabSz="957816"/>
            <a:endParaRPr lang="ru-RU" sz="9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84" name="Прямоугольная выноска 183"/>
          <p:cNvSpPr/>
          <p:nvPr/>
        </p:nvSpPr>
        <p:spPr bwMode="auto">
          <a:xfrm>
            <a:off x="5852221" y="1669068"/>
            <a:ext cx="2301898" cy="897983"/>
          </a:xfrm>
          <a:prstGeom prst="wedgeRectCallout">
            <a:avLst>
              <a:gd name="adj1" fmla="val -78384"/>
              <a:gd name="adj2" fmla="val 151043"/>
            </a:avLst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36000" tIns="95782" rIns="36000" bIns="95782" numCol="1" rtlCol="0" anchor="ctr" anchorCtr="0" compatLnSpc="1">
            <a:prstTxWarp prst="textNoShape">
              <a:avLst/>
            </a:prstTxWarp>
          </a:bodyPr>
          <a:lstStyle/>
          <a:p>
            <a:pPr marL="92075" indent="-92075" algn="ctr" defTabSz="957816"/>
            <a:endParaRPr lang="ru-RU" sz="9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85" name="Прямоугольная выноска 184"/>
          <p:cNvSpPr/>
          <p:nvPr/>
        </p:nvSpPr>
        <p:spPr bwMode="auto">
          <a:xfrm>
            <a:off x="2734567" y="3574894"/>
            <a:ext cx="2441276" cy="667497"/>
          </a:xfrm>
          <a:prstGeom prst="wedgeRectCallout">
            <a:avLst>
              <a:gd name="adj1" fmla="val 18525"/>
              <a:gd name="adj2" fmla="val -123341"/>
            </a:avLst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36000" tIns="95782" rIns="36000" bIns="95782" numCol="1" rtlCol="0" anchor="ctr" anchorCtr="0" compatLnSpc="1">
            <a:prstTxWarp prst="textNoShape">
              <a:avLst/>
            </a:prstTxWarp>
          </a:bodyPr>
          <a:lstStyle/>
          <a:p>
            <a:pPr marL="92075" indent="-92075" algn="ctr" defTabSz="957816"/>
            <a:endParaRPr lang="ru-RU" sz="9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2751819" y="3551488"/>
            <a:ext cx="2507842" cy="66684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000" b="1" dirty="0" smtClean="0"/>
              <a:t>МСЗ:</a:t>
            </a:r>
          </a:p>
          <a:p>
            <a:pPr marL="85725" indent="-8572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000" dirty="0" smtClean="0"/>
              <a:t>Консервация сооружения №240</a:t>
            </a:r>
          </a:p>
          <a:p>
            <a:pPr marL="85725" indent="-8572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000" dirty="0" smtClean="0"/>
              <a:t>Реабилитация территорий</a:t>
            </a:r>
          </a:p>
          <a:p>
            <a:pPr marL="85725" indent="-8572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000" dirty="0" smtClean="0"/>
              <a:t>ВЭ корп. № 242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5867355" y="1637614"/>
            <a:ext cx="2094826" cy="92333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b="1" dirty="0" smtClean="0"/>
              <a:t>ЧМЗ:</a:t>
            </a:r>
          </a:p>
          <a:p>
            <a:pPr marL="85725" indent="-8572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000" dirty="0" smtClean="0"/>
              <a:t>ВЭ ТФУ и ОУ</a:t>
            </a:r>
          </a:p>
          <a:p>
            <a:pPr marL="85725" indent="-8572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000" dirty="0" smtClean="0"/>
              <a:t>ВЭ твэл для ПУГР</a:t>
            </a:r>
          </a:p>
          <a:p>
            <a:pPr marL="85725" indent="-8572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000" dirty="0" smtClean="0"/>
              <a:t>Консервация хвостохранилищ</a:t>
            </a:r>
          </a:p>
          <a:p>
            <a:pPr marL="85725" indent="-8572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000" dirty="0" smtClean="0"/>
              <a:t>Реабилитация территорий</a:t>
            </a:r>
          </a:p>
          <a:p>
            <a:pPr marL="85725" indent="-8572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000" dirty="0" smtClean="0"/>
              <a:t>ВЭ складов ЯМ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734346" y="4659984"/>
            <a:ext cx="2012904" cy="93358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000" b="1" dirty="0" smtClean="0"/>
              <a:t>АЭХК: </a:t>
            </a:r>
          </a:p>
          <a:p>
            <a:pPr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/>
              <a:t>Вывод :</a:t>
            </a:r>
          </a:p>
          <a:p>
            <a:pPr marL="85725" indent="-8572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000" dirty="0" smtClean="0"/>
              <a:t>ВЭ корпусов  802, 804</a:t>
            </a:r>
          </a:p>
          <a:p>
            <a:pPr marL="85725" indent="-8572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000" dirty="0" smtClean="0"/>
              <a:t>ВЭ </a:t>
            </a:r>
            <a:r>
              <a:rPr lang="ru-RU" sz="1000" dirty="0" err="1" smtClean="0"/>
              <a:t>Сублиматного</a:t>
            </a:r>
            <a:r>
              <a:rPr lang="ru-RU" sz="1000" dirty="0" smtClean="0"/>
              <a:t> производства</a:t>
            </a:r>
          </a:p>
          <a:p>
            <a:pPr marL="85725" indent="-8572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000" dirty="0" smtClean="0"/>
              <a:t>ВЭ пунктов хранения РАО 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5275840" y="4548667"/>
            <a:ext cx="2317936" cy="83099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b="1" dirty="0" smtClean="0"/>
              <a:t>НЗХК:</a:t>
            </a:r>
          </a:p>
          <a:p>
            <a:pPr marL="85725" indent="-8572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000" dirty="0" smtClean="0"/>
              <a:t>ВЭ производства 600</a:t>
            </a:r>
          </a:p>
          <a:p>
            <a:pPr marL="85725" indent="-8572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000" dirty="0" smtClean="0"/>
              <a:t>ВЭ производства твэл для ПУГР</a:t>
            </a:r>
          </a:p>
          <a:p>
            <a:pPr marL="85725" indent="-8572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000" dirty="0" smtClean="0"/>
              <a:t>ВЭ складов производство твэл для исследовательских реакторов</a:t>
            </a:r>
          </a:p>
          <a:p>
            <a:pPr marL="85725" indent="-8572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000" dirty="0" smtClean="0"/>
              <a:t>ВЭ зд. и сооружений цехов № 1, 3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2786331" y="1562564"/>
            <a:ext cx="2329132" cy="92333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b="1" dirty="0" smtClean="0"/>
              <a:t>ВНИИНМ: </a:t>
            </a:r>
          </a:p>
          <a:p>
            <a:pPr marL="85725" indent="-8572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000" dirty="0" smtClean="0"/>
              <a:t>Реконструкция корпусов В, Ж, Е, ХДМ</a:t>
            </a:r>
          </a:p>
          <a:p>
            <a:pPr marL="85725" indent="-8572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000" dirty="0" smtClean="0"/>
              <a:t>Ликвидация корпусов А, Б, ядерной установки У5</a:t>
            </a:r>
          </a:p>
          <a:p>
            <a:pPr marL="85725" indent="-8572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000" dirty="0" smtClean="0"/>
              <a:t>Реабилитация территорий</a:t>
            </a:r>
          </a:p>
        </p:txBody>
      </p:sp>
      <p:sp>
        <p:nvSpPr>
          <p:cNvPr id="193" name="Прямоугольная выноска 192"/>
          <p:cNvSpPr/>
          <p:nvPr/>
        </p:nvSpPr>
        <p:spPr bwMode="auto">
          <a:xfrm>
            <a:off x="7662930" y="3613618"/>
            <a:ext cx="2053002" cy="761738"/>
          </a:xfrm>
          <a:prstGeom prst="wedgeRectCallout">
            <a:avLst>
              <a:gd name="adj1" fmla="val -110860"/>
              <a:gd name="adj2" fmla="val 20223"/>
            </a:avLst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36000" tIns="95782" rIns="36000" bIns="95782" numCol="1" rtlCol="0" anchor="ctr" anchorCtr="0" compatLnSpc="1">
            <a:prstTxWarp prst="textNoShape">
              <a:avLst/>
            </a:prstTxWarp>
          </a:bodyPr>
          <a:lstStyle/>
          <a:p>
            <a:pPr marL="92075" indent="-92075" algn="ctr" defTabSz="957816"/>
            <a:endParaRPr lang="ru-RU" sz="9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7740359" y="3616032"/>
            <a:ext cx="1507202" cy="80534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000" b="1" dirty="0" smtClean="0"/>
              <a:t>СХК:</a:t>
            </a:r>
          </a:p>
          <a:p>
            <a:pPr marL="85725" indent="-8572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000" dirty="0" smtClean="0"/>
              <a:t>ВЭ РЗ </a:t>
            </a:r>
            <a:r>
              <a:rPr lang="ru-RU" sz="1000" dirty="0" smtClean="0"/>
              <a:t>(ПУГР</a:t>
            </a:r>
            <a:r>
              <a:rPr lang="ru-RU" sz="1000" dirty="0" smtClean="0"/>
              <a:t>)</a:t>
            </a:r>
          </a:p>
          <a:p>
            <a:pPr marL="85725" indent="-8572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000" dirty="0" smtClean="0"/>
              <a:t>ВЭ ХМЗ</a:t>
            </a:r>
          </a:p>
          <a:p>
            <a:pPr marL="85725" indent="-8572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000" dirty="0" smtClean="0"/>
              <a:t>ВЭ РХЗ</a:t>
            </a:r>
            <a:endParaRPr lang="en-US" sz="1000" dirty="0" smtClean="0"/>
          </a:p>
          <a:p>
            <a:pPr marL="85725" indent="-8572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000" dirty="0" smtClean="0"/>
              <a:t>ВЭ хранилищ РАО</a:t>
            </a:r>
          </a:p>
        </p:txBody>
      </p:sp>
      <p:sp>
        <p:nvSpPr>
          <p:cNvPr id="196" name="Прямоугольник 195"/>
          <p:cNvSpPr/>
          <p:nvPr/>
        </p:nvSpPr>
        <p:spPr bwMode="auto">
          <a:xfrm>
            <a:off x="5018537" y="1627544"/>
            <a:ext cx="615387" cy="136840"/>
          </a:xfrm>
          <a:prstGeom prst="rect">
            <a:avLst/>
          </a:prstGeom>
          <a:solidFill>
            <a:schemeClr val="bg1"/>
          </a:solidFill>
          <a:ln w="1905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marL="0" marR="0" indent="0" algn="ctr" defTabSz="914400" eaLnBrk="0" latinLnBrk="0" hangingPunct="0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Tx/>
              <a:buFontTx/>
              <a:buNone/>
              <a:tabLst/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9,8</a:t>
            </a:r>
            <a:endParaRPr lang="ru-RU" sz="7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3" name="Прямоугольник 202"/>
          <p:cNvSpPr/>
          <p:nvPr/>
        </p:nvSpPr>
        <p:spPr bwMode="auto">
          <a:xfrm>
            <a:off x="3093929" y="4781720"/>
            <a:ext cx="133110" cy="115227"/>
          </a:xfrm>
          <a:prstGeom prst="rect">
            <a:avLst/>
          </a:prstGeom>
          <a:solidFill>
            <a:schemeClr val="bg1"/>
          </a:solidFill>
          <a:ln w="1905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marL="0" marR="0" indent="0" algn="ctr" defTabSz="914400" eaLnBrk="0" latinLnBrk="0" hangingPunct="0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Tx/>
              <a:buFontTx/>
              <a:buNone/>
              <a:tabLst/>
              <a:defRPr/>
            </a:pPr>
            <a:endParaRPr lang="ru-RU" sz="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3274545" y="4615816"/>
            <a:ext cx="1905547" cy="44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900" dirty="0" smtClean="0">
                <a:solidFill>
                  <a:schemeClr val="tx1"/>
                </a:solidFill>
              </a:rPr>
              <a:t>Инвестиции на ВЭ объекта,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900" dirty="0" smtClean="0">
                <a:solidFill>
                  <a:schemeClr val="tx1"/>
                </a:solidFill>
              </a:rPr>
              <a:t>млрд. руб.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95" name="Прямоугольник 194"/>
          <p:cNvSpPr/>
          <p:nvPr/>
        </p:nvSpPr>
        <p:spPr bwMode="auto">
          <a:xfrm>
            <a:off x="3093929" y="5204450"/>
            <a:ext cx="133110" cy="115227"/>
          </a:xfrm>
          <a:prstGeom prst="rect">
            <a:avLst/>
          </a:prstGeom>
          <a:solidFill>
            <a:schemeClr val="bg1"/>
          </a:solidFill>
          <a:ln w="19050" cap="rnd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marL="0" marR="0" indent="0" algn="ctr" defTabSz="914400" eaLnBrk="0" latinLnBrk="0" hangingPunct="0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Tx/>
              <a:buFontTx/>
              <a:buNone/>
              <a:tabLst/>
              <a:defRPr/>
            </a:pPr>
            <a:endParaRPr lang="ru-RU" sz="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3274545" y="5038546"/>
            <a:ext cx="19055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900" dirty="0" smtClean="0">
                <a:solidFill>
                  <a:schemeClr val="tx1"/>
                </a:solidFill>
              </a:rPr>
              <a:t>Ежегодные затраты на содержание в безопасном состоянии</a:t>
            </a:r>
            <a:r>
              <a:rPr lang="ru-RU" sz="900" smtClean="0">
                <a:solidFill>
                  <a:schemeClr val="tx1"/>
                </a:solidFill>
              </a:rPr>
              <a:t>, млрд. руб.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12" name="Прямоугольник 211"/>
          <p:cNvSpPr/>
          <p:nvPr/>
        </p:nvSpPr>
        <p:spPr bwMode="auto">
          <a:xfrm>
            <a:off x="7373668" y="1703744"/>
            <a:ext cx="615387" cy="136840"/>
          </a:xfrm>
          <a:prstGeom prst="rect">
            <a:avLst/>
          </a:prstGeom>
          <a:solidFill>
            <a:schemeClr val="bg1"/>
          </a:solidFill>
          <a:ln w="1905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marL="0" marR="0" indent="0" algn="ctr" defTabSz="914400" eaLnBrk="0" latinLnBrk="0" hangingPunct="0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Tx/>
              <a:buFontTx/>
              <a:buNone/>
              <a:tabLst/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14,4</a:t>
            </a:r>
          </a:p>
        </p:txBody>
      </p:sp>
      <p:sp>
        <p:nvSpPr>
          <p:cNvPr id="213" name="Прямоугольник 212"/>
          <p:cNvSpPr/>
          <p:nvPr/>
        </p:nvSpPr>
        <p:spPr bwMode="auto">
          <a:xfrm>
            <a:off x="7386320" y="1881826"/>
            <a:ext cx="624325" cy="134934"/>
          </a:xfrm>
          <a:prstGeom prst="rect">
            <a:avLst/>
          </a:prstGeom>
          <a:solidFill>
            <a:schemeClr val="bg1"/>
          </a:solidFill>
          <a:ln w="19050" cap="rnd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3152" rIns="0" bIns="73152" rtlCol="0" anchor="ctr">
            <a:noAutofit/>
          </a:bodyPr>
          <a:lstStyle/>
          <a:p>
            <a:pPr marL="0" marR="0" indent="0" algn="ctr" defTabSz="914400" eaLnBrk="0" latinLnBrk="0" hangingPunct="0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Tx/>
              <a:buFontTx/>
              <a:buNone/>
              <a:tabLst/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0,03 </a:t>
            </a:r>
            <a:r>
              <a:rPr lang="ru-RU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(8 лет)</a:t>
            </a:r>
          </a:p>
        </p:txBody>
      </p:sp>
      <p:sp>
        <p:nvSpPr>
          <p:cNvPr id="214" name="Прямоугольник 213"/>
          <p:cNvSpPr/>
          <p:nvPr/>
        </p:nvSpPr>
        <p:spPr bwMode="auto">
          <a:xfrm>
            <a:off x="4516466" y="3605832"/>
            <a:ext cx="615387" cy="136840"/>
          </a:xfrm>
          <a:prstGeom prst="rect">
            <a:avLst/>
          </a:prstGeom>
          <a:solidFill>
            <a:schemeClr val="bg1"/>
          </a:solidFill>
          <a:ln w="1905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marL="0" marR="0" indent="0" algn="ctr" defTabSz="914400" eaLnBrk="0" latinLnBrk="0" hangingPunct="0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Tx/>
              <a:buFontTx/>
              <a:buNone/>
              <a:tabLst/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6,3</a:t>
            </a:r>
          </a:p>
        </p:txBody>
      </p:sp>
      <p:sp>
        <p:nvSpPr>
          <p:cNvPr id="216" name="Прямоугольник 215"/>
          <p:cNvSpPr/>
          <p:nvPr/>
        </p:nvSpPr>
        <p:spPr bwMode="auto">
          <a:xfrm>
            <a:off x="9018857" y="3675451"/>
            <a:ext cx="680440" cy="143866"/>
          </a:xfrm>
          <a:prstGeom prst="rect">
            <a:avLst/>
          </a:prstGeom>
          <a:solidFill>
            <a:schemeClr val="bg1"/>
          </a:solidFill>
          <a:ln w="1905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marL="0" marR="0" indent="0" algn="ctr" defTabSz="914400" eaLnBrk="0" latinLnBrk="0" hangingPunct="0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Tx/>
              <a:buFontTx/>
              <a:buNone/>
              <a:tabLst/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180,7</a:t>
            </a:r>
          </a:p>
        </p:txBody>
      </p:sp>
      <p:sp>
        <p:nvSpPr>
          <p:cNvPr id="217" name="Прямоугольник 216"/>
          <p:cNvSpPr/>
          <p:nvPr/>
        </p:nvSpPr>
        <p:spPr bwMode="auto">
          <a:xfrm>
            <a:off x="9014602" y="3854814"/>
            <a:ext cx="680440" cy="156474"/>
          </a:xfrm>
          <a:prstGeom prst="rect">
            <a:avLst/>
          </a:prstGeom>
          <a:solidFill>
            <a:schemeClr val="bg1"/>
          </a:solidFill>
          <a:ln w="19050" cap="rnd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3152" rIns="0" bIns="73152" rtlCol="0" anchor="ctr">
            <a:noAutofit/>
          </a:bodyPr>
          <a:lstStyle/>
          <a:p>
            <a:pPr marL="0" marR="0" indent="0" algn="ctr" defTabSz="914400" eaLnBrk="0" latinLnBrk="0" hangingPunct="0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Tx/>
              <a:buFontTx/>
              <a:buNone/>
              <a:tabLst/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0,72 </a:t>
            </a:r>
            <a:r>
              <a:rPr lang="ru-RU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(27 лет)</a:t>
            </a:r>
          </a:p>
        </p:txBody>
      </p:sp>
      <p:sp>
        <p:nvSpPr>
          <p:cNvPr id="218" name="Прямоугольник 217"/>
          <p:cNvSpPr/>
          <p:nvPr/>
        </p:nvSpPr>
        <p:spPr bwMode="auto">
          <a:xfrm>
            <a:off x="6813142" y="4600066"/>
            <a:ext cx="615387" cy="136840"/>
          </a:xfrm>
          <a:prstGeom prst="rect">
            <a:avLst/>
          </a:prstGeom>
          <a:solidFill>
            <a:schemeClr val="bg1"/>
          </a:solidFill>
          <a:ln w="1905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marL="0" marR="0" indent="0" algn="ctr" defTabSz="914400" eaLnBrk="0" latinLnBrk="0" hangingPunct="0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9,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20" name="Прямоугольник 219"/>
          <p:cNvSpPr/>
          <p:nvPr/>
        </p:nvSpPr>
        <p:spPr bwMode="auto">
          <a:xfrm>
            <a:off x="8928336" y="4684145"/>
            <a:ext cx="687370" cy="135960"/>
          </a:xfrm>
          <a:prstGeom prst="rect">
            <a:avLst/>
          </a:prstGeom>
          <a:solidFill>
            <a:schemeClr val="bg1"/>
          </a:solidFill>
          <a:ln w="1905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marL="0" marR="0" indent="0" algn="ctr" defTabSz="914400" eaLnBrk="0" latinLnBrk="0" hangingPunct="0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Tx/>
              <a:buFontTx/>
              <a:buNone/>
              <a:tabLst/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64,5</a:t>
            </a:r>
          </a:p>
        </p:txBody>
      </p:sp>
      <p:sp>
        <p:nvSpPr>
          <p:cNvPr id="221" name="Прямоугольник 220"/>
          <p:cNvSpPr/>
          <p:nvPr/>
        </p:nvSpPr>
        <p:spPr bwMode="auto">
          <a:xfrm>
            <a:off x="8936662" y="4845248"/>
            <a:ext cx="687370" cy="135960"/>
          </a:xfrm>
          <a:prstGeom prst="rect">
            <a:avLst/>
          </a:prstGeom>
          <a:solidFill>
            <a:schemeClr val="bg1"/>
          </a:solidFill>
          <a:ln w="19050" cap="rnd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3152" rIns="0" bIns="73152" rtlCol="0" anchor="ctr">
            <a:noAutofit/>
          </a:bodyPr>
          <a:lstStyle/>
          <a:p>
            <a:pPr marL="0" marR="0" indent="0" algn="ctr" defTabSz="914400" eaLnBrk="0" latinLnBrk="0" hangingPunct="0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Tx/>
              <a:buFontTx/>
              <a:buNone/>
              <a:tabLst/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0,34 </a:t>
            </a:r>
            <a:r>
              <a:rPr lang="ru-RU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(12 лет)</a:t>
            </a:r>
          </a:p>
        </p:txBody>
      </p:sp>
      <p:sp>
        <p:nvSpPr>
          <p:cNvPr id="225" name="Прямоугольник 224"/>
          <p:cNvSpPr/>
          <p:nvPr/>
        </p:nvSpPr>
        <p:spPr bwMode="auto">
          <a:xfrm>
            <a:off x="5253487" y="5568468"/>
            <a:ext cx="4481063" cy="513755"/>
          </a:xfrm>
          <a:prstGeom prst="rect">
            <a:avLst/>
          </a:prstGeom>
          <a:noFill/>
          <a:ln w="19050" cap="rnd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defRPr/>
            </a:pPr>
            <a:r>
              <a:rPr lang="ru-RU" sz="1200" b="1" dirty="0" smtClean="0">
                <a:solidFill>
                  <a:schemeClr val="hlink"/>
                </a:solidFill>
                <a:latin typeface="Arial" charset="0"/>
              </a:rPr>
              <a:t>Затраты на содержание объектов «ядерного наследия» в безопасном состоянии составляют 23,7 млрд. руб., 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defRPr/>
            </a:pPr>
            <a:r>
              <a:rPr lang="ru-RU" sz="1200" b="1" dirty="0" smtClean="0">
                <a:solidFill>
                  <a:schemeClr val="hlink"/>
                </a:solidFill>
                <a:latin typeface="Arial" charset="0"/>
              </a:rPr>
              <a:t>в среднем - 0,88</a:t>
            </a:r>
            <a:r>
              <a:rPr lang="en-US" sz="1200" b="1" dirty="0" smtClean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ru-RU" sz="1200" b="1" dirty="0" smtClean="0">
                <a:solidFill>
                  <a:schemeClr val="hlink"/>
                </a:solidFill>
                <a:latin typeface="Arial" charset="0"/>
              </a:rPr>
              <a:t>млрд. руб./год  в течение 27 лет</a:t>
            </a:r>
          </a:p>
        </p:txBody>
      </p:sp>
      <p:sp>
        <p:nvSpPr>
          <p:cNvPr id="227" name="Прямоугольник 157"/>
          <p:cNvSpPr/>
          <p:nvPr/>
        </p:nvSpPr>
        <p:spPr>
          <a:xfrm>
            <a:off x="149221" y="3290391"/>
            <a:ext cx="2498283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1" indent="-182563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b="1" dirty="0" smtClean="0"/>
              <a:t>Сокращение издержек ТК на содержания объектов «ядерного наследия» в безопасном состоянии</a:t>
            </a:r>
          </a:p>
          <a:p>
            <a:pPr marL="182563" lvl="1" indent="-182563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b="1" dirty="0" smtClean="0"/>
              <a:t>Улучшение экологической обстановки </a:t>
            </a:r>
            <a:br>
              <a:rPr lang="ru-RU" sz="1200" b="1" dirty="0" smtClean="0"/>
            </a:br>
            <a:r>
              <a:rPr lang="ru-RU" sz="1200" dirty="0" smtClean="0"/>
              <a:t>в регионах присутствия, в т.ч. в близи природоохранных зон</a:t>
            </a:r>
          </a:p>
          <a:p>
            <a:pPr marL="182563" lvl="1" indent="-182563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 smtClean="0"/>
              <a:t>Обеспечение реализации проектов по </a:t>
            </a:r>
            <a:r>
              <a:rPr lang="ru-RU" sz="1200" b="1" dirty="0" smtClean="0"/>
              <a:t>оптимизации размещения производств</a:t>
            </a:r>
          </a:p>
        </p:txBody>
      </p:sp>
      <p:sp>
        <p:nvSpPr>
          <p:cNvPr id="228" name="Прямоугольник 227"/>
          <p:cNvSpPr/>
          <p:nvPr/>
        </p:nvSpPr>
        <p:spPr>
          <a:xfrm>
            <a:off x="207963" y="2844172"/>
            <a:ext cx="2429564" cy="442954"/>
          </a:xfrm>
          <a:prstGeom prst="rect">
            <a:avLst/>
          </a:prstGeom>
          <a:solidFill>
            <a:schemeClr val="accent2"/>
          </a:solidFill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Актуальность реализации проекта</a:t>
            </a:r>
          </a:p>
        </p:txBody>
      </p:sp>
      <p:sp>
        <p:nvSpPr>
          <p:cNvPr id="197" name="Овал 196"/>
          <p:cNvSpPr/>
          <p:nvPr/>
        </p:nvSpPr>
        <p:spPr>
          <a:xfrm>
            <a:off x="6315235" y="4070336"/>
            <a:ext cx="109814" cy="104060"/>
          </a:xfrm>
          <a:prstGeom prst="ellipse">
            <a:avLst/>
          </a:prstGeom>
          <a:solidFill>
            <a:schemeClr val="accent5"/>
          </a:solidFill>
          <a:ln w="9525">
            <a:solidFill>
              <a:srgbClr val="001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8" name="Овал 197"/>
          <p:cNvSpPr/>
          <p:nvPr/>
        </p:nvSpPr>
        <p:spPr>
          <a:xfrm flipV="1">
            <a:off x="5280337" y="3606084"/>
            <a:ext cx="103031" cy="90150"/>
          </a:xfrm>
          <a:prstGeom prst="ellipse">
            <a:avLst/>
          </a:prstGeom>
          <a:solidFill>
            <a:schemeClr val="accent5"/>
          </a:solidFill>
          <a:ln w="9525">
            <a:solidFill>
              <a:srgbClr val="001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9" name="Прямоугольная выноска 198"/>
          <p:cNvSpPr/>
          <p:nvPr/>
        </p:nvSpPr>
        <p:spPr bwMode="auto">
          <a:xfrm>
            <a:off x="6946650" y="2885961"/>
            <a:ext cx="2053002" cy="588759"/>
          </a:xfrm>
          <a:prstGeom prst="wedgeRectCallout">
            <a:avLst>
              <a:gd name="adj1" fmla="val -124954"/>
              <a:gd name="adj2" fmla="val 73301"/>
            </a:avLst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vert="horz" wrap="square" lIns="36000" tIns="95782" rIns="36000" bIns="95782" numCol="1" rtlCol="0" anchor="ctr" anchorCtr="0" compatLnSpc="1">
            <a:prstTxWarp prst="textNoShape">
              <a:avLst/>
            </a:prstTxWarp>
          </a:bodyPr>
          <a:lstStyle/>
          <a:p>
            <a:pPr marL="92075" indent="-92075" algn="ctr" defTabSz="957816"/>
            <a:endParaRPr lang="ru-RU" sz="9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6977821" y="2956955"/>
            <a:ext cx="1156085" cy="52835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000" b="1" dirty="0" smtClean="0"/>
              <a:t>УЭХК:</a:t>
            </a:r>
          </a:p>
          <a:p>
            <a:pPr marL="85725" indent="-8572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000" dirty="0" smtClean="0"/>
              <a:t>ВЭ  объектов пл. №1 и пл. №4</a:t>
            </a:r>
          </a:p>
        </p:txBody>
      </p:sp>
      <p:sp>
        <p:nvSpPr>
          <p:cNvPr id="207" name="Прямоугольник 206"/>
          <p:cNvSpPr/>
          <p:nvPr/>
        </p:nvSpPr>
        <p:spPr bwMode="auto">
          <a:xfrm>
            <a:off x="8302038" y="2989073"/>
            <a:ext cx="615387" cy="168501"/>
          </a:xfrm>
          <a:prstGeom prst="rect">
            <a:avLst/>
          </a:prstGeom>
          <a:solidFill>
            <a:schemeClr val="bg1"/>
          </a:solidFill>
          <a:ln w="1905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marL="0" marR="0" indent="0" algn="ctr" defTabSz="914400" eaLnBrk="0" latinLnBrk="0" hangingPunct="0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Tx/>
              <a:buFontTx/>
              <a:buNone/>
              <a:tabLst/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7,6</a:t>
            </a:r>
          </a:p>
        </p:txBody>
      </p:sp>
      <p:sp>
        <p:nvSpPr>
          <p:cNvPr id="208" name="Прямоугольник 207"/>
          <p:cNvSpPr/>
          <p:nvPr/>
        </p:nvSpPr>
        <p:spPr bwMode="auto">
          <a:xfrm>
            <a:off x="8291830" y="3234906"/>
            <a:ext cx="624325" cy="166154"/>
          </a:xfrm>
          <a:prstGeom prst="rect">
            <a:avLst/>
          </a:prstGeom>
          <a:solidFill>
            <a:schemeClr val="bg1"/>
          </a:solidFill>
          <a:ln w="19050" cap="rnd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3152" rIns="0" bIns="73152" rtlCol="0" anchor="ctr">
            <a:noAutofit/>
          </a:bodyPr>
          <a:lstStyle/>
          <a:p>
            <a:pPr marL="0" marR="0" indent="0" algn="ctr" defTabSz="914400" eaLnBrk="0" latinLnBrk="0" hangingPunct="0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Tx/>
              <a:buFontTx/>
              <a:buNone/>
              <a:tabLst/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0,03</a:t>
            </a:r>
            <a:r>
              <a:rPr lang="ru-RU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(7 лет)</a:t>
            </a:r>
          </a:p>
        </p:txBody>
      </p:sp>
      <p:sp>
        <p:nvSpPr>
          <p:cNvPr id="215" name="Прямоугольник 214"/>
          <p:cNvSpPr/>
          <p:nvPr/>
        </p:nvSpPr>
        <p:spPr bwMode="auto">
          <a:xfrm>
            <a:off x="6341983" y="2084384"/>
            <a:ext cx="139365" cy="1271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32" name="Прямоугольник 231"/>
          <p:cNvSpPr/>
          <p:nvPr/>
        </p:nvSpPr>
        <p:spPr bwMode="auto">
          <a:xfrm>
            <a:off x="6606371" y="1521979"/>
            <a:ext cx="117395" cy="115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33" name="Прямоугольник 232"/>
          <p:cNvSpPr/>
          <p:nvPr/>
        </p:nvSpPr>
        <p:spPr bwMode="auto">
          <a:xfrm>
            <a:off x="6606371" y="2057122"/>
            <a:ext cx="117395" cy="115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34" name="Прямоугольник 233"/>
          <p:cNvSpPr/>
          <p:nvPr/>
        </p:nvSpPr>
        <p:spPr bwMode="auto">
          <a:xfrm>
            <a:off x="6288254" y="2067479"/>
            <a:ext cx="117395" cy="115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36" name="Прямоугольник 157"/>
          <p:cNvSpPr/>
          <p:nvPr/>
        </p:nvSpPr>
        <p:spPr>
          <a:xfrm>
            <a:off x="167011" y="1563907"/>
            <a:ext cx="2424507" cy="1061829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0"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000" b="1" i="1" dirty="0" smtClean="0"/>
              <a:t>«Ядерное наследие» – ядерно и радиационно опасные объекты, остановленные </a:t>
            </a:r>
            <a:r>
              <a:rPr lang="ru-RU" sz="1000" b="1" i="1" dirty="0" smtClean="0"/>
              <a:t>, </a:t>
            </a:r>
            <a:r>
              <a:rPr lang="ru-RU" sz="1000" b="1" i="1" dirty="0" smtClean="0"/>
              <a:t>не предусматриваемые к использованию по проектному назначению и имеющие истекший срок </a:t>
            </a:r>
            <a:r>
              <a:rPr lang="ru-RU" sz="1000" b="1" i="1" dirty="0" smtClean="0"/>
              <a:t>службы</a:t>
            </a:r>
            <a:endParaRPr lang="ru-RU" sz="1000" b="1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условиях ограниченного финансирования было проведено ранжирование проектов для их приоритезации </a:t>
            </a:r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09732544"/>
              </p:ext>
            </p:extLst>
          </p:nvPr>
        </p:nvGraphicFramePr>
        <p:xfrm>
          <a:off x="388180" y="2366082"/>
          <a:ext cx="9152627" cy="404446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502989"/>
                <a:gridCol w="4649638"/>
              </a:tblGrid>
              <a:tr h="1353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Критерий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6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Характеристика определяющего параметра по критерию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6D1"/>
                    </a:solidFill>
                  </a:tcPr>
                </a:tc>
              </a:tr>
              <a:tr h="125743">
                <a:tc rowSpan="2">
                  <a:txBody>
                    <a:bodyPr/>
                    <a:lstStyle/>
                    <a:p>
                      <a:pPr marL="85725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Готовность объектов к ВЭ</a:t>
                      </a:r>
                      <a:r>
                        <a:rPr lang="ru-RU" sz="12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и реабилитации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Срок службы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9608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Готовность документации к ВЭ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8737">
                <a:tc rowSpan="3">
                  <a:txBody>
                    <a:bodyPr/>
                    <a:lstStyle/>
                    <a:p>
                      <a:pPr marL="85725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Снижение потенциала опасности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Снижение потенциала радиационной опасности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8737">
                <a:tc vMerge="1">
                  <a:txBody>
                    <a:bodyPr/>
                    <a:lstStyle/>
                    <a:p>
                      <a:pPr marL="85725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Снижение потенциала химической опасности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8737">
                <a:tc vMerge="1">
                  <a:txBody>
                    <a:bodyPr/>
                    <a:lstStyle/>
                    <a:p>
                      <a:pPr marL="85725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Снижение потенциала технической опасности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3855">
                <a:tc>
                  <a:txBody>
                    <a:bodyPr/>
                    <a:lstStyle/>
                    <a:p>
                      <a:pPr marL="85725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</a:t>
                      </a:r>
                      <a:r>
                        <a:rPr lang="ru-RU" sz="12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безопасностью на объектах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рисками при обращении с опасными материалами и отходами, включая меры</a:t>
                      </a:r>
                      <a:r>
                        <a:rPr lang="ru-RU" sz="12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предотвращения ЧС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8737">
                <a:tc rowSpan="5">
                  <a:txBody>
                    <a:bodyPr/>
                    <a:lstStyle/>
                    <a:p>
                      <a:pPr marL="85725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</a:t>
                      </a:r>
                      <a:r>
                        <a:rPr lang="ru-RU" sz="12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экологическими факторами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Нахождение ЯРОО / ХОО</a:t>
                      </a:r>
                      <a:r>
                        <a:rPr lang="ru-RU" sz="12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вблизи населенных пунктов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8737">
                <a:tc vMerge="1">
                  <a:txBody>
                    <a:bodyPr/>
                    <a:lstStyle/>
                    <a:p>
                      <a:pPr marL="85725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Воздействие и риски для персонала и населения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8737">
                <a:tc vMerge="1">
                  <a:txBody>
                    <a:bodyPr/>
                    <a:lstStyle/>
                    <a:p>
                      <a:pPr marL="85725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Воздействие и риски для окружающей среды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8737">
                <a:tc vMerge="1">
                  <a:txBody>
                    <a:bodyPr/>
                    <a:lstStyle/>
                    <a:p>
                      <a:pPr marL="85725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Реабилитация территорий, земель (УРЗ) и водоемов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8737">
                <a:tc vMerge="1">
                  <a:txBody>
                    <a:bodyPr/>
                    <a:lstStyle/>
                    <a:p>
                      <a:pPr marL="85725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Транспортировка отходов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8737">
                <a:tc rowSpan="6">
                  <a:txBody>
                    <a:bodyPr/>
                    <a:lstStyle/>
                    <a:p>
                      <a:pPr marL="85725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Общественная значимость программы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Экономия ресурсов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8737">
                <a:tc vMerge="1">
                  <a:txBody>
                    <a:bodyPr/>
                    <a:lstStyle/>
                    <a:p>
                      <a:pPr marL="85725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Поддержка на местном и региональном уровнях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8737">
                <a:tc vMerge="1">
                  <a:txBody>
                    <a:bodyPr/>
                    <a:lstStyle/>
                    <a:p>
                      <a:pPr marL="85725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Вовлечение заинтересованных сторон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7777">
                <a:tc vMerge="1">
                  <a:txBody>
                    <a:bodyPr/>
                    <a:lstStyle/>
                    <a:p>
                      <a:pPr marL="85725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Обязательства перед общественностью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8737">
                <a:tc vMerge="1">
                  <a:txBody>
                    <a:bodyPr/>
                    <a:lstStyle/>
                    <a:p>
                      <a:pPr marL="85725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Принятие общественностью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8737">
                <a:tc vMerge="1">
                  <a:txBody>
                    <a:bodyPr/>
                    <a:lstStyle/>
                    <a:p>
                      <a:pPr marL="85725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Реакция СМИ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8209">
                <a:tc rowSpan="2">
                  <a:txBody>
                    <a:bodyPr/>
                    <a:lstStyle/>
                    <a:p>
                      <a:pPr marL="85725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1" kern="120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Социально-экономические факторы.</a:t>
                      </a:r>
                      <a:r>
                        <a:rPr lang="ru-RU" sz="1200" b="1" kern="1200" baseline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Землепользование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Воздействие на местном и региональном уровнях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8209">
                <a:tc vMerge="1">
                  <a:txBody>
                    <a:bodyPr/>
                    <a:lstStyle/>
                    <a:p>
                      <a:pPr marL="85725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Землепользование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8209">
                <a:tc rowSpan="2">
                  <a:txBody>
                    <a:bodyPr/>
                    <a:lstStyle/>
                    <a:p>
                      <a:pPr marL="85725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Эффективность расходования средств</a:t>
                      </a:r>
                      <a:r>
                        <a:rPr lang="ru-RU" sz="12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на Программу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Избежание необоснованных расходов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8209">
                <a:tc vMerge="1">
                  <a:txBody>
                    <a:bodyPr/>
                    <a:lstStyle/>
                    <a:p>
                      <a:pPr marL="85725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Снижение стоимости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8209">
                <a:tc>
                  <a:txBody>
                    <a:bodyPr/>
                    <a:lstStyle/>
                    <a:p>
                      <a:pPr marL="85725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Соответствие стратегии</a:t>
                      </a:r>
                      <a:r>
                        <a:rPr lang="ru-RU" sz="12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развития ТК «ТВЭЛ»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Содействие реструктуризации ТК «ТВЭЛ»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157"/>
          <p:cNvSpPr/>
          <p:nvPr/>
        </p:nvSpPr>
        <p:spPr>
          <a:xfrm>
            <a:off x="207963" y="996554"/>
            <a:ext cx="946308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lvl="1" indent="-968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</a:rPr>
              <a:t>Для приоритезации проектов была использована п</a:t>
            </a:r>
            <a:r>
              <a:rPr lang="ru-RU" sz="1200" dirty="0" smtClean="0"/>
              <a:t>роцедура, разработанная в рамках создания Программы комплексной утилизации ЯРОО и реабилитации обеспечивающей инфраструктуры ВМФ в северо-западном регионе России</a:t>
            </a:r>
          </a:p>
          <a:p>
            <a:pPr marL="182563" lvl="1" indent="-96838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dirty="0" smtClean="0"/>
              <a:t>Данная процедура разработана в ИБРАЭ РАН по заказу ГК «Росатом» при участии международного консультанта (консорциум фирм «</a:t>
            </a:r>
            <a:r>
              <a:rPr lang="en-US" sz="1200" dirty="0" smtClean="0"/>
              <a:t>Fluor</a:t>
            </a:r>
            <a:r>
              <a:rPr lang="ru-RU" sz="1200" dirty="0" smtClean="0"/>
              <a:t>» (</a:t>
            </a:r>
            <a:r>
              <a:rPr lang="en-US" sz="1200" dirty="0" smtClean="0"/>
              <a:t>USA</a:t>
            </a:r>
            <a:r>
              <a:rPr lang="ru-RU" sz="1200" dirty="0" smtClean="0"/>
              <a:t>) и </a:t>
            </a:r>
            <a:r>
              <a:rPr lang="en-US" sz="1200" dirty="0" smtClean="0"/>
              <a:t>BNG</a:t>
            </a:r>
            <a:r>
              <a:rPr lang="ru-RU" sz="1200" dirty="0" smtClean="0"/>
              <a:t> (</a:t>
            </a:r>
            <a:r>
              <a:rPr lang="en-US" sz="1200" dirty="0" smtClean="0"/>
              <a:t>UK</a:t>
            </a:r>
            <a:r>
              <a:rPr lang="ru-RU" sz="1200" dirty="0" smtClean="0"/>
              <a:t>)) и при поддержке Фонда ЭПСИ (основа - подтвердивший свою эффективность на практике подход к приоритезации Проектов, использованный Управлением по выводу из эксплуатации ядерных объектов Великобритании (NDA))</a:t>
            </a:r>
            <a:endParaRPr lang="ru-RU" sz="1200" dirty="0" smtClean="0">
              <a:solidFill>
                <a:srgbClr val="002060"/>
              </a:solidFill>
            </a:endParaRPr>
          </a:p>
        </p:txBody>
      </p:sp>
      <p:sp>
        <p:nvSpPr>
          <p:cNvPr id="5" name="Прямоугольник 157"/>
          <p:cNvSpPr/>
          <p:nvPr/>
        </p:nvSpPr>
        <p:spPr>
          <a:xfrm>
            <a:off x="406131" y="2092108"/>
            <a:ext cx="9117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lvl="1" indent="-4763" algn="ctr"/>
            <a:r>
              <a:rPr lang="ru-RU" sz="1400" b="1" dirty="0" smtClean="0">
                <a:solidFill>
                  <a:srgbClr val="002060"/>
                </a:solidFill>
              </a:rPr>
              <a:t>Система критериев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/>
          <p:cNvSpPr/>
          <p:nvPr/>
        </p:nvSpPr>
        <p:spPr bwMode="auto">
          <a:xfrm rot="5400000">
            <a:off x="3234531" y="3718719"/>
            <a:ext cx="4079875" cy="179388"/>
          </a:xfrm>
          <a:prstGeom prst="triangl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>
              <a:spcBef>
                <a:spcPct val="40000"/>
              </a:spcBef>
              <a:spcAft>
                <a:spcPct val="20000"/>
              </a:spcAft>
              <a:defRPr/>
            </a:pPr>
            <a:endParaRPr lang="ru-RU">
              <a:cs typeface="+mn-cs"/>
            </a:endParaRPr>
          </a:p>
        </p:txBody>
      </p:sp>
      <p:sp>
        <p:nvSpPr>
          <p:cNvPr id="1028" name="TextBox 11"/>
          <p:cNvSpPr txBox="1">
            <a:spLocks noChangeArrowheads="1"/>
          </p:cNvSpPr>
          <p:nvPr/>
        </p:nvSpPr>
        <p:spPr bwMode="auto">
          <a:xfrm>
            <a:off x="5457825" y="998538"/>
            <a:ext cx="4276725" cy="3079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40000"/>
              </a:spcBef>
              <a:spcAft>
                <a:spcPct val="20000"/>
              </a:spcAft>
            </a:pPr>
            <a:r>
              <a:rPr lang="ru-RU" sz="1400" b="1" dirty="0">
                <a:solidFill>
                  <a:schemeClr val="bg1"/>
                </a:solidFill>
              </a:rPr>
              <a:t>Оптимистичный сценарий</a:t>
            </a:r>
          </a:p>
        </p:txBody>
      </p:sp>
      <p:sp>
        <p:nvSpPr>
          <p:cNvPr id="1029" name="TextBox 15"/>
          <p:cNvSpPr txBox="1">
            <a:spLocks noChangeArrowheads="1"/>
          </p:cNvSpPr>
          <p:nvPr/>
        </p:nvSpPr>
        <p:spPr bwMode="auto">
          <a:xfrm>
            <a:off x="5468938" y="5171628"/>
            <a:ext cx="4283075" cy="3079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40000"/>
              </a:spcBef>
              <a:spcAft>
                <a:spcPct val="20000"/>
              </a:spcAft>
            </a:pPr>
            <a:r>
              <a:rPr lang="ru-RU" sz="1400" b="1">
                <a:solidFill>
                  <a:schemeClr val="bg1"/>
                </a:solidFill>
              </a:rPr>
              <a:t>Пессимистичный сценарий</a:t>
            </a:r>
          </a:p>
        </p:txBody>
      </p:sp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5381625" y="1298575"/>
            <a:ext cx="42529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40000"/>
              </a:spcBef>
              <a:spcAft>
                <a:spcPct val="20000"/>
              </a:spcAft>
            </a:pPr>
            <a:r>
              <a:rPr lang="ru-RU" sz="1400" b="1"/>
              <a:t>Реализация портфеля проектов до 2040 г.</a:t>
            </a:r>
          </a:p>
        </p:txBody>
      </p:sp>
      <p:graphicFrame>
        <p:nvGraphicFramePr>
          <p:cNvPr id="41" name="Диаграмма 21"/>
          <p:cNvGraphicFramePr>
            <a:graphicFrameLocks/>
          </p:cNvGraphicFramePr>
          <p:nvPr/>
        </p:nvGraphicFramePr>
        <p:xfrm>
          <a:off x="6677025" y="1492250"/>
          <a:ext cx="3125788" cy="1249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Пятиугольник 25"/>
          <p:cNvSpPr/>
          <p:nvPr/>
        </p:nvSpPr>
        <p:spPr bwMode="auto">
          <a:xfrm>
            <a:off x="5408762" y="1638300"/>
            <a:ext cx="1457864" cy="1130300"/>
          </a:xfrm>
          <a:prstGeom prst="homePlate">
            <a:avLst>
              <a:gd name="adj" fmla="val 14183"/>
            </a:avLst>
          </a:prstGeom>
          <a:solidFill>
            <a:schemeClr val="accent6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0" rIns="0" bIns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bg1"/>
                </a:solidFill>
              </a:rPr>
              <a:t>Потребность в финансировании работ по ВЭ ЯРОО,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bg1"/>
                </a:solidFill>
              </a:rPr>
              <a:t>294,1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bg1"/>
                </a:solidFill>
              </a:rPr>
              <a:t> млрд. руб.</a:t>
            </a:r>
          </a:p>
        </p:txBody>
      </p:sp>
      <p:sp>
        <p:nvSpPr>
          <p:cNvPr id="27" name="Пятиугольник 26"/>
          <p:cNvSpPr/>
          <p:nvPr/>
        </p:nvSpPr>
        <p:spPr bwMode="auto">
          <a:xfrm>
            <a:off x="5443538" y="2909888"/>
            <a:ext cx="1422400" cy="1130300"/>
          </a:xfrm>
          <a:prstGeom prst="homePlate">
            <a:avLst>
              <a:gd name="adj" fmla="val 14183"/>
            </a:avLst>
          </a:prstGeom>
          <a:solidFill>
            <a:schemeClr val="accent6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0" rIns="0" bIns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bg1"/>
                </a:solidFill>
                <a:cs typeface="+mn-cs"/>
              </a:rPr>
              <a:t>Затраты на содержание ЯРОО в безопасном состоянии,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bg1"/>
                </a:solidFill>
                <a:cs typeface="+mn-cs"/>
              </a:rPr>
              <a:t>23,7 млрд. руб.</a:t>
            </a:r>
          </a:p>
        </p:txBody>
      </p:sp>
      <p:graphicFrame>
        <p:nvGraphicFramePr>
          <p:cNvPr id="1026" name="Диаграмма 28"/>
          <p:cNvGraphicFramePr>
            <a:graphicFrameLocks/>
          </p:cNvGraphicFramePr>
          <p:nvPr/>
        </p:nvGraphicFramePr>
        <p:xfrm>
          <a:off x="6616700" y="2719388"/>
          <a:ext cx="3228975" cy="1350962"/>
        </p:xfrm>
        <a:graphic>
          <a:graphicData uri="http://schemas.openxmlformats.org/presentationml/2006/ole">
            <p:oleObj spid="_x0000_s91138" r:id="rId4" imgW="3225064" imgH="1353429" progId="Excel.Sheet.8">
              <p:embed/>
            </p:oleObj>
          </a:graphicData>
        </a:graphic>
      </p:graphicFrame>
      <p:cxnSp>
        <p:nvCxnSpPr>
          <p:cNvPr id="1035" name="Прямая соединительная линия 16"/>
          <p:cNvCxnSpPr>
            <a:cxnSpLocks noChangeShapeType="1"/>
          </p:cNvCxnSpPr>
          <p:nvPr/>
        </p:nvCxnSpPr>
        <p:spPr bwMode="auto">
          <a:xfrm flipV="1">
            <a:off x="7375525" y="2447925"/>
            <a:ext cx="301625" cy="95250"/>
          </a:xfrm>
          <a:prstGeom prst="line">
            <a:avLst/>
          </a:prstGeom>
          <a:noFill/>
          <a:ln w="9525" algn="ctr">
            <a:solidFill>
              <a:srgbClr val="3C649E"/>
            </a:solidFill>
            <a:round/>
            <a:headEnd/>
            <a:tailEnd/>
          </a:ln>
        </p:spPr>
      </p:cxnSp>
      <p:cxnSp>
        <p:nvCxnSpPr>
          <p:cNvPr id="1036" name="Прямая соединительная линия 17"/>
          <p:cNvCxnSpPr>
            <a:cxnSpLocks noChangeShapeType="1"/>
          </p:cNvCxnSpPr>
          <p:nvPr/>
        </p:nvCxnSpPr>
        <p:spPr bwMode="auto">
          <a:xfrm flipV="1">
            <a:off x="7375525" y="2422525"/>
            <a:ext cx="301625" cy="93663"/>
          </a:xfrm>
          <a:prstGeom prst="line">
            <a:avLst/>
          </a:prstGeom>
          <a:noFill/>
          <a:ln w="9525" algn="ctr">
            <a:solidFill>
              <a:srgbClr val="3C649E"/>
            </a:solidFill>
            <a:round/>
            <a:headEnd/>
            <a:tailEnd/>
          </a:ln>
        </p:spPr>
      </p:cxnSp>
      <p:cxnSp>
        <p:nvCxnSpPr>
          <p:cNvPr id="1037" name="Прямая соединительная линия 18"/>
          <p:cNvCxnSpPr>
            <a:cxnSpLocks noChangeShapeType="1"/>
          </p:cNvCxnSpPr>
          <p:nvPr/>
        </p:nvCxnSpPr>
        <p:spPr bwMode="auto">
          <a:xfrm flipV="1">
            <a:off x="7850188" y="2447925"/>
            <a:ext cx="301625" cy="95250"/>
          </a:xfrm>
          <a:prstGeom prst="line">
            <a:avLst/>
          </a:prstGeom>
          <a:noFill/>
          <a:ln w="9525" algn="ctr">
            <a:solidFill>
              <a:srgbClr val="3C649E"/>
            </a:solidFill>
            <a:round/>
            <a:headEnd/>
            <a:tailEnd/>
          </a:ln>
        </p:spPr>
      </p:cxnSp>
      <p:cxnSp>
        <p:nvCxnSpPr>
          <p:cNvPr id="1038" name="Прямая соединительная линия 19"/>
          <p:cNvCxnSpPr>
            <a:cxnSpLocks noChangeShapeType="1"/>
          </p:cNvCxnSpPr>
          <p:nvPr/>
        </p:nvCxnSpPr>
        <p:spPr bwMode="auto">
          <a:xfrm flipV="1">
            <a:off x="7850188" y="2422525"/>
            <a:ext cx="301625" cy="93663"/>
          </a:xfrm>
          <a:prstGeom prst="line">
            <a:avLst/>
          </a:prstGeom>
          <a:noFill/>
          <a:ln w="9525" algn="ctr">
            <a:solidFill>
              <a:srgbClr val="3C649E"/>
            </a:solidFill>
            <a:round/>
            <a:headEnd/>
            <a:tailEnd/>
          </a:ln>
        </p:spPr>
      </p:cxnSp>
      <p:cxnSp>
        <p:nvCxnSpPr>
          <p:cNvPr id="1039" name="Прямая соединительная линия 22"/>
          <p:cNvCxnSpPr>
            <a:cxnSpLocks noChangeShapeType="1"/>
          </p:cNvCxnSpPr>
          <p:nvPr/>
        </p:nvCxnSpPr>
        <p:spPr bwMode="auto">
          <a:xfrm flipV="1">
            <a:off x="8324850" y="2447925"/>
            <a:ext cx="301625" cy="95250"/>
          </a:xfrm>
          <a:prstGeom prst="line">
            <a:avLst/>
          </a:prstGeom>
          <a:noFill/>
          <a:ln w="9525" algn="ctr">
            <a:solidFill>
              <a:srgbClr val="3C649E"/>
            </a:solidFill>
            <a:round/>
            <a:headEnd/>
            <a:tailEnd/>
          </a:ln>
        </p:spPr>
      </p:cxnSp>
      <p:cxnSp>
        <p:nvCxnSpPr>
          <p:cNvPr id="1040" name="Прямая соединительная линия 23"/>
          <p:cNvCxnSpPr>
            <a:cxnSpLocks noChangeShapeType="1"/>
          </p:cNvCxnSpPr>
          <p:nvPr/>
        </p:nvCxnSpPr>
        <p:spPr bwMode="auto">
          <a:xfrm flipV="1">
            <a:off x="8324850" y="2422525"/>
            <a:ext cx="301625" cy="93663"/>
          </a:xfrm>
          <a:prstGeom prst="line">
            <a:avLst/>
          </a:prstGeom>
          <a:noFill/>
          <a:ln w="9525" algn="ctr">
            <a:solidFill>
              <a:srgbClr val="3C649E"/>
            </a:solidFill>
            <a:round/>
            <a:headEnd/>
            <a:tailEnd/>
          </a:ln>
        </p:spPr>
      </p:cxnSp>
      <p:cxnSp>
        <p:nvCxnSpPr>
          <p:cNvPr id="1041" name="Прямая соединительная линия 24"/>
          <p:cNvCxnSpPr>
            <a:cxnSpLocks noChangeShapeType="1"/>
          </p:cNvCxnSpPr>
          <p:nvPr/>
        </p:nvCxnSpPr>
        <p:spPr bwMode="auto">
          <a:xfrm flipV="1">
            <a:off x="8789988" y="2447925"/>
            <a:ext cx="301625" cy="95250"/>
          </a:xfrm>
          <a:prstGeom prst="line">
            <a:avLst/>
          </a:prstGeom>
          <a:noFill/>
          <a:ln w="9525" algn="ctr">
            <a:solidFill>
              <a:srgbClr val="3C649E"/>
            </a:solidFill>
            <a:round/>
            <a:headEnd/>
            <a:tailEnd/>
          </a:ln>
        </p:spPr>
      </p:cxnSp>
      <p:cxnSp>
        <p:nvCxnSpPr>
          <p:cNvPr id="1042" name="Прямая соединительная линия 27"/>
          <p:cNvCxnSpPr>
            <a:cxnSpLocks noChangeShapeType="1"/>
          </p:cNvCxnSpPr>
          <p:nvPr/>
        </p:nvCxnSpPr>
        <p:spPr bwMode="auto">
          <a:xfrm flipV="1">
            <a:off x="8789988" y="2422525"/>
            <a:ext cx="301625" cy="93663"/>
          </a:xfrm>
          <a:prstGeom prst="line">
            <a:avLst/>
          </a:prstGeom>
          <a:noFill/>
          <a:ln w="9525" algn="ctr">
            <a:solidFill>
              <a:srgbClr val="3C649E"/>
            </a:solidFill>
            <a:round/>
            <a:headEnd/>
            <a:tailEnd/>
          </a:ln>
        </p:spPr>
      </p:cxnSp>
      <p:cxnSp>
        <p:nvCxnSpPr>
          <p:cNvPr id="1043" name="Прямая соединительная линия 29"/>
          <p:cNvCxnSpPr>
            <a:cxnSpLocks noChangeShapeType="1"/>
          </p:cNvCxnSpPr>
          <p:nvPr/>
        </p:nvCxnSpPr>
        <p:spPr bwMode="auto">
          <a:xfrm flipV="1">
            <a:off x="9272588" y="2447925"/>
            <a:ext cx="301625" cy="95250"/>
          </a:xfrm>
          <a:prstGeom prst="line">
            <a:avLst/>
          </a:prstGeom>
          <a:noFill/>
          <a:ln w="9525" algn="ctr">
            <a:solidFill>
              <a:srgbClr val="3C649E"/>
            </a:solidFill>
            <a:round/>
            <a:headEnd/>
            <a:tailEnd/>
          </a:ln>
        </p:spPr>
      </p:cxnSp>
      <p:cxnSp>
        <p:nvCxnSpPr>
          <p:cNvPr id="1044" name="Прямая соединительная линия 30"/>
          <p:cNvCxnSpPr>
            <a:cxnSpLocks noChangeShapeType="1"/>
          </p:cNvCxnSpPr>
          <p:nvPr/>
        </p:nvCxnSpPr>
        <p:spPr bwMode="auto">
          <a:xfrm flipV="1">
            <a:off x="9272588" y="2422525"/>
            <a:ext cx="301625" cy="93663"/>
          </a:xfrm>
          <a:prstGeom prst="line">
            <a:avLst/>
          </a:prstGeom>
          <a:noFill/>
          <a:ln w="9525" algn="ctr">
            <a:solidFill>
              <a:srgbClr val="3C649E"/>
            </a:solidFill>
            <a:round/>
            <a:headEnd/>
            <a:tailEnd/>
          </a:ln>
        </p:spPr>
      </p:cxnSp>
      <p:sp>
        <p:nvSpPr>
          <p:cNvPr id="1045" name="TextBox 39"/>
          <p:cNvSpPr txBox="1">
            <a:spLocks noChangeArrowheads="1"/>
          </p:cNvSpPr>
          <p:nvPr/>
        </p:nvSpPr>
        <p:spPr bwMode="auto">
          <a:xfrm>
            <a:off x="6762750" y="2614613"/>
            <a:ext cx="5810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40000"/>
              </a:spcBef>
              <a:spcAft>
                <a:spcPct val="20000"/>
              </a:spcAft>
            </a:pPr>
            <a:r>
              <a:rPr lang="en-US" sz="1000" b="1">
                <a:solidFill>
                  <a:schemeClr val="tx1"/>
                </a:solidFill>
              </a:rPr>
              <a:t>‘</a:t>
            </a:r>
            <a:r>
              <a:rPr lang="ru-RU" sz="1000" b="1">
                <a:solidFill>
                  <a:schemeClr val="tx1"/>
                </a:solidFill>
              </a:rPr>
              <a:t>12-</a:t>
            </a:r>
            <a:r>
              <a:rPr lang="en-US" sz="1000" b="1">
                <a:solidFill>
                  <a:schemeClr val="tx1"/>
                </a:solidFill>
              </a:rPr>
              <a:t>’</a:t>
            </a:r>
            <a:r>
              <a:rPr lang="ru-RU" sz="1000" b="1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046" name="TextBox 40"/>
          <p:cNvSpPr txBox="1">
            <a:spLocks noChangeArrowheads="1"/>
          </p:cNvSpPr>
          <p:nvPr/>
        </p:nvSpPr>
        <p:spPr bwMode="auto">
          <a:xfrm>
            <a:off x="7246938" y="2614613"/>
            <a:ext cx="5794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40000"/>
              </a:spcBef>
              <a:spcAft>
                <a:spcPct val="20000"/>
              </a:spcAft>
            </a:pPr>
            <a:r>
              <a:rPr lang="en-US" sz="1000" b="1">
                <a:solidFill>
                  <a:schemeClr val="tx1"/>
                </a:solidFill>
              </a:rPr>
              <a:t>‘</a:t>
            </a:r>
            <a:r>
              <a:rPr lang="ru-RU" sz="1000" b="1">
                <a:solidFill>
                  <a:schemeClr val="tx1"/>
                </a:solidFill>
              </a:rPr>
              <a:t>16-</a:t>
            </a:r>
            <a:r>
              <a:rPr lang="en-US" sz="1000" b="1">
                <a:solidFill>
                  <a:schemeClr val="tx1"/>
                </a:solidFill>
              </a:rPr>
              <a:t>’</a:t>
            </a:r>
            <a:r>
              <a:rPr lang="ru-RU" sz="1000" b="1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047" name="TextBox 41"/>
          <p:cNvSpPr txBox="1">
            <a:spLocks noChangeArrowheads="1"/>
          </p:cNvSpPr>
          <p:nvPr/>
        </p:nvSpPr>
        <p:spPr bwMode="auto">
          <a:xfrm>
            <a:off x="7720013" y="2614613"/>
            <a:ext cx="5810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40000"/>
              </a:spcBef>
              <a:spcAft>
                <a:spcPct val="20000"/>
              </a:spcAft>
            </a:pPr>
            <a:r>
              <a:rPr lang="en-US" sz="1000" b="1">
                <a:solidFill>
                  <a:schemeClr val="tx1"/>
                </a:solidFill>
              </a:rPr>
              <a:t>‘2</a:t>
            </a:r>
            <a:r>
              <a:rPr lang="ru-RU" sz="1000" b="1">
                <a:solidFill>
                  <a:schemeClr val="tx1"/>
                </a:solidFill>
              </a:rPr>
              <a:t>1-</a:t>
            </a:r>
            <a:r>
              <a:rPr lang="en-US" sz="1000" b="1">
                <a:solidFill>
                  <a:schemeClr val="tx1"/>
                </a:solidFill>
              </a:rPr>
              <a:t>’2</a:t>
            </a:r>
            <a:r>
              <a:rPr lang="ru-RU" sz="1000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8" name="TextBox 42"/>
          <p:cNvSpPr txBox="1">
            <a:spLocks noChangeArrowheads="1"/>
          </p:cNvSpPr>
          <p:nvPr/>
        </p:nvSpPr>
        <p:spPr bwMode="auto">
          <a:xfrm>
            <a:off x="8204200" y="2614613"/>
            <a:ext cx="5794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40000"/>
              </a:spcBef>
              <a:spcAft>
                <a:spcPct val="20000"/>
              </a:spcAft>
            </a:pPr>
            <a:r>
              <a:rPr lang="en-US" sz="1000" b="1">
                <a:solidFill>
                  <a:schemeClr val="tx1"/>
                </a:solidFill>
              </a:rPr>
              <a:t>‘2</a:t>
            </a:r>
            <a:r>
              <a:rPr lang="ru-RU" sz="1000" b="1">
                <a:solidFill>
                  <a:schemeClr val="tx1"/>
                </a:solidFill>
              </a:rPr>
              <a:t>6-</a:t>
            </a:r>
            <a:r>
              <a:rPr lang="en-US" sz="1000" b="1">
                <a:solidFill>
                  <a:schemeClr val="tx1"/>
                </a:solidFill>
              </a:rPr>
              <a:t>’3</a:t>
            </a:r>
            <a:r>
              <a:rPr lang="ru-RU" sz="10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49" name="TextBox 43"/>
          <p:cNvSpPr txBox="1">
            <a:spLocks noChangeArrowheads="1"/>
          </p:cNvSpPr>
          <p:nvPr/>
        </p:nvSpPr>
        <p:spPr bwMode="auto">
          <a:xfrm>
            <a:off x="8653463" y="2614613"/>
            <a:ext cx="5810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40000"/>
              </a:spcBef>
              <a:spcAft>
                <a:spcPct val="20000"/>
              </a:spcAft>
            </a:pPr>
            <a:r>
              <a:rPr lang="en-US" sz="1000" b="1">
                <a:solidFill>
                  <a:schemeClr val="tx1"/>
                </a:solidFill>
              </a:rPr>
              <a:t>‘</a:t>
            </a:r>
            <a:r>
              <a:rPr lang="ru-RU" sz="1000" b="1">
                <a:solidFill>
                  <a:schemeClr val="tx1"/>
                </a:solidFill>
              </a:rPr>
              <a:t>31-</a:t>
            </a:r>
            <a:r>
              <a:rPr lang="en-US" sz="1000" b="1">
                <a:solidFill>
                  <a:schemeClr val="tx1"/>
                </a:solidFill>
              </a:rPr>
              <a:t>’</a:t>
            </a:r>
            <a:r>
              <a:rPr lang="ru-RU" sz="1000" b="1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1050" name="TextBox 44"/>
          <p:cNvSpPr txBox="1">
            <a:spLocks noChangeArrowheads="1"/>
          </p:cNvSpPr>
          <p:nvPr/>
        </p:nvSpPr>
        <p:spPr bwMode="auto">
          <a:xfrm>
            <a:off x="9136063" y="2614613"/>
            <a:ext cx="5810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40000"/>
              </a:spcBef>
              <a:spcAft>
                <a:spcPct val="20000"/>
              </a:spcAft>
            </a:pPr>
            <a:r>
              <a:rPr lang="en-US" sz="1000" b="1">
                <a:solidFill>
                  <a:schemeClr val="tx1"/>
                </a:solidFill>
              </a:rPr>
              <a:t>‘</a:t>
            </a:r>
            <a:r>
              <a:rPr lang="ru-RU" sz="1000" b="1">
                <a:solidFill>
                  <a:schemeClr val="tx1"/>
                </a:solidFill>
              </a:rPr>
              <a:t>36-</a:t>
            </a:r>
            <a:r>
              <a:rPr lang="en-US" sz="1000" b="1">
                <a:solidFill>
                  <a:schemeClr val="tx1"/>
                </a:solidFill>
              </a:rPr>
              <a:t>’</a:t>
            </a:r>
            <a:r>
              <a:rPr lang="ru-RU" sz="1000" b="1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46" name="Пятиугольник 45"/>
          <p:cNvSpPr/>
          <p:nvPr/>
        </p:nvSpPr>
        <p:spPr bwMode="auto">
          <a:xfrm>
            <a:off x="5443538" y="4187825"/>
            <a:ext cx="1362075" cy="901700"/>
          </a:xfrm>
          <a:prstGeom prst="homePlate">
            <a:avLst>
              <a:gd name="adj" fmla="val 13994"/>
            </a:avLst>
          </a:prstGeom>
          <a:solidFill>
            <a:schemeClr val="accent6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0" rIns="0" bIns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bg1"/>
                </a:solidFill>
                <a:cs typeface="+mn-cs"/>
              </a:rPr>
              <a:t>Ключевые риски </a:t>
            </a:r>
          </a:p>
        </p:txBody>
      </p:sp>
      <p:sp>
        <p:nvSpPr>
          <p:cNvPr id="1052" name="TextBox 37"/>
          <p:cNvSpPr txBox="1">
            <a:spLocks noChangeArrowheads="1"/>
          </p:cNvSpPr>
          <p:nvPr/>
        </p:nvSpPr>
        <p:spPr bwMode="auto">
          <a:xfrm>
            <a:off x="6840538" y="4269709"/>
            <a:ext cx="3065462" cy="79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</a:pPr>
            <a:r>
              <a:rPr lang="ru-RU" sz="1200" dirty="0"/>
              <a:t>Недостаточное финансирование проектов по ВЭ ЯРОО </a:t>
            </a:r>
            <a:r>
              <a:rPr lang="ru-RU" sz="1200" dirty="0" smtClean="0"/>
              <a:t>и, как следствие,  </a:t>
            </a:r>
            <a:r>
              <a:rPr lang="ru-RU" sz="1200" dirty="0"/>
              <a:t>перенос сроков </a:t>
            </a:r>
            <a:r>
              <a:rPr lang="ru-RU" sz="1200" dirty="0" smtClean="0"/>
              <a:t>реализации части проектов по ВЭ ЯРОО.</a:t>
            </a:r>
            <a:endParaRPr lang="ru-RU" sz="1200" dirty="0"/>
          </a:p>
        </p:txBody>
      </p:sp>
      <p:sp>
        <p:nvSpPr>
          <p:cNvPr id="1053" name="Прямоугольник 38"/>
          <p:cNvSpPr>
            <a:spLocks noChangeArrowheads="1"/>
          </p:cNvSpPr>
          <p:nvPr/>
        </p:nvSpPr>
        <p:spPr bwMode="auto">
          <a:xfrm>
            <a:off x="143117" y="6442502"/>
            <a:ext cx="882013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050" dirty="0" smtClean="0">
                <a:solidFill>
                  <a:schemeClr val="tx2"/>
                </a:solidFill>
              </a:rPr>
              <a:t>* </a:t>
            </a:r>
            <a:r>
              <a:rPr lang="ru-RU" sz="1050" dirty="0">
                <a:solidFill>
                  <a:schemeClr val="tx2"/>
                </a:solidFill>
              </a:rPr>
              <a:t>в ценах 2012 года </a:t>
            </a:r>
            <a:r>
              <a:rPr lang="en-US" sz="1050" dirty="0" smtClean="0">
                <a:solidFill>
                  <a:schemeClr val="tx2"/>
                </a:solidFill>
              </a:rPr>
              <a:t> </a:t>
            </a:r>
            <a:r>
              <a:rPr lang="ru-RU" sz="1050" dirty="0" smtClean="0">
                <a:solidFill>
                  <a:schemeClr val="tx2"/>
                </a:solidFill>
              </a:rPr>
              <a:t> 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1054" name="TextBox 47"/>
          <p:cNvSpPr txBox="1">
            <a:spLocks noChangeArrowheads="1"/>
          </p:cNvSpPr>
          <p:nvPr/>
        </p:nvSpPr>
        <p:spPr bwMode="auto">
          <a:xfrm>
            <a:off x="6762750" y="3865563"/>
            <a:ext cx="5810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40000"/>
              </a:spcBef>
              <a:spcAft>
                <a:spcPct val="20000"/>
              </a:spcAft>
            </a:pPr>
            <a:r>
              <a:rPr lang="en-US" sz="1000" b="1">
                <a:solidFill>
                  <a:schemeClr val="tx1"/>
                </a:solidFill>
              </a:rPr>
              <a:t>‘</a:t>
            </a:r>
            <a:r>
              <a:rPr lang="ru-RU" sz="1000" b="1">
                <a:solidFill>
                  <a:schemeClr val="tx1"/>
                </a:solidFill>
              </a:rPr>
              <a:t>12-</a:t>
            </a:r>
            <a:r>
              <a:rPr lang="en-US" sz="1000" b="1">
                <a:solidFill>
                  <a:schemeClr val="tx1"/>
                </a:solidFill>
              </a:rPr>
              <a:t>’</a:t>
            </a:r>
            <a:r>
              <a:rPr lang="ru-RU" sz="1000" b="1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055" name="TextBox 48"/>
          <p:cNvSpPr txBox="1">
            <a:spLocks noChangeArrowheads="1"/>
          </p:cNvSpPr>
          <p:nvPr/>
        </p:nvSpPr>
        <p:spPr bwMode="auto">
          <a:xfrm>
            <a:off x="7246938" y="3865563"/>
            <a:ext cx="5794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40000"/>
              </a:spcBef>
              <a:spcAft>
                <a:spcPct val="20000"/>
              </a:spcAft>
            </a:pPr>
            <a:r>
              <a:rPr lang="en-US" sz="1000" b="1">
                <a:solidFill>
                  <a:schemeClr val="tx1"/>
                </a:solidFill>
              </a:rPr>
              <a:t>‘</a:t>
            </a:r>
            <a:r>
              <a:rPr lang="ru-RU" sz="1000" b="1">
                <a:solidFill>
                  <a:schemeClr val="tx1"/>
                </a:solidFill>
              </a:rPr>
              <a:t>16-</a:t>
            </a:r>
            <a:r>
              <a:rPr lang="en-US" sz="1000" b="1">
                <a:solidFill>
                  <a:schemeClr val="tx1"/>
                </a:solidFill>
              </a:rPr>
              <a:t>’</a:t>
            </a:r>
            <a:r>
              <a:rPr lang="ru-RU" sz="1000" b="1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056" name="TextBox 49"/>
          <p:cNvSpPr txBox="1">
            <a:spLocks noChangeArrowheads="1"/>
          </p:cNvSpPr>
          <p:nvPr/>
        </p:nvSpPr>
        <p:spPr bwMode="auto">
          <a:xfrm>
            <a:off x="7720013" y="3865563"/>
            <a:ext cx="5810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40000"/>
              </a:spcBef>
              <a:spcAft>
                <a:spcPct val="20000"/>
              </a:spcAft>
            </a:pPr>
            <a:r>
              <a:rPr lang="en-US" sz="1000" b="1">
                <a:solidFill>
                  <a:schemeClr val="tx1"/>
                </a:solidFill>
              </a:rPr>
              <a:t>‘2</a:t>
            </a:r>
            <a:r>
              <a:rPr lang="ru-RU" sz="1000" b="1">
                <a:solidFill>
                  <a:schemeClr val="tx1"/>
                </a:solidFill>
              </a:rPr>
              <a:t>1-</a:t>
            </a:r>
            <a:r>
              <a:rPr lang="en-US" sz="1000" b="1">
                <a:solidFill>
                  <a:schemeClr val="tx1"/>
                </a:solidFill>
              </a:rPr>
              <a:t>’2</a:t>
            </a:r>
            <a:r>
              <a:rPr lang="ru-RU" sz="1000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57" name="TextBox 50"/>
          <p:cNvSpPr txBox="1">
            <a:spLocks noChangeArrowheads="1"/>
          </p:cNvSpPr>
          <p:nvPr/>
        </p:nvSpPr>
        <p:spPr bwMode="auto">
          <a:xfrm>
            <a:off x="8204200" y="3865563"/>
            <a:ext cx="5794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40000"/>
              </a:spcBef>
              <a:spcAft>
                <a:spcPct val="20000"/>
              </a:spcAft>
            </a:pPr>
            <a:r>
              <a:rPr lang="en-US" sz="1000" b="1">
                <a:solidFill>
                  <a:schemeClr val="tx1"/>
                </a:solidFill>
              </a:rPr>
              <a:t>‘2</a:t>
            </a:r>
            <a:r>
              <a:rPr lang="ru-RU" sz="1000" b="1">
                <a:solidFill>
                  <a:schemeClr val="tx1"/>
                </a:solidFill>
              </a:rPr>
              <a:t>6-</a:t>
            </a:r>
            <a:r>
              <a:rPr lang="en-US" sz="1000" b="1">
                <a:solidFill>
                  <a:schemeClr val="tx1"/>
                </a:solidFill>
              </a:rPr>
              <a:t>’3</a:t>
            </a:r>
            <a:r>
              <a:rPr lang="ru-RU" sz="10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58" name="TextBox 51"/>
          <p:cNvSpPr txBox="1">
            <a:spLocks noChangeArrowheads="1"/>
          </p:cNvSpPr>
          <p:nvPr/>
        </p:nvSpPr>
        <p:spPr bwMode="auto">
          <a:xfrm>
            <a:off x="8653463" y="3865563"/>
            <a:ext cx="5810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40000"/>
              </a:spcBef>
              <a:spcAft>
                <a:spcPct val="20000"/>
              </a:spcAft>
            </a:pPr>
            <a:r>
              <a:rPr lang="en-US" sz="1000" b="1">
                <a:solidFill>
                  <a:schemeClr val="tx1"/>
                </a:solidFill>
              </a:rPr>
              <a:t>‘</a:t>
            </a:r>
            <a:r>
              <a:rPr lang="ru-RU" sz="1000" b="1">
                <a:solidFill>
                  <a:schemeClr val="tx1"/>
                </a:solidFill>
              </a:rPr>
              <a:t>31-</a:t>
            </a:r>
            <a:r>
              <a:rPr lang="en-US" sz="1000" b="1">
                <a:solidFill>
                  <a:schemeClr val="tx1"/>
                </a:solidFill>
              </a:rPr>
              <a:t>’</a:t>
            </a:r>
            <a:r>
              <a:rPr lang="ru-RU" sz="1000" b="1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1059" name="TextBox 52"/>
          <p:cNvSpPr txBox="1">
            <a:spLocks noChangeArrowheads="1"/>
          </p:cNvSpPr>
          <p:nvPr/>
        </p:nvSpPr>
        <p:spPr bwMode="auto">
          <a:xfrm>
            <a:off x="9136063" y="3865563"/>
            <a:ext cx="5810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40000"/>
              </a:spcBef>
              <a:spcAft>
                <a:spcPct val="20000"/>
              </a:spcAft>
            </a:pPr>
            <a:r>
              <a:rPr lang="en-US" sz="1000" b="1" dirty="0">
                <a:solidFill>
                  <a:schemeClr val="tx1"/>
                </a:solidFill>
              </a:rPr>
              <a:t>‘</a:t>
            </a:r>
            <a:r>
              <a:rPr lang="ru-RU" sz="1000" b="1" dirty="0">
                <a:solidFill>
                  <a:schemeClr val="tx1"/>
                </a:solidFill>
              </a:rPr>
              <a:t>36-</a:t>
            </a:r>
            <a:r>
              <a:rPr lang="en-US" sz="1000" b="1" dirty="0">
                <a:solidFill>
                  <a:schemeClr val="tx1"/>
                </a:solidFill>
              </a:rPr>
              <a:t>’</a:t>
            </a:r>
            <a:r>
              <a:rPr lang="ru-RU" sz="1000" b="1" dirty="0">
                <a:solidFill>
                  <a:schemeClr val="tx1"/>
                </a:solidFill>
              </a:rPr>
              <a:t>40</a:t>
            </a:r>
          </a:p>
        </p:txBody>
      </p:sp>
      <p:cxnSp>
        <p:nvCxnSpPr>
          <p:cNvPr id="1060" name="Прямая соединительная линия 53"/>
          <p:cNvCxnSpPr>
            <a:cxnSpLocks noChangeShapeType="1"/>
          </p:cNvCxnSpPr>
          <p:nvPr/>
        </p:nvCxnSpPr>
        <p:spPr bwMode="auto">
          <a:xfrm flipV="1">
            <a:off x="6888163" y="2522538"/>
            <a:ext cx="303212" cy="95250"/>
          </a:xfrm>
          <a:prstGeom prst="line">
            <a:avLst/>
          </a:prstGeom>
          <a:noFill/>
          <a:ln w="9525" algn="ctr">
            <a:solidFill>
              <a:srgbClr val="3C649E"/>
            </a:solidFill>
            <a:round/>
            <a:headEnd/>
            <a:tailEnd/>
          </a:ln>
        </p:spPr>
      </p:cxnSp>
      <p:cxnSp>
        <p:nvCxnSpPr>
          <p:cNvPr id="1061" name="Прямая соединительная линия 54"/>
          <p:cNvCxnSpPr>
            <a:cxnSpLocks noChangeShapeType="1"/>
          </p:cNvCxnSpPr>
          <p:nvPr/>
        </p:nvCxnSpPr>
        <p:spPr bwMode="auto">
          <a:xfrm flipV="1">
            <a:off x="6888163" y="2497138"/>
            <a:ext cx="303212" cy="93662"/>
          </a:xfrm>
          <a:prstGeom prst="line">
            <a:avLst/>
          </a:prstGeom>
          <a:noFill/>
          <a:ln w="9525" algn="ctr">
            <a:solidFill>
              <a:srgbClr val="3C649E"/>
            </a:solidFill>
            <a:round/>
            <a:headEnd/>
            <a:tailEnd/>
          </a:ln>
        </p:spPr>
      </p:cxnSp>
      <p:graphicFrame>
        <p:nvGraphicFramePr>
          <p:cNvPr id="7351" name="Group 183"/>
          <p:cNvGraphicFramePr>
            <a:graphicFrameLocks noGrp="1"/>
          </p:cNvGraphicFramePr>
          <p:nvPr/>
        </p:nvGraphicFramePr>
        <p:xfrm>
          <a:off x="177800" y="1012825"/>
          <a:ext cx="4902200" cy="5285298"/>
        </p:xfrm>
        <a:graphic>
          <a:graphicData uri="http://schemas.openxmlformats.org/drawingml/2006/table">
            <a:tbl>
              <a:tblPr/>
              <a:tblGrid>
                <a:gridCol w="762000"/>
                <a:gridCol w="766763"/>
                <a:gridCol w="2357437"/>
                <a:gridCol w="1016000"/>
              </a:tblGrid>
              <a:tr h="417513">
                <a:tc>
                  <a:txBody>
                    <a:bodyPr/>
                    <a:lstStyle/>
                    <a:p>
                      <a:pPr marL="34925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Приори-тет</a:t>
                      </a:r>
                    </a:p>
                  </a:txBody>
                  <a:tcPr marL="0" marR="0" marT="18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925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ЯРОО</a:t>
                      </a:r>
                    </a:p>
                  </a:txBody>
                  <a:tcPr marL="0" marR="0" marT="18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Затраты* 2012-2040 гг.,</a:t>
                      </a:r>
                    </a:p>
                    <a:p>
                      <a:pPr marL="34925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млн. руб.</a:t>
                      </a:r>
                    </a:p>
                  </a:txBody>
                  <a:tcPr marL="0" marR="0" marT="1800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4C6F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4C6F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Объекты,  переходящие из ФЦП 2008-2015,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4C6F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т.ч. ВЭ ПУГР СХК, корп. Б ВНИИНМ  и др.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4C6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26 015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АЭХК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Здания 802, 804 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16 516</a:t>
                      </a:r>
                    </a:p>
                  </a:txBody>
                  <a:tcPr marL="5503" marR="36000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3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01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4C6F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СХК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4C6F"/>
                          </a:solidFill>
                          <a:effectLst/>
                          <a:latin typeface="Arial" charset="0"/>
                          <a:cs typeface="Arial" charset="0"/>
                        </a:rPr>
                        <a:t>РХЗ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4C6F"/>
                          </a:solidFill>
                          <a:effectLst/>
                          <a:latin typeface="Arial" charset="0"/>
                          <a:cs typeface="Arial" charset="0"/>
                        </a:rPr>
                        <a:t>37 225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34925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МСЗ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Реабилитация пруда «Фрязево»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380</a:t>
                      </a:r>
                    </a:p>
                  </a:txBody>
                  <a:tcPr marL="5503" marR="36000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500">
                <a:tc>
                  <a:txBody>
                    <a:bodyPr/>
                    <a:lstStyle/>
                    <a:p>
                      <a:pPr marL="34925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ВНИИНМ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ВЭ установки У-5.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4C6F"/>
                          </a:solidFill>
                          <a:effectLst/>
                          <a:latin typeface="Arial" charset="0"/>
                          <a:cs typeface="Arial" charset="0"/>
                        </a:rPr>
                        <a:t>1 461</a:t>
                      </a:r>
                    </a:p>
                  </a:txBody>
                  <a:tcPr marL="5503" marR="36000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34925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ВНИИНМ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Реабилитация территории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1 241</a:t>
                      </a:r>
                    </a:p>
                  </a:txBody>
                  <a:tcPr marL="5503" marR="36000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34925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НЗХК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ВЭ производства 600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4 589</a:t>
                      </a:r>
                    </a:p>
                  </a:txBody>
                  <a:tcPr marL="5503" marR="36000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34925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УЭХК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ВЭ объектов пл. №1 и пл. №4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7 625</a:t>
                      </a:r>
                    </a:p>
                  </a:txBody>
                  <a:tcPr marL="5503" marR="36000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34925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СХК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ВЭ установки М2138 ЗРИ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42</a:t>
                      </a:r>
                    </a:p>
                  </a:txBody>
                  <a:tcPr marL="5503" marR="36000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34925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СХК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ВЭ установки М2079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388</a:t>
                      </a:r>
                    </a:p>
                  </a:txBody>
                  <a:tcPr marL="5503" marR="36000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 marL="34925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МСЗ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ВЭ корп. 242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2 060</a:t>
                      </a:r>
                    </a:p>
                  </a:txBody>
                  <a:tcPr marL="5503" marR="36000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34925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ВНИИНМ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Ликвидация ХДМ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347</a:t>
                      </a:r>
                    </a:p>
                  </a:txBody>
                  <a:tcPr marL="5503" marR="36000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34925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СХК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ВЭ пл.9 ХМЗ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53 885</a:t>
                      </a:r>
                    </a:p>
                  </a:txBody>
                  <a:tcPr marL="5503" marR="36000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34925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МСЗ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Реабилитация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терр-ий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(ртуть)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1 447</a:t>
                      </a:r>
                    </a:p>
                  </a:txBody>
                  <a:tcPr marL="5503" marR="36000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913">
                <a:tc>
                  <a:txBody>
                    <a:bodyPr/>
                    <a:lstStyle/>
                    <a:p>
                      <a:pPr marL="34925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СХК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Консервация ХТРО М2 ЗРИ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75</a:t>
                      </a:r>
                    </a:p>
                  </a:txBody>
                  <a:tcPr marL="5503" marR="36000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34925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СХК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Консервация ПХТРО 1-5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385</a:t>
                      </a:r>
                    </a:p>
                  </a:txBody>
                  <a:tcPr marL="5503" marR="36000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34925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МСЗ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Реабилитация территорий, примыкающих к № 298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722</a:t>
                      </a:r>
                    </a:p>
                  </a:txBody>
                  <a:tcPr marL="5503" marR="36000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34925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ВНИИНМ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ВЭ корп.Ж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530</a:t>
                      </a:r>
                    </a:p>
                  </a:txBody>
                  <a:tcPr marL="5503" marR="36000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34925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АЭХК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Консервация 310,311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213</a:t>
                      </a:r>
                    </a:p>
                  </a:txBody>
                  <a:tcPr marL="5503" marR="36000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34925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19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ЧМЗ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ВЭ производства ОУ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4 082</a:t>
                      </a:r>
                    </a:p>
                  </a:txBody>
                  <a:tcPr marL="5503" marR="36000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34925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ЧМЗ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ВЭ ТФУ природного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U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545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503" marR="36000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925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21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СХК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ВЭ ПХТРО здания № 34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242</a:t>
                      </a:r>
                    </a:p>
                  </a:txBody>
                  <a:tcPr marL="5503" marR="36000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925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22-52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925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Иные по СХК, АЭХК, ВНИИНМ, ЧМЗ, НЗХК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4C6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130 079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7163">
                <a:tc gridSpan="3">
                  <a:txBody>
                    <a:bodyPr/>
                    <a:lstStyle/>
                    <a:p>
                      <a:pPr marL="34925" marR="0" lvl="0" indent="0" algn="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ВСЕГО  </a:t>
                      </a:r>
                    </a:p>
                  </a:txBody>
                  <a:tcPr marL="5503" marR="5503" marT="720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4C6F"/>
                          </a:solidFill>
                          <a:effectLst/>
                          <a:latin typeface="Arial" charset="0"/>
                          <a:cs typeface="Arial" charset="0"/>
                        </a:rPr>
                        <a:t>294 094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Портфель проектов  ВЭ ЯРОО, ранжированных в соответствии с системой критериев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05111" y="5571404"/>
            <a:ext cx="4455577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5000"/>
              </a:lnSpc>
            </a:pPr>
            <a:r>
              <a:rPr lang="ru-RU" sz="1200" dirty="0" smtClean="0"/>
              <a:t>У</a:t>
            </a:r>
            <a:r>
              <a:rPr lang="ru-RU" sz="1200" dirty="0" smtClean="0"/>
              <a:t>величение </a:t>
            </a:r>
            <a:r>
              <a:rPr lang="ru-RU" sz="1200" dirty="0" smtClean="0"/>
              <a:t>сроков реализации проектов по ВЭ ЯРОО </a:t>
            </a:r>
            <a:r>
              <a:rPr lang="ru-RU" sz="1200" dirty="0" smtClean="0"/>
              <a:t>до 2110 года.  Затраты </a:t>
            </a:r>
            <a:r>
              <a:rPr lang="ru-RU" sz="1200" dirty="0" smtClean="0"/>
              <a:t>на содержание объектов в безопасном состоянии будут возрастать. </a:t>
            </a: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создания специализированных организаций на базе предприятий ТК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315580" y="3215274"/>
            <a:ext cx="4667250" cy="293003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latin typeface="+mj-lt"/>
                <a:cs typeface="Times New Roman" pitchFamily="18" charset="0"/>
              </a:rPr>
              <a:t>ОДЦ УГР </a:t>
            </a:r>
            <a:r>
              <a:rPr lang="ru-RU" sz="1400" dirty="0" smtClean="0">
                <a:latin typeface="+mj-lt"/>
                <a:cs typeface="Times New Roman" pitchFamily="18" charset="0"/>
              </a:rPr>
              <a:t>на базе двух реакторных заводов ОАО «СХК»</a:t>
            </a:r>
          </a:p>
          <a:p>
            <a:endParaRPr lang="ru-RU" sz="1400" b="1" dirty="0" smtClean="0">
              <a:latin typeface="+mj-lt"/>
              <a:cs typeface="Times New Roman" pitchFamily="18" charset="0"/>
            </a:endParaRPr>
          </a:p>
          <a:p>
            <a:r>
              <a:rPr lang="ru-RU" sz="1400" b="1" dirty="0" smtClean="0">
                <a:latin typeface="+mj-lt"/>
                <a:cs typeface="Times New Roman" pitchFamily="18" charset="0"/>
              </a:rPr>
              <a:t>ОДЦ Радиохимия</a:t>
            </a:r>
            <a:r>
              <a:rPr lang="ru-RU" sz="1400" dirty="0" smtClean="0">
                <a:latin typeface="+mj-lt"/>
                <a:cs typeface="Times New Roman" pitchFamily="18" charset="0"/>
              </a:rPr>
              <a:t> на базе радиохимического завода ОАО «СХК» </a:t>
            </a:r>
            <a:endParaRPr lang="ru-RU" sz="1400" dirty="0" smtClean="0">
              <a:latin typeface="+mj-lt"/>
            </a:endParaRPr>
          </a:p>
          <a:p>
            <a:endParaRPr lang="ru-RU" sz="1400" dirty="0" smtClean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Специализированная организация по </a:t>
            </a:r>
            <a:r>
              <a:rPr lang="ru-RU" sz="14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ВЭ объектов конверсии и обедненного урана</a:t>
            </a:r>
          </a:p>
          <a:p>
            <a:endParaRPr lang="ru-RU" sz="1400" dirty="0" smtClean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Ряд специализированных организаций </a:t>
            </a:r>
            <a:r>
              <a:rPr lang="ru-RU" sz="14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на базе производств МСЗ, НЗХК, АЭХК, ВНИИНМ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57774" y="3212622"/>
            <a:ext cx="853497" cy="216000"/>
          </a:xfrm>
          <a:prstGeom prst="homePlat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2012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36099" y="3853240"/>
            <a:ext cx="853497" cy="216000"/>
          </a:xfrm>
          <a:prstGeom prst="homePlat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2015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44102" y="4752243"/>
            <a:ext cx="766234" cy="216000"/>
          </a:xfrm>
          <a:prstGeom prst="homePlat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2016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443"/>
          <p:cNvSpPr/>
          <p:nvPr>
            <p:custDataLst>
              <p:tags r:id="rId1"/>
            </p:custDataLst>
          </p:nvPr>
        </p:nvSpPr>
        <p:spPr>
          <a:xfrm>
            <a:off x="301611" y="2252547"/>
            <a:ext cx="9416732" cy="288000"/>
          </a:xfrm>
          <a:prstGeom prst="rect">
            <a:avLst/>
          </a:prstGeom>
          <a:solidFill>
            <a:schemeClr val="accent2"/>
          </a:solidFill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 eaLnBrk="0" hangingPunct="0">
              <a:lnSpc>
                <a:spcPct val="85000"/>
              </a:lnSpc>
              <a:spcBef>
                <a:spcPts val="0"/>
              </a:spcBef>
              <a:buClr>
                <a:schemeClr val="bg2"/>
              </a:buClr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 создания специализированных организаций на базе предприятий ТК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1431" y="2777508"/>
            <a:ext cx="3864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chemeClr val="tx2"/>
                </a:solidFill>
              </a:rPr>
              <a:t>Специализированная организация</a:t>
            </a:r>
            <a:endParaRPr lang="ru-RU" sz="1400" b="1" u="sng" dirty="0">
              <a:solidFill>
                <a:schemeClr val="tx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50230" y="2782077"/>
            <a:ext cx="1858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chemeClr val="tx2"/>
                </a:solidFill>
              </a:rPr>
              <a:t>Сроки реализации</a:t>
            </a:r>
            <a:endParaRPr lang="ru-RU" sz="1400" b="1" u="sng" dirty="0">
              <a:solidFill>
                <a:schemeClr val="tx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134890" y="5759707"/>
            <a:ext cx="766234" cy="216000"/>
          </a:xfrm>
          <a:prstGeom prst="homePlat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2017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157"/>
          <p:cNvSpPr/>
          <p:nvPr/>
        </p:nvSpPr>
        <p:spPr>
          <a:xfrm>
            <a:off x="290657" y="1380777"/>
            <a:ext cx="932117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1" indent="-182563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</a:pPr>
            <a:r>
              <a:rPr lang="ru-RU" sz="1200" b="1" dirty="0" smtClean="0"/>
              <a:t>ТК:</a:t>
            </a:r>
          </a:p>
          <a:p>
            <a:pPr marL="182563" lvl="1" indent="-182563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dirty="0" smtClean="0"/>
              <a:t>формирует специализированные организации по ВЭ ЯРОО (наделяет квалифицированным персоналом, оборудованием и технологиями)</a:t>
            </a:r>
          </a:p>
          <a:p>
            <a:pPr marL="182563" lvl="1" indent="-182563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dirty="0" smtClean="0"/>
              <a:t>организует получение лицензий</a:t>
            </a:r>
          </a:p>
          <a:p>
            <a:pPr marL="182563" lvl="1" indent="-182563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</a:pPr>
            <a:endParaRPr lang="ru-RU" sz="1200" dirty="0" smtClean="0"/>
          </a:p>
        </p:txBody>
      </p:sp>
      <p:sp>
        <p:nvSpPr>
          <p:cNvPr id="68" name="TextBox 67"/>
          <p:cNvSpPr txBox="1"/>
          <p:nvPr/>
        </p:nvSpPr>
        <p:spPr>
          <a:xfrm>
            <a:off x="7479504" y="2580058"/>
            <a:ext cx="2091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chemeClr val="tx2"/>
                </a:solidFill>
              </a:rPr>
              <a:t>Численность персонала</a:t>
            </a:r>
            <a:r>
              <a:rPr lang="en-US" sz="1400" b="1" u="sng" dirty="0" smtClean="0">
                <a:solidFill>
                  <a:schemeClr val="tx2"/>
                </a:solidFill>
              </a:rPr>
              <a:t>. </a:t>
            </a:r>
            <a:r>
              <a:rPr lang="ru-RU" sz="1400" b="1" u="sng" dirty="0" smtClean="0">
                <a:solidFill>
                  <a:schemeClr val="tx2"/>
                </a:solidFill>
              </a:rPr>
              <a:t>чел</a:t>
            </a:r>
            <a:endParaRPr lang="ru-RU" sz="1400" b="1" u="sng" dirty="0">
              <a:solidFill>
                <a:schemeClr val="tx2"/>
              </a:solidFill>
            </a:endParaRPr>
          </a:p>
        </p:txBody>
      </p:sp>
      <p:sp>
        <p:nvSpPr>
          <p:cNvPr id="69" name="Text Box 3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090911" y="3197108"/>
            <a:ext cx="793750" cy="215444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tx2"/>
                </a:solidFill>
              </a:rPr>
              <a:t>~</a:t>
            </a:r>
            <a:r>
              <a:rPr lang="ru-RU" sz="1400" dirty="0" smtClean="0">
                <a:solidFill>
                  <a:schemeClr val="tx2"/>
                </a:solidFill>
              </a:rPr>
              <a:t>300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70" name="Text Box 3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122809" y="3843766"/>
            <a:ext cx="793750" cy="215444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tx2"/>
                </a:solidFill>
              </a:rPr>
              <a:t>~</a:t>
            </a:r>
            <a:r>
              <a:rPr lang="ru-RU" sz="1400" dirty="0" smtClean="0">
                <a:solidFill>
                  <a:schemeClr val="tx2"/>
                </a:solidFill>
              </a:rPr>
              <a:t>300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71" name="Text Box 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122808" y="4705383"/>
            <a:ext cx="793750" cy="215444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tx2"/>
                </a:solidFill>
              </a:rPr>
              <a:t>~</a:t>
            </a:r>
            <a:r>
              <a:rPr lang="ru-RU" sz="1400" dirty="0" smtClean="0">
                <a:solidFill>
                  <a:schemeClr val="tx2"/>
                </a:solidFill>
              </a:rPr>
              <a:t>300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72" name="Text Box 3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197236" y="5765076"/>
            <a:ext cx="793750" cy="215444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tx2"/>
                </a:solidFill>
              </a:rPr>
              <a:t>~10</a:t>
            </a:r>
            <a:r>
              <a:rPr lang="ru-RU" sz="1400" dirty="0" smtClean="0">
                <a:solidFill>
                  <a:schemeClr val="tx2"/>
                </a:solidFill>
              </a:rPr>
              <a:t>00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94376" y="1063256"/>
            <a:ext cx="9338722" cy="273252"/>
          </a:xfrm>
          <a:prstGeom prst="rect">
            <a:avLst/>
          </a:prstGeom>
          <a:solidFill>
            <a:schemeClr val="accent2"/>
          </a:solidFill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 eaLnBrk="0" hangingPunct="0">
              <a:lnSpc>
                <a:spcPct val="85000"/>
              </a:lnSpc>
              <a:spcBef>
                <a:spcPts val="0"/>
              </a:spcBef>
              <a:buClr>
                <a:schemeClr val="bg2"/>
              </a:buClr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Планируемые шаги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132673" y="3382563"/>
            <a:ext cx="8435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выполнено</a:t>
            </a:r>
            <a:endParaRPr lang="ru-RU" sz="1000" dirty="0"/>
          </a:p>
        </p:txBody>
      </p:sp>
      <p:sp>
        <p:nvSpPr>
          <p:cNvPr id="37" name="TextBox 36"/>
          <p:cNvSpPr txBox="1"/>
          <p:nvPr/>
        </p:nvSpPr>
        <p:spPr>
          <a:xfrm>
            <a:off x="7358892" y="6106817"/>
            <a:ext cx="25471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Итого</a:t>
            </a:r>
            <a:r>
              <a:rPr lang="en-US" sz="1400" b="1" dirty="0" smtClean="0"/>
              <a:t>  ~2000 </a:t>
            </a:r>
            <a:r>
              <a:rPr lang="ru-RU" sz="1400" b="1" dirty="0" smtClean="0"/>
              <a:t>рабочих мест</a:t>
            </a:r>
            <a:endParaRPr lang="ru-RU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деятельности по ВЭ ЯРОО </a:t>
            </a:r>
            <a:endParaRPr lang="ru-RU" dirty="0"/>
          </a:p>
        </p:txBody>
      </p:sp>
      <p:sp>
        <p:nvSpPr>
          <p:cNvPr id="30" name="Заголовок 1"/>
          <p:cNvSpPr txBox="1">
            <a:spLocks/>
          </p:cNvSpPr>
          <p:nvPr/>
        </p:nvSpPr>
        <p:spPr bwMode="auto">
          <a:xfrm>
            <a:off x="377463" y="1104163"/>
            <a:ext cx="9294276" cy="2070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latin typeface="+mj-lt"/>
                <a:ea typeface="+mj-ea"/>
                <a:cs typeface="+mj-cs"/>
              </a:rPr>
              <a:t>Организация создания специализированной организации по ВЭ ЯРОО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510227" y="2137142"/>
            <a:ext cx="1501308" cy="1956391"/>
          </a:xfrm>
          <a:prstGeom prst="rect">
            <a:avLst/>
          </a:prstGeom>
          <a:solidFill>
            <a:schemeClr val="accent5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schemeClr val="tx2"/>
                </a:solidFill>
              </a:rPr>
              <a:t>Содержание объекта в безопасном состоянии. Выполнение работ по ВЭ.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schemeClr val="tx2"/>
                </a:solidFill>
              </a:rPr>
              <a:t>Снятие объекта с регулирующего надзора и контроля или передача Национальному оператору по РАО</a:t>
            </a:r>
          </a:p>
        </p:txBody>
      </p:sp>
      <p:sp>
        <p:nvSpPr>
          <p:cNvPr id="76" name="Пятиугольник 75"/>
          <p:cNvSpPr/>
          <p:nvPr/>
        </p:nvSpPr>
        <p:spPr bwMode="auto">
          <a:xfrm>
            <a:off x="758841" y="2174863"/>
            <a:ext cx="1127485" cy="1871933"/>
          </a:xfrm>
          <a:prstGeom prst="homePlate">
            <a:avLst>
              <a:gd name="adj" fmla="val 8136"/>
            </a:avLst>
          </a:prstGeom>
          <a:solidFill>
            <a:schemeClr val="accent6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0" rIns="0" bIns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schemeClr val="bg1"/>
                </a:solidFill>
              </a:rPr>
              <a:t>Учреждение хозяйственного общества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77" name="Нашивка 76"/>
          <p:cNvSpPr/>
          <p:nvPr/>
        </p:nvSpPr>
        <p:spPr bwMode="auto">
          <a:xfrm>
            <a:off x="1836552" y="2177702"/>
            <a:ext cx="1336157" cy="1869093"/>
          </a:xfrm>
          <a:prstGeom prst="chevron">
            <a:avLst>
              <a:gd name="adj" fmla="val 6165"/>
            </a:avLst>
          </a:prstGeom>
          <a:solidFill>
            <a:schemeClr val="accent6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Передача хозяйственному обществу имущественного комплекса  объектов под ВЭ на праве собственности</a:t>
            </a:r>
          </a:p>
        </p:txBody>
      </p:sp>
      <p:sp>
        <p:nvSpPr>
          <p:cNvPr id="88" name="Нашивка 87"/>
          <p:cNvSpPr/>
          <p:nvPr/>
        </p:nvSpPr>
        <p:spPr bwMode="auto">
          <a:xfrm>
            <a:off x="3121893" y="2177702"/>
            <a:ext cx="1672589" cy="1869093"/>
          </a:xfrm>
          <a:prstGeom prst="chevron">
            <a:avLst>
              <a:gd name="adj" fmla="val 5133"/>
            </a:avLst>
          </a:prstGeom>
          <a:solidFill>
            <a:schemeClr val="accent6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marL="180975" indent="-952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bg1"/>
                </a:solidFill>
              </a:rPr>
              <a:t>Подготовка инфраструктуры, концентрация компетенций</a:t>
            </a:r>
          </a:p>
          <a:p>
            <a:pPr marL="180975" indent="-952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bg1"/>
                </a:solidFill>
              </a:rPr>
              <a:t>Признание эксплуатирующей организацией</a:t>
            </a:r>
          </a:p>
          <a:p>
            <a:pPr marL="180975" indent="-952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bg1"/>
                </a:solidFill>
              </a:rPr>
              <a:t>Получение необходимых лицензий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05" name="Нашивка 104"/>
          <p:cNvSpPr/>
          <p:nvPr/>
        </p:nvSpPr>
        <p:spPr bwMode="auto">
          <a:xfrm>
            <a:off x="4740861" y="2177702"/>
            <a:ext cx="1672589" cy="1869093"/>
          </a:xfrm>
          <a:prstGeom prst="chevron">
            <a:avLst>
              <a:gd name="adj" fmla="val 5133"/>
            </a:avLst>
          </a:prstGeom>
          <a:solidFill>
            <a:schemeClr val="accent6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schemeClr val="bg1"/>
                </a:solidFill>
              </a:rPr>
              <a:t>Участие в конкурсе на получение средств для выполнения работ по ВЭ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1258" y="4752755"/>
            <a:ext cx="9124128" cy="10772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ТК организует, по согласованию с блоком ЯРБ ГК «Росатом», создание специализированных организаций по ВЭ ЯРОО. Учредители обеспечивают подготовку специализированной организации к участию в конкурсе на ВЭ ЯРОО: нарабатываются компетенции, получают необходимые лицензии, создаются новые рабочие места.  </a:t>
            </a:r>
            <a:endParaRPr lang="ru-RU" dirty="0"/>
          </a:p>
        </p:txBody>
      </p:sp>
      <p:cxnSp>
        <p:nvCxnSpPr>
          <p:cNvPr id="31" name="Прямая со стрелкой 30"/>
          <p:cNvCxnSpPr>
            <a:stCxn id="105" idx="3"/>
            <a:endCxn id="75" idx="1"/>
          </p:cNvCxnSpPr>
          <p:nvPr/>
        </p:nvCxnSpPr>
        <p:spPr bwMode="auto">
          <a:xfrm>
            <a:off x="6413450" y="3112249"/>
            <a:ext cx="1096777" cy="3089"/>
          </a:xfrm>
          <a:prstGeom prst="straightConnector1">
            <a:avLst/>
          </a:prstGeom>
          <a:noFill/>
          <a:ln w="9525" cap="flat" cmpd="sng" algn="ctr">
            <a:solidFill>
              <a:srgbClr val="3C649E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1925" y="77634"/>
            <a:ext cx="897413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90000"/>
              </a:lnSpc>
            </a:pPr>
            <a:r>
              <a:rPr lang="ru-RU" sz="2000" b="1" dirty="0" smtClean="0">
                <a:solidFill>
                  <a:srgbClr val="091D5D"/>
                </a:solidFill>
              </a:rPr>
              <a:t>ОАО «АЭХК»:  Здания 802 и 804 – газодиффузионное производство</a:t>
            </a:r>
            <a:r>
              <a:rPr lang="en-US" sz="2000" b="1" dirty="0" smtClean="0">
                <a:solidFill>
                  <a:srgbClr val="091D5D"/>
                </a:solidFill>
              </a:rPr>
              <a:t> </a:t>
            </a:r>
            <a:r>
              <a:rPr lang="ru-RU" b="1" i="1" dirty="0" smtClean="0">
                <a:solidFill>
                  <a:srgbClr val="091D5D"/>
                </a:solidFill>
              </a:rPr>
              <a:t>(ВЭ – ликвидация зданий, реабилитация территорий)</a:t>
            </a:r>
            <a:endParaRPr lang="ru-RU" b="1" i="1" dirty="0">
              <a:solidFill>
                <a:srgbClr val="091D5D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85851"/>
            <a:ext cx="9906000" cy="402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36658" y="1178169"/>
            <a:ext cx="2806567" cy="1045552"/>
          </a:xfrm>
          <a:prstGeom prst="wedgeRoundRectCallout">
            <a:avLst>
              <a:gd name="adj1" fmla="val -6535"/>
              <a:gd name="adj2" fmla="val 100162"/>
              <a:gd name="adj3" fmla="val 16667"/>
            </a:avLst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180975" indent="-180975"/>
            <a:r>
              <a:rPr lang="ru-RU" sz="1000" b="1" i="1" u="sng" dirty="0" smtClean="0">
                <a:solidFill>
                  <a:srgbClr val="002060"/>
                </a:solidFill>
                <a:latin typeface="+mj-lt"/>
              </a:rPr>
              <a:t>Здание 804</a:t>
            </a:r>
          </a:p>
          <a:p>
            <a:pPr marL="180975" indent="-180975"/>
            <a:r>
              <a:rPr lang="ru-RU" sz="1000" b="1" i="1" dirty="0" smtClean="0">
                <a:solidFill>
                  <a:srgbClr val="002060"/>
                </a:solidFill>
                <a:latin typeface="+mj-lt"/>
              </a:rPr>
              <a:t>Останов                    1990</a:t>
            </a:r>
          </a:p>
          <a:p>
            <a:pPr marL="180975" indent="-180975"/>
            <a:r>
              <a:rPr lang="ru-RU" sz="1000" b="1" i="1" dirty="0" smtClean="0">
                <a:solidFill>
                  <a:srgbClr val="002060"/>
                </a:solidFill>
                <a:latin typeface="+mj-lt"/>
              </a:rPr>
              <a:t>Площадь, м</a:t>
            </a:r>
            <a:r>
              <a:rPr lang="ru-RU" sz="1000" b="1" i="1" baseline="30000" dirty="0" smtClean="0">
                <a:solidFill>
                  <a:srgbClr val="002060"/>
                </a:solidFill>
                <a:latin typeface="+mj-lt"/>
              </a:rPr>
              <a:t>2 </a:t>
            </a:r>
            <a:r>
              <a:rPr lang="ru-RU" sz="1000" b="1" i="1" dirty="0" smtClean="0">
                <a:solidFill>
                  <a:srgbClr val="002060"/>
                </a:solidFill>
                <a:latin typeface="+mj-lt"/>
              </a:rPr>
              <a:t>          70 690</a:t>
            </a:r>
          </a:p>
          <a:p>
            <a:pPr marL="180975" indent="-180975"/>
            <a:r>
              <a:rPr lang="ru-RU" sz="1000" b="1" i="1" dirty="0" smtClean="0">
                <a:solidFill>
                  <a:srgbClr val="002060"/>
                </a:solidFill>
                <a:latin typeface="+mj-lt"/>
              </a:rPr>
              <a:t>Оборудование, т   4 800</a:t>
            </a:r>
            <a:r>
              <a:rPr lang="ru-RU" sz="1000" b="1" dirty="0" smtClean="0">
                <a:solidFill>
                  <a:srgbClr val="002060"/>
                </a:solidFill>
                <a:latin typeface="+mj-lt"/>
              </a:rPr>
              <a:t>  </a:t>
            </a:r>
            <a:r>
              <a:rPr lang="ru-RU" sz="1000" b="1" dirty="0" smtClean="0">
                <a:solidFill>
                  <a:srgbClr val="002060"/>
                </a:solidFill>
              </a:rPr>
              <a:t> </a:t>
            </a:r>
            <a:endParaRPr lang="ru-RU" sz="1000" b="1" dirty="0">
              <a:solidFill>
                <a:srgbClr val="002060"/>
              </a:solidFill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6954176" y="3870812"/>
            <a:ext cx="2808948" cy="1052880"/>
          </a:xfrm>
          <a:prstGeom prst="wedgeRoundRectCallout">
            <a:avLst>
              <a:gd name="adj1" fmla="val -109990"/>
              <a:gd name="adj2" fmla="val -103191"/>
              <a:gd name="adj3" fmla="val 16667"/>
            </a:avLst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000" b="1" i="1" u="sng" dirty="0" smtClean="0">
                <a:solidFill>
                  <a:srgbClr val="002060"/>
                </a:solidFill>
              </a:rPr>
              <a:t>Здание 802</a:t>
            </a:r>
          </a:p>
          <a:p>
            <a:r>
              <a:rPr lang="ru-RU" sz="1000" b="1" i="1" dirty="0" smtClean="0">
                <a:solidFill>
                  <a:srgbClr val="002060"/>
                </a:solidFill>
              </a:rPr>
              <a:t>Останов                    1987</a:t>
            </a:r>
          </a:p>
          <a:p>
            <a:r>
              <a:rPr lang="ru-RU" sz="1000" b="1" i="1" dirty="0" smtClean="0">
                <a:solidFill>
                  <a:srgbClr val="002060"/>
                </a:solidFill>
              </a:rPr>
              <a:t>Площадь, м</a:t>
            </a:r>
            <a:r>
              <a:rPr lang="ru-RU" sz="1000" b="1" i="1" baseline="30000" dirty="0" smtClean="0">
                <a:solidFill>
                  <a:srgbClr val="002060"/>
                </a:solidFill>
              </a:rPr>
              <a:t>2 </a:t>
            </a:r>
            <a:r>
              <a:rPr lang="ru-RU" sz="1000" b="1" i="1" dirty="0" smtClean="0">
                <a:solidFill>
                  <a:srgbClr val="002060"/>
                </a:solidFill>
              </a:rPr>
              <a:t>          67 830</a:t>
            </a:r>
          </a:p>
          <a:p>
            <a:r>
              <a:rPr lang="ru-RU" sz="1000" b="1" i="1" dirty="0" smtClean="0">
                <a:solidFill>
                  <a:srgbClr val="002060"/>
                </a:solidFill>
              </a:rPr>
              <a:t>Металлолом, т      3 600</a:t>
            </a:r>
            <a:r>
              <a:rPr lang="ru-RU" sz="1000" b="1" dirty="0" smtClean="0">
                <a:solidFill>
                  <a:srgbClr val="002060"/>
                </a:solidFill>
              </a:rPr>
              <a:t>   </a:t>
            </a:r>
            <a:endParaRPr lang="ru-RU" sz="1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800" y="5182435"/>
            <a:ext cx="9672636" cy="1169551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0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400" b="1" i="1" dirty="0" smtClean="0">
                <a:solidFill>
                  <a:srgbClr val="002060"/>
                </a:solidFill>
                <a:latin typeface="+mn-lt"/>
              </a:rPr>
              <a:t>Останов производств в этих зданиях  – более 20 лет тому назад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400" b="1" i="1" dirty="0" smtClean="0">
                <a:solidFill>
                  <a:srgbClr val="002060"/>
                </a:solidFill>
                <a:latin typeface="+mn-lt"/>
              </a:rPr>
              <a:t>Отключены все системы обеспечения      – более 15 лет тому назад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400" b="1" i="1" dirty="0" smtClean="0">
                <a:solidFill>
                  <a:srgbClr val="002060"/>
                </a:solidFill>
                <a:latin typeface="+mn-lt"/>
              </a:rPr>
              <a:t>Несущие </a:t>
            </a:r>
            <a:r>
              <a:rPr lang="ru-RU" sz="1400" b="1" i="1" smtClean="0">
                <a:solidFill>
                  <a:srgbClr val="002060"/>
                </a:solidFill>
                <a:latin typeface="+mn-lt"/>
              </a:rPr>
              <a:t>конструкции зд.804 </a:t>
            </a:r>
            <a:r>
              <a:rPr lang="ru-RU" sz="1400" b="1" i="1" dirty="0" smtClean="0">
                <a:solidFill>
                  <a:srgbClr val="002060"/>
                </a:solidFill>
                <a:latin typeface="+mn-lt"/>
              </a:rPr>
              <a:t>– из «кипящей» стали – происходит </a:t>
            </a:r>
            <a:r>
              <a:rPr lang="ru-RU" sz="1400" b="1" i="1" dirty="0" err="1" smtClean="0">
                <a:solidFill>
                  <a:srgbClr val="002060"/>
                </a:solidFill>
                <a:latin typeface="+mn-lt"/>
              </a:rPr>
              <a:t>охрупчивание</a:t>
            </a:r>
            <a:r>
              <a:rPr lang="ru-RU" sz="1400" b="1" i="1" dirty="0" smtClean="0">
                <a:solidFill>
                  <a:srgbClr val="002060"/>
                </a:solidFill>
                <a:latin typeface="+mn-lt"/>
              </a:rPr>
              <a:t> металла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400" b="1" i="1" dirty="0" smtClean="0">
                <a:solidFill>
                  <a:srgbClr val="002060"/>
                </a:solidFill>
                <a:latin typeface="+mn-lt"/>
              </a:rPr>
              <a:t>Сейсмические характеристики зданий с 2008 года не соответствуют требованиям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400" b="1" i="1" dirty="0" smtClean="0">
                <a:solidFill>
                  <a:srgbClr val="002060"/>
                </a:solidFill>
                <a:latin typeface="+mn-lt"/>
              </a:rPr>
              <a:t>Предприятие находится в зоне атмосферного влияния озера Байкал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Обший вид РЗ-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6892" y="3933826"/>
            <a:ext cx="4289160" cy="236061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271728" y="3857625"/>
            <a:ext cx="4860131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SzPct val="80000"/>
            </a:pPr>
            <a:r>
              <a:rPr lang="ru-RU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«Южная» площадка завода (№2)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98 га</a:t>
            </a:r>
          </a:p>
          <a:p>
            <a:pPr>
              <a:lnSpc>
                <a:spcPct val="150000"/>
              </a:lnSpc>
              <a:spcBef>
                <a:spcPts val="600"/>
              </a:spcBef>
              <a:buSzPct val="80000"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И-1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(1955 - </a:t>
            </a:r>
            <a:r>
              <a:rPr lang="ru-RU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1990 </a:t>
            </a:r>
            <a:r>
              <a:rPr lang="ru-RU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гг.)</a:t>
            </a: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SzPct val="80000"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ЭИ-2 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(1958 - </a:t>
            </a:r>
            <a:r>
              <a:rPr lang="ru-RU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1990 </a:t>
            </a:r>
            <a:r>
              <a:rPr lang="ru-RU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гг.)</a:t>
            </a: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SzPct val="80000"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АДЭ-3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1961-1992 </a:t>
            </a:r>
            <a:r>
              <a:rPr lang="ru-RU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гг.)</a:t>
            </a: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SzPct val="80000"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17 хранилищ 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РАО различного типа</a:t>
            </a:r>
          </a:p>
        </p:txBody>
      </p:sp>
      <p:pic>
        <p:nvPicPr>
          <p:cNvPr id="9" name="Picture 2" descr="РЗ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tretch>
            <a:fillRect/>
          </a:stretch>
        </p:blipFill>
        <p:spPr bwMode="auto">
          <a:xfrm>
            <a:off x="350838" y="1268413"/>
            <a:ext cx="4497256" cy="252730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439" name="Text Box 3"/>
          <p:cNvSpPr txBox="1">
            <a:spLocks noChangeArrowheads="1"/>
          </p:cNvSpPr>
          <p:nvPr/>
        </p:nvSpPr>
        <p:spPr bwMode="auto">
          <a:xfrm>
            <a:off x="4941044" y="1196975"/>
            <a:ext cx="4660156" cy="2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SzPct val="80000"/>
            </a:pPr>
            <a:r>
              <a:rPr lang="ru-RU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«Северная» площадка завода  (№11)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47 га</a:t>
            </a:r>
          </a:p>
          <a:p>
            <a:pPr>
              <a:lnSpc>
                <a:spcPct val="150000"/>
              </a:lnSpc>
              <a:spcBef>
                <a:spcPct val="50000"/>
              </a:spcBef>
              <a:buSzPct val="80000"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АДЭ-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(1964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2008 </a:t>
            </a:r>
            <a:r>
              <a:rPr lang="ru-RU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гг.)</a:t>
            </a: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SzPct val="80000"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АДЭ-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(196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2008</a:t>
            </a:r>
            <a:r>
              <a:rPr lang="ru-RU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гг.)</a:t>
            </a: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SzPct val="80000"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 хранилищ 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РАО различного типа</a:t>
            </a:r>
          </a:p>
        </p:txBody>
      </p:sp>
      <p:sp>
        <p:nvSpPr>
          <p:cNvPr id="12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6730" y="69008"/>
            <a:ext cx="88900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90000"/>
              </a:lnSpc>
            </a:pPr>
            <a:r>
              <a:rPr lang="ru-RU" sz="2000" b="1" dirty="0" smtClean="0">
                <a:solidFill>
                  <a:schemeClr val="tx2"/>
                </a:solidFill>
              </a:rPr>
              <a:t>ОАО «СХК»: Реакторный завод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4438"/>
            <a:ext cx="9906000" cy="506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10"/>
          <p:cNvSpPr txBox="1">
            <a:spLocks noChangeArrowheads="1"/>
          </p:cNvSpPr>
          <p:nvPr/>
        </p:nvSpPr>
        <p:spPr bwMode="auto">
          <a:xfrm>
            <a:off x="3183145" y="1283446"/>
            <a:ext cx="4101704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36000" bIns="0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+mn-lt"/>
              </a:rPr>
              <a:t>Общая площадь завода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- </a:t>
            </a:r>
            <a:r>
              <a:rPr lang="ru-RU" dirty="0">
                <a:solidFill>
                  <a:schemeClr val="tx2"/>
                </a:solidFill>
                <a:latin typeface="+mn-lt"/>
              </a:rPr>
              <a:t>96,6 га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+mn-lt"/>
              </a:rPr>
              <a:t>120 зданий и сооружений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-</a:t>
            </a:r>
            <a:r>
              <a:rPr lang="ru-RU" dirty="0">
                <a:solidFill>
                  <a:schemeClr val="tx2"/>
                </a:solidFill>
                <a:latin typeface="+mn-lt"/>
              </a:rPr>
              <a:t>15,3 га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+mn-lt"/>
              </a:rPr>
              <a:t>Штатный персонал – </a:t>
            </a:r>
            <a:r>
              <a:rPr lang="ru-RU">
                <a:solidFill>
                  <a:schemeClr val="tx2"/>
                </a:solidFill>
                <a:latin typeface="+mn-lt"/>
              </a:rPr>
              <a:t>943 </a:t>
            </a:r>
            <a:r>
              <a:rPr lang="ru-RU" smtClean="0">
                <a:solidFill>
                  <a:schemeClr val="tx2"/>
                </a:solidFill>
                <a:latin typeface="+mn-lt"/>
              </a:rPr>
              <a:t>чел.</a:t>
            </a:r>
            <a:endParaRPr lang="ru-RU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6730" y="69008"/>
            <a:ext cx="88900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90000"/>
              </a:lnSpc>
            </a:pPr>
            <a:r>
              <a:rPr lang="ru-RU" sz="2000" b="1" dirty="0" smtClean="0">
                <a:solidFill>
                  <a:schemeClr val="tx2"/>
                </a:solidFill>
              </a:rPr>
              <a:t>ОАО «СХК»: Радиохимический завод, пл. 3</a:t>
            </a:r>
            <a:endParaRPr lang="ru-RU" b="1" i="1" dirty="0">
              <a:solidFill>
                <a:srgbClr val="091D5D"/>
              </a:solidFill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19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2147483647&quot;/&gt;&lt;m_chDecimalSymbol17909&gt;.&lt;/m_chDecimalSymbol17909&gt;&lt;m_nGroupingDigits17909 val=&quot;2147483647&quot;/&gt;&lt;/m_precDefault&gt;&lt;/CDefaultPrec&gt;&lt;/root&gt;"/>
  <p:tag name="THINKCELLUNDODONOTDELETE" val="4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TYOBRUTR0qtEt4ejHJBJ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0m_DvqI0eVuLFf.jgiy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0m_DvqI0eVuLFf.jgiy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0m_DvqI0eVuLFf.jgiy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0m_DvqI0eVuLFf.jgiy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9Ep069vA0i5RrWfhGjZW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9Ep069vA0i5RrWfhGjZW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9Ep069vA0i5RrWfhGjZWw"/>
</p:tagLst>
</file>

<file path=ppt/theme/theme1.xml><?xml version="1.0" encoding="utf-8"?>
<a:theme xmlns:a="http://schemas.openxmlformats.org/drawingml/2006/main" name="8_Оформление по умолчанию">
  <a:themeElements>
    <a:clrScheme name="8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8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4596D1"/>
      </a:accent1>
      <a:accent2>
        <a:srgbClr val="003274"/>
      </a:accent2>
      <a:accent3>
        <a:srgbClr val="FFFFFF"/>
      </a:accent3>
      <a:accent4>
        <a:srgbClr val="363637"/>
      </a:accent4>
      <a:accent5>
        <a:srgbClr val="B0C9E5"/>
      </a:accent5>
      <a:accent6>
        <a:srgbClr val="002C68"/>
      </a:accent6>
      <a:hlink>
        <a:srgbClr val="025EA1"/>
      </a:hlink>
      <a:folHlink>
        <a:srgbClr val="6CAED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67725</TotalTime>
  <Words>1358</Words>
  <Application>Microsoft Office PowerPoint</Application>
  <PresentationFormat>Лист A4 (210x297 мм)</PresentationFormat>
  <Paragraphs>291</Paragraphs>
  <Slides>9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8_Оформление по умолчанию</vt:lpstr>
      <vt:lpstr>Лист Microsoft Office Excel 97-2003</vt:lpstr>
      <vt:lpstr>Вывод из эксплуатации ЯРОО и реабилитации загрязненных территорий на предприятиях ОАО «ТВЭЛ»</vt:lpstr>
      <vt:lpstr>Описание проблемы</vt:lpstr>
      <vt:lpstr>В условиях ограниченного финансирования было проведено ранжирование проектов для их приоритезации </vt:lpstr>
      <vt:lpstr>Портфель проектов  ВЭ ЯРОО, ранжированных в соответствии с системой критериев</vt:lpstr>
      <vt:lpstr>План создания специализированных организаций на базе предприятий ТК</vt:lpstr>
      <vt:lpstr>Организация деятельности по ВЭ ЯРОО </vt:lpstr>
      <vt:lpstr>Слайд 7</vt:lpstr>
      <vt:lpstr>Слайд 8</vt:lpstr>
      <vt:lpstr>Слайд 9</vt:lpstr>
    </vt:vector>
  </TitlesOfParts>
  <Company>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Шаблоны слайдов</dc:title>
  <dc:creator>НБ</dc:creator>
  <cp:lastModifiedBy>Пользователь</cp:lastModifiedBy>
  <cp:revision>5347</cp:revision>
  <dcterms:created xsi:type="dcterms:W3CDTF">2008-04-07T06:18:02Z</dcterms:created>
  <dcterms:modified xsi:type="dcterms:W3CDTF">2012-10-15T15:04:30Z</dcterms:modified>
</cp:coreProperties>
</file>