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3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4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5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6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17.xml" ContentType="application/vnd.openxmlformats-officedocument.theme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18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theme/theme19.xml" ContentType="application/vnd.openxmlformats-officedocument.theme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theme/theme20.xml" ContentType="application/vnd.openxmlformats-officedocument.theme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theme/theme21.xml" ContentType="application/vnd.openxmlformats-officedocument.theme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theme/theme22.xml" ContentType="application/vnd.openxmlformats-officedocument.theme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theme/theme23.xml" ContentType="application/vnd.openxmlformats-officedocument.theme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theme/theme24.xml" ContentType="application/vnd.openxmlformats-officedocument.theme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theme/theme25.xml" ContentType="application/vnd.openxmlformats-officedocument.theme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theme/theme26.xml" ContentType="application/vnd.openxmlformats-officedocument.theme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theme/theme27.xml" ContentType="application/vnd.openxmlformats-officedocument.theme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theme/theme28.xml" ContentType="application/vnd.openxmlformats-officedocument.theme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theme/theme29.xml" ContentType="application/vnd.openxmlformats-officedocument.theme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theme/theme30.xml" ContentType="application/vnd.openxmlformats-officedocument.theme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theme/theme31.xml" ContentType="application/vnd.openxmlformats-officedocument.theme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theme/theme32.xml" ContentType="application/vnd.openxmlformats-officedocument.theme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theme/theme33.xml" ContentType="application/vnd.openxmlformats-officedocument.theme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theme/theme34.xml" ContentType="application/vnd.openxmlformats-officedocument.theme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theme/theme35.xml" ContentType="application/vnd.openxmlformats-officedocument.theme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theme/theme36.xml" ContentType="application/vnd.openxmlformats-officedocument.theme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theme/theme37.xml" ContentType="application/vnd.openxmlformats-officedocument.theme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theme/theme38.xml" ContentType="application/vnd.openxmlformats-officedocument.theme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theme/theme39.xml" ContentType="application/vnd.openxmlformats-officedocument.theme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theme/theme40.xml" ContentType="application/vnd.openxmlformats-officedocument.theme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theme/theme41.xml" ContentType="application/vnd.openxmlformats-officedocument.theme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theme/theme42.xml" ContentType="application/vnd.openxmlformats-officedocument.theme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theme/theme43.xml" ContentType="application/vnd.openxmlformats-officedocument.theme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theme/theme44.xml" ContentType="application/vnd.openxmlformats-officedocument.theme+xml"/>
  <Override PartName="/ppt/theme/theme45.xml" ContentType="application/vnd.openxmlformats-officedocument.theme+xml"/>
  <Override PartName="/ppt/theme/theme4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0" r:id="rId2"/>
    <p:sldMasterId id="2147483763" r:id="rId3"/>
    <p:sldMasterId id="2147483775" r:id="rId4"/>
    <p:sldMasterId id="2147483787" r:id="rId5"/>
    <p:sldMasterId id="2147483799" r:id="rId6"/>
    <p:sldMasterId id="2147483811" r:id="rId7"/>
    <p:sldMasterId id="2147483823" r:id="rId8"/>
    <p:sldMasterId id="2147483838" r:id="rId9"/>
    <p:sldMasterId id="2147483850" r:id="rId10"/>
    <p:sldMasterId id="2147483862" r:id="rId11"/>
    <p:sldMasterId id="2147484053" r:id="rId12"/>
    <p:sldMasterId id="2147483874" r:id="rId13"/>
    <p:sldMasterId id="2147483886" r:id="rId14"/>
    <p:sldMasterId id="2147485592" r:id="rId15"/>
    <p:sldMasterId id="2147485801" r:id="rId16"/>
    <p:sldMasterId id="2147487185" r:id="rId17"/>
    <p:sldMasterId id="2147487197" r:id="rId18"/>
    <p:sldMasterId id="2147487209" r:id="rId19"/>
    <p:sldMasterId id="2147487221" r:id="rId20"/>
    <p:sldMasterId id="2147487233" r:id="rId21"/>
    <p:sldMasterId id="2147487747" r:id="rId22"/>
    <p:sldMasterId id="2147487759" r:id="rId23"/>
    <p:sldMasterId id="2147487771" r:id="rId24"/>
    <p:sldMasterId id="2147489214" r:id="rId25"/>
    <p:sldMasterId id="2147491033" r:id="rId26"/>
    <p:sldMasterId id="2147489227" r:id="rId27"/>
    <p:sldMasterId id="2147491056" r:id="rId28"/>
    <p:sldMasterId id="2147491077" r:id="rId29"/>
    <p:sldMasterId id="2147491089" r:id="rId30"/>
    <p:sldMasterId id="2147491101" r:id="rId31"/>
    <p:sldMasterId id="2147491113" r:id="rId32"/>
    <p:sldMasterId id="2147491125" r:id="rId33"/>
    <p:sldMasterId id="2147491137" r:id="rId34"/>
    <p:sldMasterId id="2147491149" r:id="rId35"/>
    <p:sldMasterId id="2147491161" r:id="rId36"/>
    <p:sldMasterId id="2147491173" r:id="rId37"/>
    <p:sldMasterId id="2147491185" r:id="rId38"/>
    <p:sldMasterId id="2147491197" r:id="rId39"/>
    <p:sldMasterId id="2147491209" r:id="rId40"/>
    <p:sldMasterId id="2147491221" r:id="rId41"/>
    <p:sldMasterId id="2147491233" r:id="rId42"/>
    <p:sldMasterId id="2147491245" r:id="rId43"/>
    <p:sldMasterId id="2147491257" r:id="rId44"/>
  </p:sldMasterIdLst>
  <p:notesMasterIdLst>
    <p:notesMasterId r:id="rId73"/>
  </p:notesMasterIdLst>
  <p:handoutMasterIdLst>
    <p:handoutMasterId r:id="rId74"/>
  </p:handoutMasterIdLst>
  <p:sldIdLst>
    <p:sldId id="256" r:id="rId45"/>
    <p:sldId id="959" r:id="rId46"/>
    <p:sldId id="960" r:id="rId47"/>
    <p:sldId id="1089" r:id="rId48"/>
    <p:sldId id="1052" r:id="rId49"/>
    <p:sldId id="1102" r:id="rId50"/>
    <p:sldId id="1104" r:id="rId51"/>
    <p:sldId id="1105" r:id="rId52"/>
    <p:sldId id="1106" r:id="rId53"/>
    <p:sldId id="1043" r:id="rId54"/>
    <p:sldId id="1087" r:id="rId55"/>
    <p:sldId id="1046" r:id="rId56"/>
    <p:sldId id="972" r:id="rId57"/>
    <p:sldId id="1091" r:id="rId58"/>
    <p:sldId id="1092" r:id="rId59"/>
    <p:sldId id="1094" r:id="rId60"/>
    <p:sldId id="1096" r:id="rId61"/>
    <p:sldId id="1100" r:id="rId62"/>
    <p:sldId id="973" r:id="rId63"/>
    <p:sldId id="1012" r:id="rId64"/>
    <p:sldId id="1101" r:id="rId65"/>
    <p:sldId id="1011" r:id="rId66"/>
    <p:sldId id="1013" r:id="rId67"/>
    <p:sldId id="1014" r:id="rId68"/>
    <p:sldId id="1015" r:id="rId69"/>
    <p:sldId id="1016" r:id="rId70"/>
    <p:sldId id="1017" r:id="rId71"/>
    <p:sldId id="497" r:id="rId72"/>
  </p:sldIdLst>
  <p:sldSz cx="9144000" cy="6858000" type="screen4x3"/>
  <p:notesSz cx="6648450" cy="97742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863">
          <p15:clr>
            <a:srgbClr val="A4A3A4"/>
          </p15:clr>
        </p15:guide>
        <p15:guide id="2" pos="33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9">
          <p15:clr>
            <a:srgbClr val="A4A3A4"/>
          </p15:clr>
        </p15:guide>
        <p15:guide id="2" pos="209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8F45C7"/>
    <a:srgbClr val="339933"/>
    <a:srgbClr val="33CC33"/>
    <a:srgbClr val="009999"/>
    <a:srgbClr val="1F567F"/>
    <a:srgbClr val="00FF00"/>
    <a:srgbClr val="00CC99"/>
    <a:srgbClr val="00FFCC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72" autoAdjust="0"/>
    <p:restoredTop sz="89600" autoAdjust="0"/>
  </p:normalViewPr>
  <p:slideViewPr>
    <p:cSldViewPr snapToGrid="0">
      <p:cViewPr varScale="1">
        <p:scale>
          <a:sx n="113" d="100"/>
          <a:sy n="113" d="100"/>
        </p:scale>
        <p:origin x="1572" y="84"/>
      </p:cViewPr>
      <p:guideLst>
        <p:guide orient="horz" pos="863"/>
        <p:guide pos="333"/>
      </p:guideLst>
    </p:cSldViewPr>
  </p:slideViewPr>
  <p:outlineViewPr>
    <p:cViewPr>
      <p:scale>
        <a:sx n="33" d="100"/>
        <a:sy n="33" d="100"/>
      </p:scale>
      <p:origin x="0" y="64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-2106" y="-84"/>
      </p:cViewPr>
      <p:guideLst>
        <p:guide orient="horz" pos="3079"/>
        <p:guide pos="209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" Target="slides/slide3.xml"/><Relationship Id="rId63" Type="http://schemas.openxmlformats.org/officeDocument/2006/relationships/slide" Target="slides/slide19.xml"/><Relationship Id="rId68" Type="http://schemas.openxmlformats.org/officeDocument/2006/relationships/slide" Target="slides/slide24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40" Type="http://schemas.openxmlformats.org/officeDocument/2006/relationships/slideMaster" Target="slideMasters/slideMaster40.xml"/><Relationship Id="rId45" Type="http://schemas.openxmlformats.org/officeDocument/2006/relationships/slide" Target="slides/slide1.xml"/><Relationship Id="rId53" Type="http://schemas.openxmlformats.org/officeDocument/2006/relationships/slide" Target="slides/slide9.xml"/><Relationship Id="rId58" Type="http://schemas.openxmlformats.org/officeDocument/2006/relationships/slide" Target="slides/slide14.xml"/><Relationship Id="rId66" Type="http://schemas.openxmlformats.org/officeDocument/2006/relationships/slide" Target="slides/slide22.xml"/><Relationship Id="rId7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17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Master" Target="slideMasters/slideMaster43.xml"/><Relationship Id="rId48" Type="http://schemas.openxmlformats.org/officeDocument/2006/relationships/slide" Target="slides/slide4.xml"/><Relationship Id="rId56" Type="http://schemas.openxmlformats.org/officeDocument/2006/relationships/slide" Target="slides/slide12.xml"/><Relationship Id="rId64" Type="http://schemas.openxmlformats.org/officeDocument/2006/relationships/slide" Target="slides/slide20.xml"/><Relationship Id="rId69" Type="http://schemas.openxmlformats.org/officeDocument/2006/relationships/slide" Target="slides/slide25.xml"/><Relationship Id="rId77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7.xml"/><Relationship Id="rId72" Type="http://schemas.openxmlformats.org/officeDocument/2006/relationships/slide" Target="slides/slide2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" Target="slides/slide2.xml"/><Relationship Id="rId59" Type="http://schemas.openxmlformats.org/officeDocument/2006/relationships/slide" Target="slides/slide15.xml"/><Relationship Id="rId67" Type="http://schemas.openxmlformats.org/officeDocument/2006/relationships/slide" Target="slides/slide23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" Target="slides/slide10.xml"/><Relationship Id="rId62" Type="http://schemas.openxmlformats.org/officeDocument/2006/relationships/slide" Target="slides/slide18.xml"/><Relationship Id="rId70" Type="http://schemas.openxmlformats.org/officeDocument/2006/relationships/slide" Target="slides/slide26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5.xml"/><Relationship Id="rId57" Type="http://schemas.openxmlformats.org/officeDocument/2006/relationships/slide" Target="slides/slide13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" Target="slides/slide8.xml"/><Relationship Id="rId60" Type="http://schemas.openxmlformats.org/officeDocument/2006/relationships/slide" Target="slides/slide16.xml"/><Relationship Id="rId65" Type="http://schemas.openxmlformats.org/officeDocument/2006/relationships/slide" Target="slides/slide21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6.xml"/><Relationship Id="rId55" Type="http://schemas.openxmlformats.org/officeDocument/2006/relationships/slide" Target="slides/slide11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27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1720" cy="489259"/>
          </a:xfrm>
          <a:prstGeom prst="rect">
            <a:avLst/>
          </a:prstGeom>
        </p:spPr>
        <p:txBody>
          <a:bodyPr vert="horz" lIns="89785" tIns="44892" rIns="89785" bIns="44892" rtlCol="0"/>
          <a:lstStyle>
            <a:lvl1pPr algn="l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765178" y="0"/>
            <a:ext cx="2881720" cy="489259"/>
          </a:xfrm>
          <a:prstGeom prst="rect">
            <a:avLst/>
          </a:prstGeom>
        </p:spPr>
        <p:txBody>
          <a:bodyPr vert="horz" lIns="89785" tIns="44892" rIns="89785" bIns="44892" rtlCol="0"/>
          <a:lstStyle>
            <a:lvl1pPr algn="r">
              <a:defRPr sz="1200"/>
            </a:lvl1pPr>
          </a:lstStyle>
          <a:p>
            <a:pPr>
              <a:defRPr/>
            </a:pPr>
            <a:fld id="{D3B2F8DA-AE96-4AB3-9214-A1B13CE1951A}" type="datetimeFigureOut">
              <a:rPr lang="ru-RU"/>
              <a:pPr>
                <a:defRPr/>
              </a:pPr>
              <a:t>05.11.2013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283417"/>
            <a:ext cx="2881720" cy="489258"/>
          </a:xfrm>
          <a:prstGeom prst="rect">
            <a:avLst/>
          </a:prstGeom>
        </p:spPr>
        <p:txBody>
          <a:bodyPr vert="horz" lIns="89785" tIns="44892" rIns="89785" bIns="44892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765178" y="9283417"/>
            <a:ext cx="2881720" cy="489258"/>
          </a:xfrm>
          <a:prstGeom prst="rect">
            <a:avLst/>
          </a:prstGeom>
        </p:spPr>
        <p:txBody>
          <a:bodyPr vert="horz" lIns="89785" tIns="44892" rIns="89785" bIns="44892" rtlCol="0" anchor="b"/>
          <a:lstStyle>
            <a:lvl1pPr algn="r">
              <a:defRPr sz="1200"/>
            </a:lvl1pPr>
          </a:lstStyle>
          <a:p>
            <a:pPr>
              <a:defRPr/>
            </a:pPr>
            <a:fld id="{D93971C9-5585-4CBC-8696-8702696F0E1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97590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1720" cy="489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785" tIns="44892" rIns="89785" bIns="44892" numCol="1" anchor="t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65178" y="0"/>
            <a:ext cx="2881720" cy="489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785" tIns="44892" rIns="89785" bIns="44892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48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81063" y="733425"/>
            <a:ext cx="4886325" cy="36655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4535" y="4642490"/>
            <a:ext cx="5319381" cy="4398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785" tIns="44892" rIns="89785" bIns="448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83417"/>
            <a:ext cx="2881720" cy="489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785" tIns="44892" rIns="89785" bIns="44892" numCol="1" anchor="b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65178" y="9283417"/>
            <a:ext cx="2881720" cy="489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785" tIns="44892" rIns="89785" bIns="44892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589E675E-0897-456E-BBDD-3992FBEF192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0883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79475" y="733425"/>
            <a:ext cx="4889500" cy="3667125"/>
          </a:xfrm>
          <a:ln/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Информационная модель обеспечивает:</a:t>
            </a:r>
          </a:p>
          <a:p>
            <a:r>
              <a:rPr lang="ru-RU" smtClean="0"/>
              <a:t>1.Разработку спецификации и радиационных характеристик оборудования и трубопроводов в составе:</a:t>
            </a:r>
          </a:p>
          <a:p>
            <a:pPr>
              <a:buFontTx/>
              <a:buChar char="•"/>
            </a:pPr>
            <a:r>
              <a:rPr lang="ru-RU" smtClean="0"/>
              <a:t> систем технологических трубопроводов и оборудования;</a:t>
            </a:r>
          </a:p>
          <a:p>
            <a:pPr>
              <a:buFontTx/>
              <a:buChar char="•"/>
            </a:pPr>
            <a:r>
              <a:rPr lang="ru-RU" smtClean="0"/>
              <a:t> систем вентиляции и отопления;</a:t>
            </a:r>
          </a:p>
          <a:p>
            <a:pPr>
              <a:buFontTx/>
              <a:buChar char="•"/>
            </a:pPr>
            <a:r>
              <a:rPr lang="ru-RU" smtClean="0"/>
              <a:t> систем водопровода и канализации.</a:t>
            </a:r>
          </a:p>
          <a:p>
            <a:pPr>
              <a:spcBef>
                <a:spcPts val="590"/>
              </a:spcBef>
              <a:spcAft>
                <a:spcPts val="590"/>
              </a:spcAft>
            </a:pPr>
            <a:r>
              <a:rPr lang="ru-RU" smtClean="0"/>
              <a:t>2. Расчет объемов РАО с учетом морфологии и категории активности оборудования и трубопроводов всех вышеперечисленных систем.</a:t>
            </a:r>
          </a:p>
          <a:p>
            <a:r>
              <a:rPr lang="ru-RU" smtClean="0"/>
              <a:t>3. Расчет дезактивации поверхностей оборудования и трубопроводов всех вышеперечисленных систем.</a:t>
            </a:r>
          </a:p>
          <a:p>
            <a:endParaRPr lang="ru-RU" smtClean="0"/>
          </a:p>
          <a:p>
            <a:endParaRPr lang="ru-RU" sz="1000">
              <a:cs typeface="Arial" charset="0"/>
            </a:endParaRPr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0524" indent="-280971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23883" indent="-224777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73436" indent="-224777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22989" indent="-224777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72542" indent="-22477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22096" indent="-22477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71649" indent="-22477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21202" indent="-22477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0FE1581-7900-4DA0-88B3-EFB4738F54EF}" type="slidenum">
              <a:rPr lang="ru-RU" b="0" smtClean="0">
                <a:solidFill>
                  <a:srgbClr val="000000"/>
                </a:solidFill>
              </a:rPr>
              <a:pPr eaLnBrk="1" hangingPunct="1"/>
              <a:t>4</a:t>
            </a:fld>
            <a:endParaRPr lang="ru-RU" b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148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79475" y="733425"/>
            <a:ext cx="4889500" cy="3667125"/>
          </a:xfrm>
          <a:ln/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Информационная модель обеспечивает:</a:t>
            </a:r>
          </a:p>
          <a:p>
            <a:r>
              <a:rPr lang="ru-RU" smtClean="0"/>
              <a:t>1.Разработку спецификации и радиационных характеристик оборудования и трубопроводов в составе:</a:t>
            </a:r>
          </a:p>
          <a:p>
            <a:pPr>
              <a:buFontTx/>
              <a:buChar char="•"/>
            </a:pPr>
            <a:r>
              <a:rPr lang="ru-RU" smtClean="0"/>
              <a:t> систем технологических трубопроводов и оборудования;</a:t>
            </a:r>
          </a:p>
          <a:p>
            <a:pPr>
              <a:buFontTx/>
              <a:buChar char="•"/>
            </a:pPr>
            <a:r>
              <a:rPr lang="ru-RU" smtClean="0"/>
              <a:t> систем вентиляции и отопления;</a:t>
            </a:r>
          </a:p>
          <a:p>
            <a:pPr>
              <a:buFontTx/>
              <a:buChar char="•"/>
            </a:pPr>
            <a:r>
              <a:rPr lang="ru-RU" smtClean="0"/>
              <a:t> систем водопровода и канализации.</a:t>
            </a:r>
          </a:p>
          <a:p>
            <a:pPr>
              <a:spcBef>
                <a:spcPts val="590"/>
              </a:spcBef>
              <a:spcAft>
                <a:spcPts val="590"/>
              </a:spcAft>
            </a:pPr>
            <a:r>
              <a:rPr lang="ru-RU" smtClean="0"/>
              <a:t>2. Расчет объемов РАО с учетом морфологии и категории активности оборудования и трубопроводов всех вышеперечисленных систем.</a:t>
            </a:r>
          </a:p>
          <a:p>
            <a:r>
              <a:rPr lang="ru-RU" smtClean="0"/>
              <a:t>3. Расчет дезактивации поверхностей оборудования и трубопроводов всех вышеперечисленных систем.</a:t>
            </a:r>
          </a:p>
          <a:p>
            <a:endParaRPr lang="ru-RU" smtClean="0"/>
          </a:p>
          <a:p>
            <a:endParaRPr lang="ru-RU" sz="1000">
              <a:cs typeface="Arial" charset="0"/>
            </a:endParaRPr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0524" indent="-280971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23883" indent="-224777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73436" indent="-224777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22989" indent="-224777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72542" indent="-22477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22096" indent="-22477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71649" indent="-22477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21202" indent="-22477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0FE1581-7900-4DA0-88B3-EFB4738F54EF}" type="slidenum">
              <a:rPr lang="ru-RU" b="0" smtClean="0">
                <a:solidFill>
                  <a:srgbClr val="000000"/>
                </a:solidFill>
              </a:rPr>
              <a:pPr eaLnBrk="1" hangingPunct="1"/>
              <a:t>5</a:t>
            </a:fld>
            <a:endParaRPr lang="ru-RU" b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409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79475" y="733425"/>
            <a:ext cx="4889500" cy="3667125"/>
          </a:xfrm>
          <a:ln/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Информационная модель обеспечивает:</a:t>
            </a:r>
          </a:p>
          <a:p>
            <a:r>
              <a:rPr lang="ru-RU" smtClean="0"/>
              <a:t>1.Разработку спецификации и радиационных характеристик оборудования и трубопроводов в составе:</a:t>
            </a:r>
          </a:p>
          <a:p>
            <a:pPr>
              <a:buFontTx/>
              <a:buChar char="•"/>
            </a:pPr>
            <a:r>
              <a:rPr lang="ru-RU" smtClean="0"/>
              <a:t> систем технологических трубопроводов и оборудования;</a:t>
            </a:r>
          </a:p>
          <a:p>
            <a:pPr>
              <a:buFontTx/>
              <a:buChar char="•"/>
            </a:pPr>
            <a:r>
              <a:rPr lang="ru-RU" smtClean="0"/>
              <a:t> систем вентиляции и отопления;</a:t>
            </a:r>
          </a:p>
          <a:p>
            <a:pPr>
              <a:buFontTx/>
              <a:buChar char="•"/>
            </a:pPr>
            <a:r>
              <a:rPr lang="ru-RU" smtClean="0"/>
              <a:t> систем водопровода и канализации.</a:t>
            </a:r>
          </a:p>
          <a:p>
            <a:pPr>
              <a:spcBef>
                <a:spcPts val="590"/>
              </a:spcBef>
              <a:spcAft>
                <a:spcPts val="590"/>
              </a:spcAft>
            </a:pPr>
            <a:r>
              <a:rPr lang="ru-RU" smtClean="0"/>
              <a:t>2. Расчет объемов РАО с учетом морфологии и категории активности оборудования и трубопроводов всех вышеперечисленных систем.</a:t>
            </a:r>
          </a:p>
          <a:p>
            <a:r>
              <a:rPr lang="ru-RU" smtClean="0"/>
              <a:t>3. Расчет дезактивации поверхностей оборудования и трубопроводов всех вышеперечисленных систем.</a:t>
            </a:r>
          </a:p>
          <a:p>
            <a:endParaRPr lang="ru-RU" smtClean="0"/>
          </a:p>
          <a:p>
            <a:endParaRPr lang="ru-RU" sz="1000">
              <a:cs typeface="Arial" charset="0"/>
            </a:endParaRPr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0524" indent="-280971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23883" indent="-224777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73436" indent="-224777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22989" indent="-224777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72542" indent="-22477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22096" indent="-22477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71649" indent="-22477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21202" indent="-22477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0FE1581-7900-4DA0-88B3-EFB4738F54EF}" type="slidenum">
              <a:rPr lang="ru-RU" b="0" smtClean="0">
                <a:solidFill>
                  <a:srgbClr val="000000"/>
                </a:solidFill>
              </a:rPr>
              <a:pPr eaLnBrk="1" hangingPunct="1"/>
              <a:t>6</a:t>
            </a:fld>
            <a:endParaRPr lang="ru-RU" b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485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79475" y="733425"/>
            <a:ext cx="4889500" cy="3667125"/>
          </a:xfrm>
          <a:ln/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Информационная модель обеспечивает:</a:t>
            </a:r>
          </a:p>
          <a:p>
            <a:r>
              <a:rPr lang="ru-RU" smtClean="0"/>
              <a:t>1.Разработку спецификации и радиационных характеристик оборудования и трубопроводов в составе:</a:t>
            </a:r>
          </a:p>
          <a:p>
            <a:pPr>
              <a:buFontTx/>
              <a:buChar char="•"/>
            </a:pPr>
            <a:r>
              <a:rPr lang="ru-RU" smtClean="0"/>
              <a:t> систем технологических трубопроводов и оборудования;</a:t>
            </a:r>
          </a:p>
          <a:p>
            <a:pPr>
              <a:buFontTx/>
              <a:buChar char="•"/>
            </a:pPr>
            <a:r>
              <a:rPr lang="ru-RU" smtClean="0"/>
              <a:t> систем вентиляции и отопления;</a:t>
            </a:r>
          </a:p>
          <a:p>
            <a:pPr>
              <a:buFontTx/>
              <a:buChar char="•"/>
            </a:pPr>
            <a:r>
              <a:rPr lang="ru-RU" smtClean="0"/>
              <a:t> систем водопровода и канализации.</a:t>
            </a:r>
          </a:p>
          <a:p>
            <a:pPr>
              <a:spcBef>
                <a:spcPts val="590"/>
              </a:spcBef>
              <a:spcAft>
                <a:spcPts val="590"/>
              </a:spcAft>
            </a:pPr>
            <a:r>
              <a:rPr lang="ru-RU" smtClean="0"/>
              <a:t>2. Расчет объемов РАО с учетом морфологии и категории активности оборудования и трубопроводов всех вышеперечисленных систем.</a:t>
            </a:r>
          </a:p>
          <a:p>
            <a:r>
              <a:rPr lang="ru-RU" smtClean="0"/>
              <a:t>3. Расчет дезактивации поверхностей оборудования и трубопроводов всех вышеперечисленных систем.</a:t>
            </a:r>
          </a:p>
          <a:p>
            <a:endParaRPr lang="ru-RU" smtClean="0"/>
          </a:p>
          <a:p>
            <a:endParaRPr lang="ru-RU" sz="1000">
              <a:cs typeface="Arial" charset="0"/>
            </a:endParaRPr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0524" indent="-280971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23883" indent="-224777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73436" indent="-224777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22989" indent="-224777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72542" indent="-22477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22096" indent="-22477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71649" indent="-22477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21202" indent="-22477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0FE1581-7900-4DA0-88B3-EFB4738F54EF}" type="slidenum">
              <a:rPr lang="ru-RU" b="0" smtClean="0">
                <a:solidFill>
                  <a:srgbClr val="000000"/>
                </a:solidFill>
              </a:rPr>
              <a:pPr eaLnBrk="1" hangingPunct="1"/>
              <a:t>7</a:t>
            </a:fld>
            <a:endParaRPr lang="ru-RU" b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491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79475" y="733425"/>
            <a:ext cx="4889500" cy="3667125"/>
          </a:xfrm>
          <a:ln/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Информационная модель обеспечивает:</a:t>
            </a:r>
          </a:p>
          <a:p>
            <a:r>
              <a:rPr lang="ru-RU" smtClean="0"/>
              <a:t>1.Разработку спецификации и радиационных характеристик оборудования и трубопроводов в составе:</a:t>
            </a:r>
          </a:p>
          <a:p>
            <a:pPr>
              <a:buFontTx/>
              <a:buChar char="•"/>
            </a:pPr>
            <a:r>
              <a:rPr lang="ru-RU" smtClean="0"/>
              <a:t> систем технологических трубопроводов и оборудования;</a:t>
            </a:r>
          </a:p>
          <a:p>
            <a:pPr>
              <a:buFontTx/>
              <a:buChar char="•"/>
            </a:pPr>
            <a:r>
              <a:rPr lang="ru-RU" smtClean="0"/>
              <a:t> систем вентиляции и отопления;</a:t>
            </a:r>
          </a:p>
          <a:p>
            <a:pPr>
              <a:buFontTx/>
              <a:buChar char="•"/>
            </a:pPr>
            <a:r>
              <a:rPr lang="ru-RU" smtClean="0"/>
              <a:t> систем водопровода и канализации.</a:t>
            </a:r>
          </a:p>
          <a:p>
            <a:pPr>
              <a:spcBef>
                <a:spcPts val="590"/>
              </a:spcBef>
              <a:spcAft>
                <a:spcPts val="590"/>
              </a:spcAft>
            </a:pPr>
            <a:r>
              <a:rPr lang="ru-RU" smtClean="0"/>
              <a:t>2. Расчет объемов РАО с учетом морфологии и категории активности оборудования и трубопроводов всех вышеперечисленных систем.</a:t>
            </a:r>
          </a:p>
          <a:p>
            <a:r>
              <a:rPr lang="ru-RU" smtClean="0"/>
              <a:t>3. Расчет дезактивации поверхностей оборудования и трубопроводов всех вышеперечисленных систем.</a:t>
            </a:r>
          </a:p>
          <a:p>
            <a:endParaRPr lang="ru-RU" smtClean="0"/>
          </a:p>
          <a:p>
            <a:endParaRPr lang="ru-RU" sz="1000">
              <a:cs typeface="Arial" charset="0"/>
            </a:endParaRPr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0524" indent="-280971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23883" indent="-224777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73436" indent="-224777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22989" indent="-224777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72542" indent="-22477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22096" indent="-22477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71649" indent="-22477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21202" indent="-22477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0FE1581-7900-4DA0-88B3-EFB4738F54EF}" type="slidenum">
              <a:rPr lang="ru-RU" b="0" smtClean="0">
                <a:solidFill>
                  <a:srgbClr val="000000"/>
                </a:solidFill>
              </a:rPr>
              <a:pPr eaLnBrk="1" hangingPunct="1"/>
              <a:t>8</a:t>
            </a:fld>
            <a:endParaRPr lang="ru-RU" b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252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79475" y="733425"/>
            <a:ext cx="4889500" cy="3667125"/>
          </a:xfrm>
          <a:ln/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Информационная модель обеспечивает:</a:t>
            </a:r>
          </a:p>
          <a:p>
            <a:r>
              <a:rPr lang="ru-RU" smtClean="0"/>
              <a:t>1.Разработку спецификации и радиационных характеристик оборудования и трубопроводов в составе:</a:t>
            </a:r>
          </a:p>
          <a:p>
            <a:pPr>
              <a:buFontTx/>
              <a:buChar char="•"/>
            </a:pPr>
            <a:r>
              <a:rPr lang="ru-RU" smtClean="0"/>
              <a:t> систем технологических трубопроводов и оборудования;</a:t>
            </a:r>
          </a:p>
          <a:p>
            <a:pPr>
              <a:buFontTx/>
              <a:buChar char="•"/>
            </a:pPr>
            <a:r>
              <a:rPr lang="ru-RU" smtClean="0"/>
              <a:t> систем вентиляции и отопления;</a:t>
            </a:r>
          </a:p>
          <a:p>
            <a:pPr>
              <a:buFontTx/>
              <a:buChar char="•"/>
            </a:pPr>
            <a:r>
              <a:rPr lang="ru-RU" smtClean="0"/>
              <a:t> систем водопровода и канализации.</a:t>
            </a:r>
          </a:p>
          <a:p>
            <a:pPr>
              <a:spcBef>
                <a:spcPts val="590"/>
              </a:spcBef>
              <a:spcAft>
                <a:spcPts val="590"/>
              </a:spcAft>
            </a:pPr>
            <a:r>
              <a:rPr lang="ru-RU" smtClean="0"/>
              <a:t>2. Расчет объемов РАО с учетом морфологии и категории активности оборудования и трубопроводов всех вышеперечисленных систем.</a:t>
            </a:r>
          </a:p>
          <a:p>
            <a:r>
              <a:rPr lang="ru-RU" smtClean="0"/>
              <a:t>3. Расчет дезактивации поверхностей оборудования и трубопроводов всех вышеперечисленных систем.</a:t>
            </a:r>
          </a:p>
          <a:p>
            <a:endParaRPr lang="ru-RU" smtClean="0"/>
          </a:p>
          <a:p>
            <a:endParaRPr lang="ru-RU" sz="1000">
              <a:cs typeface="Arial" charset="0"/>
            </a:endParaRPr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0524" indent="-280971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23883" indent="-224777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73436" indent="-224777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22989" indent="-224777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72542" indent="-22477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22096" indent="-22477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71649" indent="-22477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21202" indent="-22477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0FE1581-7900-4DA0-88B3-EFB4738F54EF}" type="slidenum">
              <a:rPr lang="ru-RU" b="0" smtClean="0">
                <a:solidFill>
                  <a:srgbClr val="000000"/>
                </a:solidFill>
              </a:rPr>
              <a:pPr eaLnBrk="1" hangingPunct="1"/>
              <a:t>9</a:t>
            </a:fld>
            <a:endParaRPr lang="ru-RU" b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848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35BB5-AFD8-4A10-B6BF-EAD433A0DD9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A85AE1-61EF-48DB-A006-2DC9F3660BB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11A4F-6567-4F98-B58B-606F6A717CE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45B5F-A730-4F8A-90B6-13CF24E8792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344488"/>
            <a:ext cx="2051050" cy="38989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344488"/>
            <a:ext cx="6003925" cy="38989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D6BBE-F501-4AEB-9596-2401BB2168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F6858-6EB7-408F-A330-77F413EB7BB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41AFB-2792-4822-8FC5-26D0884E4B3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33A9F-24F8-47F5-99ED-0C3D9034FC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3454400"/>
            <a:ext cx="4027487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454400"/>
            <a:ext cx="4027488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53512-BF5F-4EA5-9237-857D0924C53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4CC9D-7041-4CF0-A7C1-D99B0F9F3D3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0" y="0"/>
            <a:ext cx="210502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7102" y="80920"/>
            <a:ext cx="616743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C8AB7-52CA-4667-83EE-5D109ED9D93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6C2C6-669E-470B-832B-04B9EFB1857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4A2C9-D012-4B41-93B1-159D24A72A7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9732E-CF52-4B88-8ABF-52D56260678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D406E-D5AE-4860-B369-07D919C8E0C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344488"/>
            <a:ext cx="2051050" cy="38989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344488"/>
            <a:ext cx="6003925" cy="38989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A96183-185D-41F6-A435-F1F49521040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B57D8B-F27D-4082-80B4-07838848AA4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8FEFA-708C-4A6A-93BC-3FF69CBB7C8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F1B0E-B038-4052-BD6C-65B0792C176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3454400"/>
            <a:ext cx="4027487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454400"/>
            <a:ext cx="4027488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5865EE-5BFF-4B35-B30B-234C28AE4DD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A1D2F6-E162-4A4B-BFAC-762A563B24E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332AF-AD45-4148-8D3E-971854EC052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F5A95-F6D7-4C8C-8057-948A92E724B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060E6-63D3-4BC9-9B11-FABFC8F52CE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CFF8F-CFD0-4E6F-8F9B-E6E8D461D16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C26B60-E285-47A8-BB7F-381BFF6636C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02B93-36FE-4F46-BDF0-7B8BDFEC977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344488"/>
            <a:ext cx="2051050" cy="38989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344488"/>
            <a:ext cx="6003925" cy="3898900"/>
          </a:xfrm>
        </p:spPr>
        <p:txBody>
          <a:bodyPr vert="eaVert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7F43EE-1291-49A9-AD31-DA0B8FA8BF6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B573E-07D8-4B8D-A1E4-4388E569376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5C226E-5102-4B59-845A-0FD22CD5D3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8FD8B-6C46-4C65-B317-28081850D07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B847C2-AD8F-4909-A2CC-0321A041B35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3454400"/>
            <a:ext cx="4027487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454400"/>
            <a:ext cx="4027488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B35DE-7FCF-4207-B0D0-0AB3D8C1A32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CF9060-1998-4C55-B51F-14CD3D3593F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E6E59-A9ED-441A-AA9A-12C4A6B70D9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23F498-DDBF-4E0A-83CB-8AE93CADA0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A55906-BC80-4E8F-B91A-E4140614CF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D228EF-02AE-4F14-AFE7-5EC4A988D8A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B0A82-D8A3-4324-A82E-1CB7D367D84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344488"/>
            <a:ext cx="2051050" cy="38989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344488"/>
            <a:ext cx="6003925" cy="3898900"/>
          </a:xfrm>
        </p:spPr>
        <p:txBody>
          <a:bodyPr vert="eaVert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EA408-B3F1-45CC-8747-56080214293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7FDFB-2B9A-4CC4-9C09-20918B8657B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F57339-F3C5-46E5-B4CB-4F6B3B5988E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3A8FD-F746-4195-AE7C-6F91047F7C0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BF09C2-4236-47E6-8F03-F770E9F6DA0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3454400"/>
            <a:ext cx="4027487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454400"/>
            <a:ext cx="4027488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D29BC8-1BB1-4383-B486-C62552E6CCD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118F6A-9DEA-47A5-9C8E-6DF785C0295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2FB55-8EBB-47B6-86B7-50E963D7957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9DAB8-C7A2-427D-8260-CD595202283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5B0C29-A317-469F-BDDD-EFC46E25973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546B9D-B7D2-4324-AF96-160B75D63FE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46E505-38ED-48A8-A6A2-47E81626C61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344488"/>
            <a:ext cx="2051050" cy="38989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344488"/>
            <a:ext cx="6003925" cy="38989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CAEFC-0140-4ED3-B908-DDECC516124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4" descr="\\Firewall\common\СОМОКС\От Владислава\график Балтийская (по итогам совещания).jpg"/>
          <p:cNvPicPr>
            <a:picLocks noChangeArrowheads="1"/>
          </p:cNvPicPr>
          <p:nvPr userDrawn="1"/>
        </p:nvPicPr>
        <p:blipFill>
          <a:blip r:embed="rId2" cstate="print"/>
          <a:srcRect l="-1260" t="3117" r="-1547" b="4932"/>
          <a:stretch>
            <a:fillRect/>
          </a:stretch>
        </p:blipFill>
        <p:spPr bwMode="auto">
          <a:xfrm>
            <a:off x="28575" y="1209675"/>
            <a:ext cx="9104313" cy="51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11">
            <a:hlinkClick r:id="rId3" action="ppaction://hlinksldjump"/>
          </p:cNvPr>
          <p:cNvSpPr>
            <a:spLocks noChangeArrowheads="1"/>
          </p:cNvSpPr>
          <p:nvPr userDrawn="1"/>
        </p:nvSpPr>
        <p:spPr bwMode="auto">
          <a:xfrm>
            <a:off x="664051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chemeClr val="hlink"/>
                </a:solidFill>
              </a:rPr>
              <a:t>1</a:t>
            </a:r>
          </a:p>
        </p:txBody>
      </p:sp>
      <p:sp>
        <p:nvSpPr>
          <p:cNvPr id="4" name="Oval 12">
            <a:hlinkClick r:id="" action="ppaction://noaction"/>
          </p:cNvPr>
          <p:cNvSpPr>
            <a:spLocks noChangeArrowheads="1"/>
          </p:cNvSpPr>
          <p:nvPr userDrawn="1"/>
        </p:nvSpPr>
        <p:spPr bwMode="auto">
          <a:xfrm>
            <a:off x="702786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" name="Oval 13"/>
          <p:cNvSpPr>
            <a:spLocks noChangeArrowheads="1"/>
          </p:cNvSpPr>
          <p:nvPr userDrawn="1"/>
        </p:nvSpPr>
        <p:spPr bwMode="auto">
          <a:xfrm>
            <a:off x="7416800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chemeClr val="hlink"/>
                </a:solidFill>
              </a:rPr>
              <a:t>3</a:t>
            </a:r>
          </a:p>
        </p:txBody>
      </p:sp>
      <p:sp>
        <p:nvSpPr>
          <p:cNvPr id="6" name="Oval 14">
            <a:hlinkClick r:id="" action="ppaction://noaction"/>
          </p:cNvPr>
          <p:cNvSpPr>
            <a:spLocks noChangeArrowheads="1"/>
          </p:cNvSpPr>
          <p:nvPr userDrawn="1"/>
        </p:nvSpPr>
        <p:spPr bwMode="auto">
          <a:xfrm>
            <a:off x="7805738" y="1022350"/>
            <a:ext cx="287337" cy="287338"/>
          </a:xfrm>
          <a:prstGeom prst="ellipse">
            <a:avLst/>
          </a:prstGeom>
          <a:solidFill>
            <a:srgbClr val="003274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</a:rPr>
              <a:t>4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Oval 15">
            <a:hlinkClick r:id="" action="ppaction://noaction"/>
          </p:cNvPr>
          <p:cNvSpPr>
            <a:spLocks noChangeArrowheads="1"/>
          </p:cNvSpPr>
          <p:nvPr userDrawn="1"/>
        </p:nvSpPr>
        <p:spPr bwMode="auto">
          <a:xfrm>
            <a:off x="8194675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chemeClr val="hlink"/>
                </a:solidFill>
              </a:rPr>
              <a:t>5</a:t>
            </a:r>
            <a:endParaRPr lang="ru-RU" dirty="0">
              <a:solidFill>
                <a:schemeClr val="hlink"/>
              </a:solidFill>
            </a:endParaRPr>
          </a:p>
        </p:txBody>
      </p:sp>
      <p:sp>
        <p:nvSpPr>
          <p:cNvPr id="8" name="Oval 17"/>
          <p:cNvSpPr>
            <a:spLocks noChangeArrowheads="1"/>
          </p:cNvSpPr>
          <p:nvPr userDrawn="1"/>
        </p:nvSpPr>
        <p:spPr bwMode="auto">
          <a:xfrm>
            <a:off x="8583613" y="1022350"/>
            <a:ext cx="287337" cy="287338"/>
          </a:xfrm>
          <a:prstGeom prst="ellipse">
            <a:avLst/>
          </a:prstGeom>
          <a:solidFill>
            <a:srgbClr val="C1DCF1"/>
          </a:solidFill>
          <a:ln w="19050" algn="ctr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chemeClr val="hlink"/>
                </a:solidFill>
              </a:rPr>
              <a:t>6</a:t>
            </a:r>
            <a:endParaRPr lang="ru-RU" dirty="0">
              <a:solidFill>
                <a:schemeClr val="hlink"/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A4180-B469-47EA-A7F3-0509530AFA6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1125538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50" y="1125538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37208-5E30-4148-8264-379B907A91E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65C22-C474-4A96-AF09-64353C8F90F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C717A-483C-42AE-BD03-A3F5E5C654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CD7FC-21C9-4B8E-BB40-8F0B0889B5F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3454400"/>
            <a:ext cx="4027487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454400"/>
            <a:ext cx="4027488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1A6791-AC7F-4E8C-BAEF-90E25D56A9A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9B1893-7F77-4BE2-B617-32D8B27BB95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829B1-DD55-40C6-BDB5-762AE237F8D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CA6026-19EC-4DA9-96BE-860CE941C0B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ED4B3-E551-4B84-88F7-A8F453FF917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236B7E-8889-44AE-B6E9-76DBE4A02C6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20EF92-2287-4544-9611-95614D8D5CE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0C1F3-341D-47DF-B7FF-E5826D1B52C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EC302-AD7F-4E3A-BBC9-E5E00952A4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64770F-39F1-40C6-BCDD-68B8A02708E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CD0D2-319A-4F7D-BB09-4EC67ED3671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4F1642-487A-4954-87BA-8E86DCA6BC9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3454400"/>
            <a:ext cx="4027487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454400"/>
            <a:ext cx="4027488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72684-2EAB-45C2-98CF-DB6794E6DAB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07F75-8BCF-4C2B-99A6-8D6DC595F24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73958-83E6-4675-A843-A57EC2A36DA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12D123-251E-488F-B67A-8027D8B90A6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3D5E0-1178-4CE4-B735-360C241D3EE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C2229-DC2A-4E61-AC17-448024720EA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F202C9-E46C-480D-BB47-364D3D30AAE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8077F-08C4-40A9-9D6D-A9B4894CC83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854333-54EB-4A12-8652-5575546AA71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28ACC-D1F1-4204-A52A-CFEED95FE27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9FCA1-E57D-4441-934A-5931F39F1AA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6D751C-97D7-407B-8E92-65895AD9D46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3454400"/>
            <a:ext cx="4027487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454400"/>
            <a:ext cx="4027488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E13039-5178-441E-950C-0DC02A9EC2C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CBE70-20D9-438A-BAEE-98EDC0EE8DF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81DC6-415A-4338-BBE9-C81E875D0CB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E267B-E53A-4BBB-9AF4-2E71AEB10DB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87AF2-1B28-4368-ACA7-733B3F53488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F03A0-8AB7-4FF8-AD34-B69B6886253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191265-2AA3-490B-B255-1F56534AC00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315E1-0589-4C65-9AAC-92D229D4E56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344488"/>
            <a:ext cx="2051050" cy="38989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344488"/>
            <a:ext cx="6003925" cy="38989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C168E6-B38B-4B43-A953-534AABE7B67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C5DDC-844B-4F64-9D11-8EAA2985043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F3FBC1-5B5C-46E8-8858-8EC347B97E9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715D02-F152-43C7-B624-8EA4F4FEA42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3454400"/>
            <a:ext cx="4027487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454400"/>
            <a:ext cx="4027488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39A7F1-6C01-420A-B0EB-8492FECAEDF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1DE2E-EB7D-4713-B30C-2E5F5623142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CFC84-0616-45FD-BD79-0D8C0E89477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745105-0A39-4230-8D94-B16153E5FE4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D3608-71A7-4DDE-A57F-2FA7C293BA2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F60D91-3E06-4C2A-A9DD-A21D27866C9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1A2E78-358B-4FC3-A664-5BEB795D209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2B426-52EE-49EA-91B0-31002FB1BC2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344488"/>
            <a:ext cx="2051050" cy="38989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344488"/>
            <a:ext cx="6003925" cy="38989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7A9A96-3E6B-4AED-B48B-D2338D78591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D4968-FA75-48B7-84DE-11CF426FC93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9FAE19-6D4C-4EC6-8A3F-02C23075BC2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54482-46CA-43EF-84FA-FC543E1FE30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3454400"/>
            <a:ext cx="4027487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454400"/>
            <a:ext cx="4027488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F40B3-12A5-4A08-BCD3-1331880E157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2985F-2820-4760-9284-48D036DC9BF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0EF3F-6A71-4222-9B30-EFDF9DD23C4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6865" y="1497027"/>
            <a:ext cx="7632700" cy="962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AC1053-D8D0-442B-AE6A-695228726C0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A0FA5-E096-4DC3-90FF-DB83C862FEE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31D9F-276B-4FEA-8125-84229DE930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E273C-EEBE-4D8C-905F-25C7A04D541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334C3-2097-44E4-ACF8-9E22CB7091E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344488"/>
            <a:ext cx="2051050" cy="38989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344488"/>
            <a:ext cx="6003925" cy="38989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76445A-FC46-4C0F-9547-543EFE07DEE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97CA7-A42A-42B6-BCD8-50F1C120AB6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F4866-59A1-41AF-B451-C3763B7D2DD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65A136-1E74-4027-9D9B-D5D4FC6CB2A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3454400"/>
            <a:ext cx="4027487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454400"/>
            <a:ext cx="4027488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4E233-6D86-4A10-A0E0-A227849AEAE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902A2E-31EC-43F5-8F0E-D174B95C0D1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10AEE-E7FF-4C6D-A4F1-A976CCC9EEB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10EFF5-D7FB-4FCB-A65C-3863EB305F7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3ECCC6-4322-4F76-A885-12EF8A831FC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A3AAB-D6A3-4EA8-825B-D3F3B588013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725ACF-42BB-4D9C-A5E3-F797E4F13E3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0822BE-A7AD-400A-B581-91977D47FBC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344488"/>
            <a:ext cx="2051050" cy="38989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344488"/>
            <a:ext cx="6003925" cy="38989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61B75-D4D2-4D76-814C-C48421A2F21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FE8862-553E-4A13-A706-12EB702C86C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0951A6-379C-47DB-A8A6-7AB250BE6B2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C08E1-7808-475D-A515-00DEA310F81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3454400"/>
            <a:ext cx="4027487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454400"/>
            <a:ext cx="4027488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E878F-C846-431D-8D89-852C92A349D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0" y="0"/>
            <a:ext cx="210502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0"/>
            <a:ext cx="616743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B3866-41C3-4D7D-9F06-D9DAB00AA3C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B12CD1-239B-4332-9782-EDC3D0FF09C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629AE-AC44-4010-B63C-E64074A10C6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836B4-9389-48C8-9317-E34215D4BC8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CC352-B62E-48F9-BA8B-25CEC0653F5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4C1F2-41D4-4311-9817-64C7FBD51A0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0CDCF6-69C1-44A6-8FF5-D0B8993ED6D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344488"/>
            <a:ext cx="2051050" cy="38989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344488"/>
            <a:ext cx="6003925" cy="38989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EA927A-1BF2-40A9-B108-3EC7FBF33E8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F609D-798C-4621-8C3B-1DEB7620152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F71C4-6906-4193-8F4F-9773029E148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48C33-A9F3-4217-9A1C-D1ED4FFC08C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7632700" cy="962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68313" y="1125538"/>
            <a:ext cx="4135437" cy="51482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50" y="1125538"/>
            <a:ext cx="4137025" cy="51482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48DEEA-872C-4A7D-A930-717DF4DE684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3454400"/>
            <a:ext cx="4027487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454400"/>
            <a:ext cx="4027488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8B880-ECDD-468D-96F6-554AD8B343C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13F140-0B87-467B-A9EE-3B01A884D47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EF187-199A-41F3-9A85-8DA66D21547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4CC5F-D317-4F8C-AC51-08CED5B52B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AAEAC4-7E49-408F-BD69-4EC29C0FB21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BCB3D-4705-4DCD-80BA-24AE1235A28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F353DA-054B-4508-851D-7566FE7508C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344488"/>
            <a:ext cx="2051050" cy="38989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344488"/>
            <a:ext cx="6003925" cy="3898900"/>
          </a:xfrm>
        </p:spPr>
        <p:txBody>
          <a:bodyPr vert="eaVert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3568FB-124D-4EBE-B374-ECFFA0D5850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ADB53-14F8-4C21-B45E-1F7C1762536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6385CC-ED6C-4674-9A65-07AE0AA54E6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7632700" cy="962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A5522-0BE6-4F61-8903-F8A08D17D28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0C689-EC38-451A-B17F-A5E2A6B14F6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3454400"/>
            <a:ext cx="4027487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454400"/>
            <a:ext cx="4027488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7B6CC-5645-4D1B-B283-BA22E90EA5A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37D9EE-8F94-403A-A8BC-962B3C360FC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FF5F5D-52A5-4591-A490-B72F8572670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FB6B0-B2E2-42B8-8560-7ECE640C1AE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8B3A4-F47F-475D-A3A8-73F8A1B1A20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CFA66-CB1E-49E2-AD7D-7706C33C070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6046B-E922-4290-8656-AEC7A14CC1F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344488"/>
            <a:ext cx="2051050" cy="38989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344488"/>
            <a:ext cx="6003925" cy="3898900"/>
          </a:xfrm>
        </p:spPr>
        <p:txBody>
          <a:bodyPr vert="eaVert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17B61E-6F83-4D0B-B643-3880F47CED9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3244B-4D41-4533-8AC4-276DF5C3FE8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split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plit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split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split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1600200"/>
            <a:ext cx="2171700" cy="45259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3627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566CC-B563-4429-8C14-96AAE5C4BED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1102C-2D0C-4D8B-8CE8-99A741A94BC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AD64F-D4C1-48C8-B13B-0C4F2C4A97A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0AEF2-EE76-40AC-8299-DDA2AE48202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3454400"/>
            <a:ext cx="4027487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454400"/>
            <a:ext cx="4027488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82E46-AB89-49CC-A2D0-B4E9FDBCC28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763AF-1F55-4453-98EC-D07AD78DA7F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0E8C6-9DF1-4906-8B6F-9AD2E519BD7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D214A-B31E-46D9-BF4F-4E91A5BB0C7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898226-1C56-42FF-95B1-7EF0DB996EE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AC67E-4496-47B0-9C8F-8D2D9BA61A6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CC6F7D-0ED0-4FD7-8059-F63CDBCB3C1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B0DC2C-D027-4F0C-B4A6-BC2E41ED32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344488"/>
            <a:ext cx="2051050" cy="38989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344488"/>
            <a:ext cx="6003925" cy="38989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EC302-511A-45DF-92BF-F2BF02964EB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4" descr="\\Firewall\common\СОМОКС\От Владислава\график Балтийская (по итогам совещания).jpg"/>
          <p:cNvPicPr>
            <a:picLocks noChangeArrowheads="1"/>
          </p:cNvPicPr>
          <p:nvPr userDrawn="1"/>
        </p:nvPicPr>
        <p:blipFill>
          <a:blip r:embed="rId2" cstate="print"/>
          <a:srcRect l="-1260" t="3117" r="-1547" b="4932"/>
          <a:stretch>
            <a:fillRect/>
          </a:stretch>
        </p:blipFill>
        <p:spPr bwMode="auto">
          <a:xfrm>
            <a:off x="28575" y="1209675"/>
            <a:ext cx="9104313" cy="51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11">
            <a:hlinkClick r:id="rId3" action="ppaction://hlinksldjump"/>
          </p:cNvPr>
          <p:cNvSpPr>
            <a:spLocks noChangeArrowheads="1"/>
          </p:cNvSpPr>
          <p:nvPr userDrawn="1"/>
        </p:nvSpPr>
        <p:spPr bwMode="auto">
          <a:xfrm>
            <a:off x="664051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003274"/>
                </a:solidFill>
              </a:rPr>
              <a:t>1</a:t>
            </a:r>
          </a:p>
        </p:txBody>
      </p:sp>
      <p:sp>
        <p:nvSpPr>
          <p:cNvPr id="4" name="Oval 12">
            <a:hlinkClick r:id="" action="ppaction://noaction"/>
          </p:cNvPr>
          <p:cNvSpPr>
            <a:spLocks noChangeArrowheads="1"/>
          </p:cNvSpPr>
          <p:nvPr userDrawn="1"/>
        </p:nvSpPr>
        <p:spPr bwMode="auto">
          <a:xfrm>
            <a:off x="702786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003274"/>
                </a:solidFill>
              </a:rPr>
              <a:t>2</a:t>
            </a:r>
          </a:p>
        </p:txBody>
      </p:sp>
      <p:sp>
        <p:nvSpPr>
          <p:cNvPr id="5" name="Oval 13"/>
          <p:cNvSpPr>
            <a:spLocks noChangeArrowheads="1"/>
          </p:cNvSpPr>
          <p:nvPr userDrawn="1"/>
        </p:nvSpPr>
        <p:spPr bwMode="auto">
          <a:xfrm>
            <a:off x="7416800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003274"/>
                </a:solidFill>
              </a:rPr>
              <a:t>3</a:t>
            </a:r>
          </a:p>
        </p:txBody>
      </p:sp>
      <p:sp>
        <p:nvSpPr>
          <p:cNvPr id="6" name="Oval 14">
            <a:hlinkClick r:id="" action="ppaction://noaction"/>
          </p:cNvPr>
          <p:cNvSpPr>
            <a:spLocks noChangeArrowheads="1"/>
          </p:cNvSpPr>
          <p:nvPr userDrawn="1"/>
        </p:nvSpPr>
        <p:spPr bwMode="auto">
          <a:xfrm>
            <a:off x="7805738" y="1022350"/>
            <a:ext cx="287337" cy="287338"/>
          </a:xfrm>
          <a:prstGeom prst="ellipse">
            <a:avLst/>
          </a:prstGeom>
          <a:solidFill>
            <a:srgbClr val="003274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</a:rPr>
              <a:t>4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" name="Oval 15">
            <a:hlinkClick r:id="" action="ppaction://noaction"/>
          </p:cNvPr>
          <p:cNvSpPr>
            <a:spLocks noChangeArrowheads="1"/>
          </p:cNvSpPr>
          <p:nvPr userDrawn="1"/>
        </p:nvSpPr>
        <p:spPr bwMode="auto">
          <a:xfrm>
            <a:off x="8194675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rgbClr val="003274"/>
                </a:solidFill>
              </a:rPr>
              <a:t>5</a:t>
            </a:r>
            <a:endParaRPr lang="ru-RU" dirty="0">
              <a:solidFill>
                <a:srgbClr val="003274"/>
              </a:solidFill>
            </a:endParaRPr>
          </a:p>
        </p:txBody>
      </p:sp>
      <p:sp>
        <p:nvSpPr>
          <p:cNvPr id="8" name="Oval 17"/>
          <p:cNvSpPr>
            <a:spLocks noChangeArrowheads="1"/>
          </p:cNvSpPr>
          <p:nvPr userDrawn="1"/>
        </p:nvSpPr>
        <p:spPr bwMode="auto">
          <a:xfrm>
            <a:off x="8583613" y="1022350"/>
            <a:ext cx="287337" cy="287338"/>
          </a:xfrm>
          <a:prstGeom prst="ellipse">
            <a:avLst/>
          </a:prstGeom>
          <a:solidFill>
            <a:srgbClr val="C1DCF1"/>
          </a:solidFill>
          <a:ln w="19050" algn="ctr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rgbClr val="003274"/>
                </a:solidFill>
              </a:rPr>
              <a:t>6</a:t>
            </a:r>
            <a:endParaRPr lang="ru-RU" dirty="0">
              <a:solidFill>
                <a:srgbClr val="003274"/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DC9B3-E25D-4650-B233-E7E2B08FE68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9302B-A677-4A19-A391-DBDEADFE6DC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BE418-3365-47CA-9F0D-5A724A657D2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9DA423-FB3D-4C8E-A553-EA512199870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3454400"/>
            <a:ext cx="4027487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454400"/>
            <a:ext cx="4027488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BA279-DCBE-415D-BAC7-3F083203C0A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76D4D-620A-4696-8FD0-75F240D0AFF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8DCBC0-28CF-4DC6-9F50-32567ADADE2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B1358D-E0E2-44B8-972E-2957C352B00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BC5873-8F65-4561-BABB-40661B08238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1557338"/>
            <a:ext cx="4027487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27488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A15B2-213C-4E34-8BC5-49593EA6B77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888D6-B9C8-4B18-877B-5FCF752CCDD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A19E9-C111-4AE2-B504-C6570D59F73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344488"/>
            <a:ext cx="2051050" cy="38989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344488"/>
            <a:ext cx="6003925" cy="38989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3A756-AA35-49C5-A1F9-EEFC57FCB32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4" descr="\\Firewall\common\СОМОКС\От Владислава\график Балтийская (по итогам совещания).jpg"/>
          <p:cNvPicPr>
            <a:picLocks noChangeArrowheads="1"/>
          </p:cNvPicPr>
          <p:nvPr userDrawn="1"/>
        </p:nvPicPr>
        <p:blipFill>
          <a:blip r:embed="rId2" cstate="print"/>
          <a:srcRect l="-1260" t="3117" r="-1547" b="4932"/>
          <a:stretch>
            <a:fillRect/>
          </a:stretch>
        </p:blipFill>
        <p:spPr bwMode="auto">
          <a:xfrm>
            <a:off x="28575" y="1209675"/>
            <a:ext cx="9104313" cy="51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11">
            <a:hlinkClick r:id="rId3" action="ppaction://hlinksldjump"/>
          </p:cNvPr>
          <p:cNvSpPr>
            <a:spLocks noChangeArrowheads="1"/>
          </p:cNvSpPr>
          <p:nvPr userDrawn="1"/>
        </p:nvSpPr>
        <p:spPr bwMode="auto">
          <a:xfrm>
            <a:off x="664051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003274"/>
                </a:solidFill>
              </a:rPr>
              <a:t>1</a:t>
            </a:r>
          </a:p>
        </p:txBody>
      </p:sp>
      <p:sp>
        <p:nvSpPr>
          <p:cNvPr id="4" name="Oval 12">
            <a:hlinkClick r:id="" action="ppaction://noaction"/>
          </p:cNvPr>
          <p:cNvSpPr>
            <a:spLocks noChangeArrowheads="1"/>
          </p:cNvSpPr>
          <p:nvPr userDrawn="1"/>
        </p:nvSpPr>
        <p:spPr bwMode="auto">
          <a:xfrm>
            <a:off x="702786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003274"/>
                </a:solidFill>
              </a:rPr>
              <a:t>2</a:t>
            </a:r>
          </a:p>
        </p:txBody>
      </p:sp>
      <p:sp>
        <p:nvSpPr>
          <p:cNvPr id="5" name="Oval 13">
            <a:hlinkClick r:id="" action="ppaction://noaction"/>
          </p:cNvPr>
          <p:cNvSpPr>
            <a:spLocks noChangeArrowheads="1"/>
          </p:cNvSpPr>
          <p:nvPr userDrawn="1"/>
        </p:nvSpPr>
        <p:spPr bwMode="auto">
          <a:xfrm>
            <a:off x="7416800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003274"/>
                </a:solidFill>
              </a:rPr>
              <a:t>3</a:t>
            </a:r>
          </a:p>
        </p:txBody>
      </p:sp>
      <p:sp>
        <p:nvSpPr>
          <p:cNvPr id="6" name="Oval 14">
            <a:hlinkClick r:id="" action="ppaction://noaction"/>
          </p:cNvPr>
          <p:cNvSpPr>
            <a:spLocks noChangeArrowheads="1"/>
          </p:cNvSpPr>
          <p:nvPr userDrawn="1"/>
        </p:nvSpPr>
        <p:spPr bwMode="auto">
          <a:xfrm>
            <a:off x="7805738" y="1022350"/>
            <a:ext cx="287337" cy="287338"/>
          </a:xfrm>
          <a:prstGeom prst="ellipse">
            <a:avLst/>
          </a:prstGeom>
          <a:solidFill>
            <a:srgbClr val="003274"/>
          </a:solidFill>
          <a:ln w="1905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</a:rPr>
              <a:t>4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" name="Oval 15">
            <a:hlinkClick r:id="" action="ppaction://noaction"/>
          </p:cNvPr>
          <p:cNvSpPr>
            <a:spLocks noChangeArrowheads="1"/>
          </p:cNvSpPr>
          <p:nvPr userDrawn="1"/>
        </p:nvSpPr>
        <p:spPr bwMode="auto">
          <a:xfrm>
            <a:off x="8194675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rgbClr val="003274"/>
                </a:solidFill>
              </a:rPr>
              <a:t>5</a:t>
            </a:r>
            <a:endParaRPr lang="ru-RU" dirty="0">
              <a:solidFill>
                <a:srgbClr val="003274"/>
              </a:solidFill>
            </a:endParaRPr>
          </a:p>
        </p:txBody>
      </p:sp>
      <p:sp>
        <p:nvSpPr>
          <p:cNvPr id="8" name="Oval 17"/>
          <p:cNvSpPr>
            <a:spLocks noChangeArrowheads="1"/>
          </p:cNvSpPr>
          <p:nvPr userDrawn="1"/>
        </p:nvSpPr>
        <p:spPr bwMode="auto">
          <a:xfrm>
            <a:off x="8583613" y="1022350"/>
            <a:ext cx="287337" cy="287338"/>
          </a:xfrm>
          <a:prstGeom prst="ellipse">
            <a:avLst/>
          </a:prstGeom>
          <a:solidFill>
            <a:srgbClr val="C1DCF1"/>
          </a:solidFill>
          <a:ln w="19050" algn="ctr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rgbClr val="003274"/>
                </a:solidFill>
              </a:rPr>
              <a:t>6</a:t>
            </a:r>
            <a:endParaRPr lang="ru-RU" dirty="0">
              <a:solidFill>
                <a:srgbClr val="003274"/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4AF36-2734-41E7-B956-C4633CECF90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991549-5E97-4A53-89B7-DDDD30044772}" type="datetimeFigureOut">
              <a:rPr lang="ru-RU" smtClean="0"/>
              <a:t>05.11.2013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8A2D108-DD1A-4BD2-86AD-28A8A7E71A6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0706432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991549-5E97-4A53-89B7-DDDD30044772}" type="datetimeFigureOut">
              <a:rPr lang="ru-RU" smtClean="0"/>
              <a:t>05.11.2013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8A2D108-DD1A-4BD2-86AD-28A8A7E71A6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7216113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991549-5E97-4A53-89B7-DDDD30044772}" type="datetimeFigureOut">
              <a:rPr lang="ru-RU" smtClean="0"/>
              <a:t>05.11.2013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8A2D108-DD1A-4BD2-86AD-28A8A7E71A6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3835165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991549-5E97-4A53-89B7-DDDD30044772}" type="datetimeFigureOut">
              <a:rPr lang="ru-RU" smtClean="0"/>
              <a:t>05.11.2013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8A2D108-DD1A-4BD2-86AD-28A8A7E71A6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131392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991549-5E97-4A53-89B7-DDDD30044772}" type="datetimeFigureOut">
              <a:rPr lang="ru-RU" smtClean="0"/>
              <a:t>05.11.2013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8A2D108-DD1A-4BD2-86AD-28A8A7E71A6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7402718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991549-5E97-4A53-89B7-DDDD30044772}" type="datetimeFigureOut">
              <a:rPr lang="ru-RU" smtClean="0"/>
              <a:t>05.11.2013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8A2D108-DD1A-4BD2-86AD-28A8A7E71A6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16153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0A13DB-98F7-46E9-91A2-7FED67C1FF8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991549-5E97-4A53-89B7-DDDD30044772}" type="datetimeFigureOut">
              <a:rPr lang="ru-RU" smtClean="0"/>
              <a:t>05.11.2013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8A2D108-DD1A-4BD2-86AD-28A8A7E71A6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6433250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991549-5E97-4A53-89B7-DDDD30044772}" type="datetimeFigureOut">
              <a:rPr lang="ru-RU" smtClean="0"/>
              <a:t>05.11.2013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8A2D108-DD1A-4BD2-86AD-28A8A7E71A6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2747974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991549-5E97-4A53-89B7-DDDD30044772}" type="datetimeFigureOut">
              <a:rPr lang="ru-RU" smtClean="0"/>
              <a:t>05.11.2013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8A2D108-DD1A-4BD2-86AD-28A8A7E71A6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4776326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991549-5E97-4A53-89B7-DDDD30044772}" type="datetimeFigureOut">
              <a:rPr lang="ru-RU" smtClean="0"/>
              <a:t>05.11.2013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8A2D108-DD1A-4BD2-86AD-28A8A7E71A6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3416037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991549-5E97-4A53-89B7-DDDD30044772}" type="datetimeFigureOut">
              <a:rPr lang="ru-RU" smtClean="0"/>
              <a:t>05.11.2013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8A2D108-DD1A-4BD2-86AD-28A8A7E71A6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4970515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21C8D-D912-4AF4-BB82-AD4B6C7AE43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8C277-3CBB-4F9A-9A69-FA17676B460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DB512-461C-43C3-A6CA-C2E47B2DFAE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1557338"/>
            <a:ext cx="4027487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27488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0976D7-7070-4E11-BC39-5515F6C32D8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405AF7-6F35-4195-98E3-BF2C24958AD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0B7B7-C96A-46C3-8953-BF93D1D9830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845CD-B5EE-445A-8266-D92987AE88A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0C51F0-33CD-46E5-9C64-73A63D77B78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EB493-43B7-46EC-B4BA-5BDF05C4457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C26FAF-2D9A-4C02-9E1E-D722ABDEBCB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68B8CB-0EB2-4FD2-A4AD-54D4E28EE2B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77788"/>
            <a:ext cx="2051050" cy="60071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77788"/>
            <a:ext cx="6003925" cy="60071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173B7-0610-430F-801A-ABC5AB61BF0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F6858-6EB7-408F-A330-77F413EB7BBF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564453"/>
      </p:ext>
    </p:extLst>
  </p:cSld>
  <p:clrMapOvr>
    <a:masterClrMapping/>
  </p:clrMapOvr>
  <p:transition>
    <p:wipe dir="r"/>
  </p:transition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41AFB-2792-4822-8FC5-26D0884E4B33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177197"/>
      </p:ext>
    </p:extLst>
  </p:cSld>
  <p:clrMapOvr>
    <a:masterClrMapping/>
  </p:clrMapOvr>
  <p:transition>
    <p:wipe dir="r"/>
  </p:transition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33A9F-24F8-47F5-99ED-0C3D9034FCA2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756363"/>
      </p:ext>
    </p:extLst>
  </p:cSld>
  <p:clrMapOvr>
    <a:masterClrMapping/>
  </p:clrMapOvr>
  <p:transition>
    <p:wipe dir="r"/>
  </p:transition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3454400"/>
            <a:ext cx="4027487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454400"/>
            <a:ext cx="4027488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53512-BF5F-4EA5-9237-857D0924C53D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650877"/>
      </p:ext>
    </p:extLst>
  </p:cSld>
  <p:clrMapOvr>
    <a:masterClrMapping/>
  </p:clrMapOvr>
  <p:transition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476E1-1D63-4004-A58D-72FE4A8BA5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4CC9D-7041-4CF0-A7C1-D99B0F9F3D36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327575"/>
      </p:ext>
    </p:extLst>
  </p:cSld>
  <p:clrMapOvr>
    <a:masterClrMapping/>
  </p:clrMapOvr>
  <p:transition>
    <p:wipe dir="r"/>
  </p:transition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C8AB7-52CA-4667-83EE-5D109ED9D933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184975"/>
      </p:ext>
    </p:extLst>
  </p:cSld>
  <p:clrMapOvr>
    <a:masterClrMapping/>
  </p:clrMapOvr>
  <p:transition>
    <p:wipe dir="r"/>
  </p:transition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6C2C6-669E-470B-832B-04B9EFB1857A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37851"/>
      </p:ext>
    </p:extLst>
  </p:cSld>
  <p:clrMapOvr>
    <a:masterClrMapping/>
  </p:clrMapOvr>
  <p:transition>
    <p:wipe dir="r"/>
  </p:transition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4A2C9-D012-4B41-93B1-159D24A72A7B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753482"/>
      </p:ext>
    </p:extLst>
  </p:cSld>
  <p:clrMapOvr>
    <a:masterClrMapping/>
  </p:clrMapOvr>
  <p:transition>
    <p:wipe dir="r"/>
  </p:transition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9732E-CF52-4B88-8ABF-52D562606782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677300"/>
      </p:ext>
    </p:extLst>
  </p:cSld>
  <p:clrMapOvr>
    <a:masterClrMapping/>
  </p:clrMapOvr>
  <p:transition>
    <p:wipe dir="r"/>
  </p:transition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D406E-D5AE-4860-B369-07D919C8E0C0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290"/>
      </p:ext>
    </p:extLst>
  </p:cSld>
  <p:clrMapOvr>
    <a:masterClrMapping/>
  </p:clrMapOvr>
  <p:transition>
    <p:wipe dir="r"/>
  </p:transition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344488"/>
            <a:ext cx="2051050" cy="38989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344488"/>
            <a:ext cx="6003925" cy="38989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A96183-185D-41F6-A435-F1F49521040C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870576"/>
      </p:ext>
    </p:extLst>
  </p:cSld>
  <p:clrMapOvr>
    <a:masterClrMapping/>
  </p:clrMapOvr>
  <p:transition>
    <p:wipe dir="r"/>
  </p:transition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AB772-6879-4EC1-8CBC-DF7C9D2BB158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679817"/>
      </p:ext>
    </p:extLst>
  </p:cSld>
  <p:clrMapOvr>
    <a:masterClrMapping/>
  </p:clrMapOvr>
  <p:transition>
    <p:wipe dir="r"/>
  </p:transition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AB772-6879-4EC1-8CBC-DF7C9D2BB158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625751"/>
      </p:ext>
    </p:extLst>
  </p:cSld>
  <p:clrMapOvr>
    <a:masterClrMapping/>
  </p:clrMapOvr>
  <p:transition>
    <p:wipe dir="r"/>
  </p:transition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AB772-6879-4EC1-8CBC-DF7C9D2BB158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869100"/>
      </p:ext>
    </p:extLst>
  </p:cSld>
  <p:clrMapOvr>
    <a:masterClrMapping/>
  </p:clrMapOvr>
  <p:transition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C8CF6-FD94-4D3E-9CDB-3CF3632E673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AB772-6879-4EC1-8CBC-DF7C9D2BB158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739258"/>
      </p:ext>
    </p:extLst>
  </p:cSld>
  <p:clrMapOvr>
    <a:masterClrMapping/>
  </p:clrMapOvr>
  <p:transition>
    <p:wipe dir="r"/>
  </p:transition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AB772-6879-4EC1-8CBC-DF7C9D2BB158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62898"/>
      </p:ext>
    </p:extLst>
  </p:cSld>
  <p:clrMapOvr>
    <a:masterClrMapping/>
  </p:clrMapOvr>
  <p:transition>
    <p:wipe dir="r"/>
  </p:transition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AB772-6879-4EC1-8CBC-DF7C9D2BB158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576920"/>
      </p:ext>
    </p:extLst>
  </p:cSld>
  <p:clrMapOvr>
    <a:masterClrMapping/>
  </p:clrMapOvr>
  <p:transition>
    <p:wipe dir="r"/>
  </p:transition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AB772-6879-4EC1-8CBC-DF7C9D2BB158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28626"/>
      </p:ext>
    </p:extLst>
  </p:cSld>
  <p:clrMapOvr>
    <a:masterClrMapping/>
  </p:clrMapOvr>
  <p:transition>
    <p:wipe dir="r"/>
  </p:transition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AB772-6879-4EC1-8CBC-DF7C9D2BB158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730679"/>
      </p:ext>
    </p:extLst>
  </p:cSld>
  <p:clrMapOvr>
    <a:masterClrMapping/>
  </p:clrMapOvr>
  <p:transition>
    <p:wipe dir="r"/>
  </p:transition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A548F-C9FE-4911-AC19-F8C6F0CE1957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738101"/>
      </p:ext>
    </p:extLst>
  </p:cSld>
  <p:clrMapOvr>
    <a:masterClrMapping/>
  </p:clrMapOvr>
  <p:transition>
    <p:wipe dir="r"/>
  </p:transition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AB772-6879-4EC1-8CBC-DF7C9D2BB158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708516"/>
      </p:ext>
    </p:extLst>
  </p:cSld>
  <p:clrMapOvr>
    <a:masterClrMapping/>
  </p:clrMapOvr>
  <p:transition>
    <p:wipe dir="r"/>
  </p:transition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3423A-BA3E-49DE-ACCC-6A6F1FAACE63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084647"/>
      </p:ext>
    </p:extLst>
  </p:cSld>
  <p:clrMapOvr>
    <a:masterClrMapping/>
  </p:clrMapOvr>
  <p:transition>
    <p:wipe dir="r"/>
  </p:transition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3454400"/>
            <a:ext cx="4027487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454400"/>
            <a:ext cx="4027488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51522-EA75-4A61-BABD-EC5A74E5EA91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503035"/>
      </p:ext>
    </p:extLst>
  </p:cSld>
  <p:clrMapOvr>
    <a:masterClrMapping/>
  </p:clrMapOvr>
  <p:transition>
    <p:wipe dir="r"/>
  </p:transition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BC59A-49A9-4ADA-B231-0C7FAEDDA882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132351"/>
      </p:ext>
    </p:extLst>
  </p:cSld>
  <p:clrMapOvr>
    <a:masterClrMapping/>
  </p:clrMapOvr>
  <p:transition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90DA02-99E9-4E9C-8708-BC1CD80BD18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38BD1-AFA1-4538-8285-B5A3D118332C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361722"/>
      </p:ext>
    </p:extLst>
  </p:cSld>
  <p:clrMapOvr>
    <a:masterClrMapping/>
  </p:clrMapOvr>
  <p:transition>
    <p:wipe dir="r"/>
  </p:transition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35BB5-AFD8-4A10-B6BF-EAD433A0DD96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924354"/>
      </p:ext>
    </p:extLst>
  </p:cSld>
  <p:clrMapOvr>
    <a:masterClrMapping/>
  </p:clrMapOvr>
  <p:transition>
    <p:wipe dir="r"/>
  </p:transition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A85AE1-61EF-48DB-A006-2DC9F3660BB5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281905"/>
      </p:ext>
    </p:extLst>
  </p:cSld>
  <p:clrMapOvr>
    <a:masterClrMapping/>
  </p:clrMapOvr>
  <p:transition>
    <p:wipe dir="r"/>
  </p:transition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11A4F-6567-4F98-B58B-606F6A717CE0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05885"/>
      </p:ext>
    </p:extLst>
  </p:cSld>
  <p:clrMapOvr>
    <a:masterClrMapping/>
  </p:clrMapOvr>
  <p:transition>
    <p:wipe dir="r"/>
  </p:transition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45B5F-A730-4F8A-90B6-13CF24E87920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112990"/>
      </p:ext>
    </p:extLst>
  </p:cSld>
  <p:clrMapOvr>
    <a:masterClrMapping/>
  </p:clrMapOvr>
  <p:transition>
    <p:wipe dir="r"/>
  </p:transition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344488"/>
            <a:ext cx="2051050" cy="38989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344488"/>
            <a:ext cx="6003925" cy="38989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D6BBE-F501-4AEB-9596-2401BB216877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980389"/>
      </p:ext>
    </p:extLst>
  </p:cSld>
  <p:clrMapOvr>
    <a:masterClrMapping/>
  </p:clrMapOvr>
  <p:transition>
    <p:wipe dir="r"/>
  </p:transition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A548F-C9FE-4911-AC19-F8C6F0CE1957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996877"/>
      </p:ext>
    </p:extLst>
  </p:cSld>
  <p:clrMapOvr>
    <a:masterClrMapping/>
  </p:clrMapOvr>
  <p:transition>
    <p:wipe dir="r"/>
  </p:transition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AB772-6879-4EC1-8CBC-DF7C9D2BB158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718100"/>
      </p:ext>
    </p:extLst>
  </p:cSld>
  <p:clrMapOvr>
    <a:masterClrMapping/>
  </p:clrMapOvr>
  <p:transition>
    <p:wipe dir="r"/>
  </p:transition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3423A-BA3E-49DE-ACCC-6A6F1FAACE63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933967"/>
      </p:ext>
    </p:extLst>
  </p:cSld>
  <p:clrMapOvr>
    <a:masterClrMapping/>
  </p:clrMapOvr>
  <p:transition>
    <p:wipe dir="r"/>
  </p:transition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3454400"/>
            <a:ext cx="4027487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454400"/>
            <a:ext cx="4027488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51522-EA75-4A61-BABD-EC5A74E5EA91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784150"/>
      </p:ext>
    </p:extLst>
  </p:cSld>
  <p:clrMapOvr>
    <a:masterClrMapping/>
  </p:clrMapOvr>
  <p:transition>
    <p:wipe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7910A-3A4E-4872-BE55-AFBDF0DF212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BC59A-49A9-4ADA-B231-0C7FAEDDA882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727394"/>
      </p:ext>
    </p:extLst>
  </p:cSld>
  <p:clrMapOvr>
    <a:masterClrMapping/>
  </p:clrMapOvr>
  <p:transition>
    <p:wipe dir="r"/>
  </p:transition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38BD1-AFA1-4538-8285-B5A3D118332C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605515"/>
      </p:ext>
    </p:extLst>
  </p:cSld>
  <p:clrMapOvr>
    <a:masterClrMapping/>
  </p:clrMapOvr>
  <p:transition>
    <p:wipe dir="r"/>
  </p:transition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35BB5-AFD8-4A10-B6BF-EAD433A0DD96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521274"/>
      </p:ext>
    </p:extLst>
  </p:cSld>
  <p:clrMapOvr>
    <a:masterClrMapping/>
  </p:clrMapOvr>
  <p:transition>
    <p:wipe dir="r"/>
  </p:transition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A85AE1-61EF-48DB-A006-2DC9F3660BB5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520251"/>
      </p:ext>
    </p:extLst>
  </p:cSld>
  <p:clrMapOvr>
    <a:masterClrMapping/>
  </p:clrMapOvr>
  <p:transition>
    <p:wipe dir="r"/>
  </p:transition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11A4F-6567-4F98-B58B-606F6A717CE0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164550"/>
      </p:ext>
    </p:extLst>
  </p:cSld>
  <p:clrMapOvr>
    <a:masterClrMapping/>
  </p:clrMapOvr>
  <p:transition>
    <p:wipe dir="r"/>
  </p:transition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45B5F-A730-4F8A-90B6-13CF24E87920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738531"/>
      </p:ext>
    </p:extLst>
  </p:cSld>
  <p:clrMapOvr>
    <a:masterClrMapping/>
  </p:clrMapOvr>
  <p:transition>
    <p:wipe dir="r"/>
  </p:transition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344488"/>
            <a:ext cx="2051050" cy="38989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344488"/>
            <a:ext cx="6003925" cy="38989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D6BBE-F501-4AEB-9596-2401BB216877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858454"/>
      </p:ext>
    </p:extLst>
  </p:cSld>
  <p:clrMapOvr>
    <a:masterClrMapping/>
  </p:clrMapOvr>
  <p:transition>
    <p:wipe dir="r"/>
  </p:transition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A548F-C9FE-4911-AC19-F8C6F0CE1957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996877"/>
      </p:ext>
    </p:extLst>
  </p:cSld>
  <p:clrMapOvr>
    <a:masterClrMapping/>
  </p:clrMapOvr>
  <p:transition>
    <p:wipe dir="r"/>
  </p:transition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AB772-6879-4EC1-8CBC-DF7C9D2BB158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718100"/>
      </p:ext>
    </p:extLst>
  </p:cSld>
  <p:clrMapOvr>
    <a:masterClrMapping/>
  </p:clrMapOvr>
  <p:transition>
    <p:wipe dir="r"/>
  </p:transition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3423A-BA3E-49DE-ACCC-6A6F1FAACE63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933967"/>
      </p:ext>
    </p:extLst>
  </p:cSld>
  <p:clrMapOvr>
    <a:masterClrMapping/>
  </p:clrMapOvr>
  <p:transition>
    <p:wipe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77788"/>
            <a:ext cx="2051050" cy="60071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77788"/>
            <a:ext cx="6003925" cy="60071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739CED-B2BB-45E7-9596-8028B4FB181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3454400"/>
            <a:ext cx="4027487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454400"/>
            <a:ext cx="4027488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51522-EA75-4A61-BABD-EC5A74E5EA91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784150"/>
      </p:ext>
    </p:extLst>
  </p:cSld>
  <p:clrMapOvr>
    <a:masterClrMapping/>
  </p:clrMapOvr>
  <p:transition>
    <p:wipe dir="r"/>
  </p:transition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BC59A-49A9-4ADA-B231-0C7FAEDDA882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727394"/>
      </p:ext>
    </p:extLst>
  </p:cSld>
  <p:clrMapOvr>
    <a:masterClrMapping/>
  </p:clrMapOvr>
  <p:transition>
    <p:wipe dir="r"/>
  </p:transition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38BD1-AFA1-4538-8285-B5A3D118332C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605515"/>
      </p:ext>
    </p:extLst>
  </p:cSld>
  <p:clrMapOvr>
    <a:masterClrMapping/>
  </p:clrMapOvr>
  <p:transition>
    <p:wipe dir="r"/>
  </p:transition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35BB5-AFD8-4A10-B6BF-EAD433A0DD96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521274"/>
      </p:ext>
    </p:extLst>
  </p:cSld>
  <p:clrMapOvr>
    <a:masterClrMapping/>
  </p:clrMapOvr>
  <p:transition>
    <p:wipe dir="r"/>
  </p:transition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A85AE1-61EF-48DB-A006-2DC9F3660BB5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520251"/>
      </p:ext>
    </p:extLst>
  </p:cSld>
  <p:clrMapOvr>
    <a:masterClrMapping/>
  </p:clrMapOvr>
  <p:transition>
    <p:wipe dir="r"/>
  </p:transition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11A4F-6567-4F98-B58B-606F6A717CE0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164550"/>
      </p:ext>
    </p:extLst>
  </p:cSld>
  <p:clrMapOvr>
    <a:masterClrMapping/>
  </p:clrMapOvr>
  <p:transition>
    <p:wipe dir="r"/>
  </p:transition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45B5F-A730-4F8A-90B6-13CF24E87920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738531"/>
      </p:ext>
    </p:extLst>
  </p:cSld>
  <p:clrMapOvr>
    <a:masterClrMapping/>
  </p:clrMapOvr>
  <p:transition>
    <p:wipe dir="r"/>
  </p:transition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344488"/>
            <a:ext cx="2051050" cy="38989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344488"/>
            <a:ext cx="6003925" cy="38989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D6BBE-F501-4AEB-9596-2401BB216877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858454"/>
      </p:ext>
    </p:extLst>
  </p:cSld>
  <p:clrMapOvr>
    <a:masterClrMapping/>
  </p:clrMapOvr>
  <p:transition>
    <p:wipe dir="r"/>
  </p:transition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A548F-C9FE-4911-AC19-F8C6F0CE1957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779795"/>
      </p:ext>
    </p:extLst>
  </p:cSld>
  <p:clrMapOvr>
    <a:masterClrMapping/>
  </p:clrMapOvr>
  <p:transition>
    <p:wipe dir="r"/>
  </p:transition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AB772-6879-4EC1-8CBC-DF7C9D2BB158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116789"/>
      </p:ext>
    </p:extLst>
  </p:cSld>
  <p:clrMapOvr>
    <a:masterClrMapping/>
  </p:clrMapOvr>
  <p:transition>
    <p:wipe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3423A-BA3E-49DE-ACCC-6A6F1FAACE63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241517"/>
      </p:ext>
    </p:extLst>
  </p:cSld>
  <p:clrMapOvr>
    <a:masterClrMapping/>
  </p:clrMapOvr>
  <p:transition>
    <p:wipe dir="r"/>
  </p:transition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3454400"/>
            <a:ext cx="4027487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454400"/>
            <a:ext cx="4027488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51522-EA75-4A61-BABD-EC5A74E5EA91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186054"/>
      </p:ext>
    </p:extLst>
  </p:cSld>
  <p:clrMapOvr>
    <a:masterClrMapping/>
  </p:clrMapOvr>
  <p:transition>
    <p:wipe dir="r"/>
  </p:transition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BC59A-49A9-4ADA-B231-0C7FAEDDA882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211452"/>
      </p:ext>
    </p:extLst>
  </p:cSld>
  <p:clrMapOvr>
    <a:masterClrMapping/>
  </p:clrMapOvr>
  <p:transition>
    <p:wipe dir="r"/>
  </p:transition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38BD1-AFA1-4538-8285-B5A3D118332C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970898"/>
      </p:ext>
    </p:extLst>
  </p:cSld>
  <p:clrMapOvr>
    <a:masterClrMapping/>
  </p:clrMapOvr>
  <p:transition>
    <p:wipe dir="r"/>
  </p:transition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35BB5-AFD8-4A10-B6BF-EAD433A0DD96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360556"/>
      </p:ext>
    </p:extLst>
  </p:cSld>
  <p:clrMapOvr>
    <a:masterClrMapping/>
  </p:clrMapOvr>
  <p:transition>
    <p:wipe dir="r"/>
  </p:transition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A85AE1-61EF-48DB-A006-2DC9F3660BB5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964048"/>
      </p:ext>
    </p:extLst>
  </p:cSld>
  <p:clrMapOvr>
    <a:masterClrMapping/>
  </p:clrMapOvr>
  <p:transition>
    <p:wipe dir="r"/>
  </p:transition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11A4F-6567-4F98-B58B-606F6A717CE0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964029"/>
      </p:ext>
    </p:extLst>
  </p:cSld>
  <p:clrMapOvr>
    <a:masterClrMapping/>
  </p:clrMapOvr>
  <p:transition>
    <p:wipe dir="r"/>
  </p:transition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45B5F-A730-4F8A-90B6-13CF24E87920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938757"/>
      </p:ext>
    </p:extLst>
  </p:cSld>
  <p:clrMapOvr>
    <a:masterClrMapping/>
  </p:clrMapOvr>
  <p:transition>
    <p:wipe dir="r"/>
  </p:transition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344488"/>
            <a:ext cx="2051050" cy="38989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344488"/>
            <a:ext cx="6003925" cy="38989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D6BBE-F501-4AEB-9596-2401BB216877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458362"/>
      </p:ext>
    </p:extLst>
  </p:cSld>
  <p:clrMapOvr>
    <a:masterClrMapping/>
  </p:clrMapOvr>
  <p:transition>
    <p:wipe dir="r"/>
  </p:transition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21C8D-D912-4AF4-BB82-AD4B6C7AE4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791087"/>
      </p:ext>
    </p:extLst>
  </p:cSld>
  <p:clrMapOvr>
    <a:masterClrMapping/>
  </p:clrMapOvr>
  <p:transition>
    <p:wipe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8C277-3CBB-4F9A-9A69-FA17676B46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902229"/>
      </p:ext>
    </p:extLst>
  </p:cSld>
  <p:clrMapOvr>
    <a:masterClrMapping/>
  </p:clrMapOvr>
  <p:transition>
    <p:wipe dir="r"/>
  </p:transition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DB512-461C-43C3-A6CA-C2E47B2DFA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876844"/>
      </p:ext>
    </p:extLst>
  </p:cSld>
  <p:clrMapOvr>
    <a:masterClrMapping/>
  </p:clrMapOvr>
  <p:transition>
    <p:wipe dir="r"/>
  </p:transition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1557338"/>
            <a:ext cx="4027487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27488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0976D7-7070-4E11-BC39-5515F6C32D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947651"/>
      </p:ext>
    </p:extLst>
  </p:cSld>
  <p:clrMapOvr>
    <a:masterClrMapping/>
  </p:clrMapOvr>
  <p:transition>
    <p:wipe dir="r"/>
  </p:transition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405AF7-6F35-4195-98E3-BF2C24958A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933802"/>
      </p:ext>
    </p:extLst>
  </p:cSld>
  <p:clrMapOvr>
    <a:masterClrMapping/>
  </p:clrMapOvr>
  <p:transition>
    <p:wipe dir="r"/>
  </p:transition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845CD-B5EE-445A-8266-D92987AE88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086630"/>
      </p:ext>
    </p:extLst>
  </p:cSld>
  <p:clrMapOvr>
    <a:masterClrMapping/>
  </p:clrMapOvr>
  <p:transition>
    <p:wipe dir="r"/>
  </p:transition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0C51F0-33CD-46E5-9C64-73A63D77B7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51693"/>
      </p:ext>
    </p:extLst>
  </p:cSld>
  <p:clrMapOvr>
    <a:masterClrMapping/>
  </p:clrMapOvr>
  <p:transition>
    <p:wipe dir="r"/>
  </p:transition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EB493-43B7-46EC-B4BA-5BDF05C445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803935"/>
      </p:ext>
    </p:extLst>
  </p:cSld>
  <p:clrMapOvr>
    <a:masterClrMapping/>
  </p:clrMapOvr>
  <p:transition>
    <p:wipe dir="r"/>
  </p:transition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C26FAF-2D9A-4C02-9E1E-D722ABDEBC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488357"/>
      </p:ext>
    </p:extLst>
  </p:cSld>
  <p:clrMapOvr>
    <a:masterClrMapping/>
  </p:clrMapOvr>
  <p:transition>
    <p:wipe dir="r"/>
  </p:transition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68B8CB-0EB2-4FD2-A4AD-54D4E28EE2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534640"/>
      </p:ext>
    </p:extLst>
  </p:cSld>
  <p:clrMapOvr>
    <a:masterClrMapping/>
  </p:clrMapOvr>
  <p:transition>
    <p:wipe dir="r"/>
  </p:transition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77788"/>
            <a:ext cx="2051050" cy="60071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77788"/>
            <a:ext cx="6003925" cy="60071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173B7-0610-430F-801A-ABC5AB61BF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120203"/>
      </p:ext>
    </p:extLst>
  </p:cSld>
  <p:clrMapOvr>
    <a:masterClrMapping/>
  </p:clrMapOvr>
  <p:transition>
    <p:wipe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607751"/>
      </p:ext>
    </p:extLst>
  </p:cSld>
  <p:clrMapOvr>
    <a:masterClrMapping/>
  </p:clrMapOvr>
  <p:transition>
    <p:split/>
  </p:transition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501253"/>
      </p:ext>
    </p:extLst>
  </p:cSld>
  <p:clrMapOvr>
    <a:masterClrMapping/>
  </p:clrMapOvr>
  <p:transition>
    <p:split/>
  </p:transition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31523184"/>
      </p:ext>
    </p:extLst>
  </p:cSld>
  <p:clrMapOvr>
    <a:masterClrMapping/>
  </p:clrMapOvr>
  <p:transition>
    <p:split/>
  </p:transition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72347"/>
      </p:ext>
    </p:extLst>
  </p:cSld>
  <p:clrMapOvr>
    <a:masterClrMapping/>
  </p:clrMapOvr>
  <p:transition>
    <p:split/>
  </p:transition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952046"/>
      </p:ext>
    </p:extLst>
  </p:cSld>
  <p:clrMapOvr>
    <a:masterClrMapping/>
  </p:clrMapOvr>
  <p:transition>
    <p:split/>
  </p:transition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597191"/>
      </p:ext>
    </p:extLst>
  </p:cSld>
  <p:clrMapOvr>
    <a:masterClrMapping/>
  </p:clrMapOvr>
  <p:transition>
    <p:split/>
  </p:transition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0442801"/>
      </p:ext>
    </p:extLst>
  </p:cSld>
  <p:clrMapOvr>
    <a:masterClrMapping/>
  </p:clrMapOvr>
  <p:transition>
    <p:split/>
  </p:transition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66731218"/>
      </p:ext>
    </p:extLst>
  </p:cSld>
  <p:clrMapOvr>
    <a:masterClrMapping/>
  </p:clrMapOvr>
  <p:transition>
    <p:split/>
  </p:transition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01621676"/>
      </p:ext>
    </p:extLst>
  </p:cSld>
  <p:clrMapOvr>
    <a:masterClrMapping/>
  </p:clrMapOvr>
  <p:transition>
    <p:split/>
  </p:transition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237943"/>
      </p:ext>
    </p:extLst>
  </p:cSld>
  <p:clrMapOvr>
    <a:masterClrMapping/>
  </p:clrMapOvr>
  <p:transition>
    <p:split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1600200"/>
            <a:ext cx="2171700" cy="45259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3627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633693"/>
      </p:ext>
    </p:extLst>
  </p:cSld>
  <p:clrMapOvr>
    <a:masterClrMapping/>
  </p:clrMapOvr>
  <p:transition>
    <p:split/>
  </p:transition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1136C-0D69-4A18-A76E-3FA332BEE85A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05.11.2013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4DADFE-A40A-4505-B6CE-669DAF7291C0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88140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CE451-6A93-41AA-B5ED-7F920CE8DA02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05.11.2013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98F72-0CD7-4D03-85F2-49992169CA75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584565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079847-AAAD-42C7-AE40-BE3FDEBDD34A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05.11.2013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E76B3-EBD3-4EF3-85DA-7E67D3057F52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433477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17382F-A408-4756-8169-768A6FBFE48E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05.11.2013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A9577C-9353-4037-9EAD-D2A1CD8AE32F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059571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1ED73A-A9CA-4BA7-B0BB-3661E273687C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05.11.2013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B6BCC-9B11-4EEF-8BFB-5079DD9029CE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608081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E6EDDD-B259-4F09-B536-FA845513DE69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05.11.2013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49F28D-2C6C-4D24-8592-A4715E34BE04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326772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75DFCB-09AF-4763-85A2-43575797D27C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05.11.2013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F7958D-CC6B-4F9C-85B0-77337A0E2BB4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216350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C6D6E-F10F-4EFF-890B-97A1E6DF7FAD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05.11.2013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76952B-2E5F-4128-9BE5-A70CDA33DD42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818212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935A9-3449-4B06-B8A6-71E02689D398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05.11.2013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9C7ED-F019-4923-AFF8-ECE3FB1A57DD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587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944" y="1561763"/>
            <a:ext cx="7632700" cy="962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1125538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50" y="1125538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B232A-9F0D-4255-8685-A553CE7DCEE0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05.11.2013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30F9F-D3CB-4FA7-8577-C2D34FAD1524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551399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7E91C0-6D45-49F6-AEF6-5E8C87205318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05.11.2013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35F151-9785-49EE-8B08-9AAF219A0034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471432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A548F-C9FE-4911-AC19-F8C6F0CE1957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307004"/>
      </p:ext>
    </p:extLst>
  </p:cSld>
  <p:clrMapOvr>
    <a:masterClrMapping/>
  </p:clrMapOvr>
  <p:transition>
    <p:wipe dir="r"/>
  </p:transition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AB772-6879-4EC1-8CBC-DF7C9D2BB158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022557"/>
      </p:ext>
    </p:extLst>
  </p:cSld>
  <p:clrMapOvr>
    <a:masterClrMapping/>
  </p:clrMapOvr>
  <p:transition>
    <p:wipe dir="r"/>
  </p:transition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3423A-BA3E-49DE-ACCC-6A6F1FAACE63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354515"/>
      </p:ext>
    </p:extLst>
  </p:cSld>
  <p:clrMapOvr>
    <a:masterClrMapping/>
  </p:clrMapOvr>
  <p:transition>
    <p:wipe dir="r"/>
  </p:transition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3454400"/>
            <a:ext cx="4027487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454400"/>
            <a:ext cx="4027488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51522-EA75-4A61-BABD-EC5A74E5EA91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676163"/>
      </p:ext>
    </p:extLst>
  </p:cSld>
  <p:clrMapOvr>
    <a:masterClrMapping/>
  </p:clrMapOvr>
  <p:transition>
    <p:wipe dir="r"/>
  </p:transition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BC59A-49A9-4ADA-B231-0C7FAEDDA882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916239"/>
      </p:ext>
    </p:extLst>
  </p:cSld>
  <p:clrMapOvr>
    <a:masterClrMapping/>
  </p:clrMapOvr>
  <p:transition>
    <p:wipe dir="r"/>
  </p:transition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38BD1-AFA1-4538-8285-B5A3D118332C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229699"/>
      </p:ext>
    </p:extLst>
  </p:cSld>
  <p:clrMapOvr>
    <a:masterClrMapping/>
  </p:clrMapOvr>
  <p:transition>
    <p:wipe dir="r"/>
  </p:transition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35BB5-AFD8-4A10-B6BF-EAD433A0DD96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168282"/>
      </p:ext>
    </p:extLst>
  </p:cSld>
  <p:clrMapOvr>
    <a:masterClrMapping/>
  </p:clrMapOvr>
  <p:transition>
    <p:wipe dir="r"/>
  </p:transition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A85AE1-61EF-48DB-A006-2DC9F3660BB5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059457"/>
      </p:ext>
    </p:extLst>
  </p:cSld>
  <p:clrMapOvr>
    <a:masterClrMapping/>
  </p:clrMapOvr>
  <p:transition>
    <p:wipe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11A4F-6567-4F98-B58B-606F6A717CE0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870784"/>
      </p:ext>
    </p:extLst>
  </p:cSld>
  <p:clrMapOvr>
    <a:masterClrMapping/>
  </p:clrMapOvr>
  <p:transition>
    <p:wipe dir="r"/>
  </p:transition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45B5F-A730-4F8A-90B6-13CF24E87920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059313"/>
      </p:ext>
    </p:extLst>
  </p:cSld>
  <p:clrMapOvr>
    <a:masterClrMapping/>
  </p:clrMapOvr>
  <p:transition>
    <p:wipe dir="r"/>
  </p:transition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344488"/>
            <a:ext cx="2051050" cy="38989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344488"/>
            <a:ext cx="6003925" cy="38989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D6BBE-F501-4AEB-9596-2401BB216877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646425"/>
      </p:ext>
    </p:extLst>
  </p:cSld>
  <p:clrMapOvr>
    <a:masterClrMapping/>
  </p:clrMapOvr>
  <p:transition>
    <p:wipe dir="r"/>
  </p:transition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38379"/>
      </p:ext>
    </p:extLst>
  </p:cSld>
  <p:clrMapOvr>
    <a:masterClrMapping/>
  </p:clrMapOvr>
  <p:transition>
    <p:split/>
  </p:transition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762840"/>
      </p:ext>
    </p:extLst>
  </p:cSld>
  <p:clrMapOvr>
    <a:masterClrMapping/>
  </p:clrMapOvr>
  <p:transition>
    <p:split/>
  </p:transition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71815826"/>
      </p:ext>
    </p:extLst>
  </p:cSld>
  <p:clrMapOvr>
    <a:masterClrMapping/>
  </p:clrMapOvr>
  <p:transition>
    <p:split/>
  </p:transition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580012"/>
      </p:ext>
    </p:extLst>
  </p:cSld>
  <p:clrMapOvr>
    <a:masterClrMapping/>
  </p:clrMapOvr>
  <p:transition>
    <p:split/>
  </p:transition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025756"/>
      </p:ext>
    </p:extLst>
  </p:cSld>
  <p:clrMapOvr>
    <a:masterClrMapping/>
  </p:clrMapOvr>
  <p:transition>
    <p:split/>
  </p:transition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263427"/>
      </p:ext>
    </p:extLst>
  </p:cSld>
  <p:clrMapOvr>
    <a:masterClrMapping/>
  </p:clrMapOvr>
  <p:transition>
    <p:split/>
  </p:transition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6196603"/>
      </p:ext>
    </p:extLst>
  </p:cSld>
  <p:clrMapOvr>
    <a:masterClrMapping/>
  </p:clrMapOvr>
  <p:transition>
    <p:split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plit/>
  </p:transition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05831753"/>
      </p:ext>
    </p:extLst>
  </p:cSld>
  <p:clrMapOvr>
    <a:masterClrMapping/>
  </p:clrMapOvr>
  <p:transition>
    <p:split/>
  </p:transition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82571854"/>
      </p:ext>
    </p:extLst>
  </p:cSld>
  <p:clrMapOvr>
    <a:masterClrMapping/>
  </p:clrMapOvr>
  <p:transition>
    <p:split/>
  </p:transition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705190"/>
      </p:ext>
    </p:extLst>
  </p:cSld>
  <p:clrMapOvr>
    <a:masterClrMapping/>
  </p:clrMapOvr>
  <p:transition>
    <p:split/>
  </p:transition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1600200"/>
            <a:ext cx="2171700" cy="45259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3627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981105"/>
      </p:ext>
    </p:extLst>
  </p:cSld>
  <p:clrMapOvr>
    <a:masterClrMapping/>
  </p:clrMapOvr>
  <p:transition>
    <p:split/>
  </p:transition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04640"/>
      </p:ext>
    </p:extLst>
  </p:cSld>
  <p:clrMapOvr>
    <a:masterClrMapping/>
  </p:clrMapOvr>
  <p:transition>
    <p:split/>
  </p:transition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771245"/>
      </p:ext>
    </p:extLst>
  </p:cSld>
  <p:clrMapOvr>
    <a:masterClrMapping/>
  </p:clrMapOvr>
  <p:transition>
    <p:split/>
  </p:transition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30517474"/>
      </p:ext>
    </p:extLst>
  </p:cSld>
  <p:clrMapOvr>
    <a:masterClrMapping/>
  </p:clrMapOvr>
  <p:transition>
    <p:split/>
  </p:transition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868736"/>
      </p:ext>
    </p:extLst>
  </p:cSld>
  <p:clrMapOvr>
    <a:masterClrMapping/>
  </p:clrMapOvr>
  <p:transition>
    <p:split/>
  </p:transition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75645"/>
      </p:ext>
    </p:extLst>
  </p:cSld>
  <p:clrMapOvr>
    <a:masterClrMapping/>
  </p:clrMapOvr>
  <p:transition>
    <p:split/>
  </p:transition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850137"/>
      </p:ext>
    </p:extLst>
  </p:cSld>
  <p:clrMapOvr>
    <a:masterClrMapping/>
  </p:clrMapOvr>
  <p:transition>
    <p:split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split/>
  </p:transition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4976732"/>
      </p:ext>
    </p:extLst>
  </p:cSld>
  <p:clrMapOvr>
    <a:masterClrMapping/>
  </p:clrMapOvr>
  <p:transition>
    <p:split/>
  </p:transition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22647812"/>
      </p:ext>
    </p:extLst>
  </p:cSld>
  <p:clrMapOvr>
    <a:masterClrMapping/>
  </p:clrMapOvr>
  <p:transition>
    <p:split/>
  </p:transition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83393505"/>
      </p:ext>
    </p:extLst>
  </p:cSld>
  <p:clrMapOvr>
    <a:masterClrMapping/>
  </p:clrMapOvr>
  <p:transition>
    <p:split/>
  </p:transition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154208"/>
      </p:ext>
    </p:extLst>
  </p:cSld>
  <p:clrMapOvr>
    <a:masterClrMapping/>
  </p:clrMapOvr>
  <p:transition>
    <p:split/>
  </p:transition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1600200"/>
            <a:ext cx="2171700" cy="45259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3627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032529"/>
      </p:ext>
    </p:extLst>
  </p:cSld>
  <p:clrMapOvr>
    <a:masterClrMapping/>
  </p:clrMapOvr>
  <p:transition>
    <p:split/>
  </p:transition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528888"/>
      </p:ext>
    </p:extLst>
  </p:cSld>
  <p:clrMapOvr>
    <a:masterClrMapping/>
  </p:clrMapOvr>
  <p:transition>
    <p:split/>
  </p:transition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996145"/>
      </p:ext>
    </p:extLst>
  </p:cSld>
  <p:clrMapOvr>
    <a:masterClrMapping/>
  </p:clrMapOvr>
  <p:transition>
    <p:split/>
  </p:transition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37903241"/>
      </p:ext>
    </p:extLst>
  </p:cSld>
  <p:clrMapOvr>
    <a:masterClrMapping/>
  </p:clrMapOvr>
  <p:transition>
    <p:split/>
  </p:transition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356511"/>
      </p:ext>
    </p:extLst>
  </p:cSld>
  <p:clrMapOvr>
    <a:masterClrMapping/>
  </p:clrMapOvr>
  <p:transition>
    <p:split/>
  </p:transition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285684"/>
      </p:ext>
    </p:extLst>
  </p:cSld>
  <p:clrMapOvr>
    <a:masterClrMapping/>
  </p:clrMapOvr>
  <p:transition>
    <p:split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split/>
  </p:transition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009881"/>
      </p:ext>
    </p:extLst>
  </p:cSld>
  <p:clrMapOvr>
    <a:masterClrMapping/>
  </p:clrMapOvr>
  <p:transition>
    <p:split/>
  </p:transition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0438982"/>
      </p:ext>
    </p:extLst>
  </p:cSld>
  <p:clrMapOvr>
    <a:masterClrMapping/>
  </p:clrMapOvr>
  <p:transition>
    <p:split/>
  </p:transition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61008965"/>
      </p:ext>
    </p:extLst>
  </p:cSld>
  <p:clrMapOvr>
    <a:masterClrMapping/>
  </p:clrMapOvr>
  <p:transition>
    <p:split/>
  </p:transition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87198220"/>
      </p:ext>
    </p:extLst>
  </p:cSld>
  <p:clrMapOvr>
    <a:masterClrMapping/>
  </p:clrMapOvr>
  <p:transition>
    <p:split/>
  </p:transition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60361"/>
      </p:ext>
    </p:extLst>
  </p:cSld>
  <p:clrMapOvr>
    <a:masterClrMapping/>
  </p:clrMapOvr>
  <p:transition>
    <p:split/>
  </p:transition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1600200"/>
            <a:ext cx="2171700" cy="45259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3627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090461"/>
      </p:ext>
    </p:extLst>
  </p:cSld>
  <p:clrMapOvr>
    <a:masterClrMapping/>
  </p:clrMapOvr>
  <p:transition>
    <p:split/>
  </p:transition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A548F-C9FE-4911-AC19-F8C6F0CE1957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201242"/>
      </p:ext>
    </p:extLst>
  </p:cSld>
  <p:clrMapOvr>
    <a:masterClrMapping/>
  </p:clrMapOvr>
  <p:transition>
    <p:wipe dir="r"/>
  </p:transition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AB772-6879-4EC1-8CBC-DF7C9D2BB158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436495"/>
      </p:ext>
    </p:extLst>
  </p:cSld>
  <p:clrMapOvr>
    <a:masterClrMapping/>
  </p:clrMapOvr>
  <p:transition>
    <p:wipe dir="r"/>
  </p:transition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3423A-BA3E-49DE-ACCC-6A6F1FAACE63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365781"/>
      </p:ext>
    </p:extLst>
  </p:cSld>
  <p:clrMapOvr>
    <a:masterClrMapping/>
  </p:clrMapOvr>
  <p:transition>
    <p:wipe dir="r"/>
  </p:transition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3454400"/>
            <a:ext cx="4027487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454400"/>
            <a:ext cx="4027488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51522-EA75-4A61-BABD-EC5A74E5EA91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497643"/>
      </p:ext>
    </p:extLst>
  </p:cSld>
  <p:clrMapOvr>
    <a:masterClrMapping/>
  </p:clrMapOvr>
  <p:transition>
    <p:wipe dir="r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BC59A-49A9-4ADA-B231-0C7FAEDDA882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899990"/>
      </p:ext>
    </p:extLst>
  </p:cSld>
  <p:clrMapOvr>
    <a:masterClrMapping/>
  </p:clrMapOvr>
  <p:transition>
    <p:wipe dir="r"/>
  </p:transition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38BD1-AFA1-4538-8285-B5A3D118332C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776038"/>
      </p:ext>
    </p:extLst>
  </p:cSld>
  <p:clrMapOvr>
    <a:masterClrMapping/>
  </p:clrMapOvr>
  <p:transition>
    <p:wipe dir="r"/>
  </p:transition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35BB5-AFD8-4A10-B6BF-EAD433A0DD96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680578"/>
      </p:ext>
    </p:extLst>
  </p:cSld>
  <p:clrMapOvr>
    <a:masterClrMapping/>
  </p:clrMapOvr>
  <p:transition>
    <p:wipe dir="r"/>
  </p:transition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A85AE1-61EF-48DB-A006-2DC9F3660BB5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7829"/>
      </p:ext>
    </p:extLst>
  </p:cSld>
  <p:clrMapOvr>
    <a:masterClrMapping/>
  </p:clrMapOvr>
  <p:transition>
    <p:wipe dir="r"/>
  </p:transition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11A4F-6567-4F98-B58B-606F6A717CE0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027690"/>
      </p:ext>
    </p:extLst>
  </p:cSld>
  <p:clrMapOvr>
    <a:masterClrMapping/>
  </p:clrMapOvr>
  <p:transition>
    <p:wipe dir="r"/>
  </p:transition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45B5F-A730-4F8A-90B6-13CF24E87920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825003"/>
      </p:ext>
    </p:extLst>
  </p:cSld>
  <p:clrMapOvr>
    <a:masterClrMapping/>
  </p:clrMapOvr>
  <p:transition>
    <p:wipe dir="r"/>
  </p:transition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344488"/>
            <a:ext cx="2051050" cy="38989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344488"/>
            <a:ext cx="6003925" cy="38989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D6BBE-F501-4AEB-9596-2401BB216877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405938"/>
      </p:ext>
    </p:extLst>
  </p:cSld>
  <p:clrMapOvr>
    <a:masterClrMapping/>
  </p:clrMapOvr>
  <p:transition>
    <p:wipe dir="r"/>
  </p:transition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B573E-07D8-4B8D-A1E4-4388E569376E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142854"/>
      </p:ext>
    </p:extLst>
  </p:cSld>
  <p:clrMapOvr>
    <a:masterClrMapping/>
  </p:clrMapOvr>
  <p:transition>
    <p:wipe dir="r"/>
  </p:transition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5C226E-5102-4B59-845A-0FD22CD5D3DE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583492"/>
      </p:ext>
    </p:extLst>
  </p:cSld>
  <p:clrMapOvr>
    <a:masterClrMapping/>
  </p:clrMapOvr>
  <p:transition>
    <p:wipe dir="r"/>
  </p:transition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8FD8B-6C46-4C65-B317-28081850D070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665221"/>
      </p:ext>
    </p:extLst>
  </p:cSld>
  <p:clrMapOvr>
    <a:masterClrMapping/>
  </p:clrMapOvr>
  <p:transition>
    <p:wipe dir="r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1600200"/>
            <a:ext cx="2171700" cy="45259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3627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3454400"/>
            <a:ext cx="4027487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454400"/>
            <a:ext cx="4027488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B35DE-7FCF-4207-B0D0-0AB3D8C1A327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814191"/>
      </p:ext>
    </p:extLst>
  </p:cSld>
  <p:clrMapOvr>
    <a:masterClrMapping/>
  </p:clrMapOvr>
  <p:transition>
    <p:wipe dir="r"/>
  </p:transition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CF9060-1998-4C55-B51F-14CD3D3593FE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116113"/>
      </p:ext>
    </p:extLst>
  </p:cSld>
  <p:clrMapOvr>
    <a:masterClrMapping/>
  </p:clrMapOvr>
  <p:transition>
    <p:wipe dir="r"/>
  </p:transition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E6E59-A9ED-441A-AA9A-12C4A6B70D97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832730"/>
      </p:ext>
    </p:extLst>
  </p:cSld>
  <p:clrMapOvr>
    <a:masterClrMapping/>
  </p:clrMapOvr>
  <p:transition>
    <p:wipe dir="r"/>
  </p:transition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23F498-DDBF-4E0A-83CB-8AE93CADA07F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737867"/>
      </p:ext>
    </p:extLst>
  </p:cSld>
  <p:clrMapOvr>
    <a:masterClrMapping/>
  </p:clrMapOvr>
  <p:transition>
    <p:wipe dir="r"/>
  </p:transition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A55906-BC80-4E8F-B91A-E4140614CFE8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897097"/>
      </p:ext>
    </p:extLst>
  </p:cSld>
  <p:clrMapOvr>
    <a:masterClrMapping/>
  </p:clrMapOvr>
  <p:transition>
    <p:wipe dir="r"/>
  </p:transition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D228EF-02AE-4F14-AFE7-5EC4A988D8A7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408345"/>
      </p:ext>
    </p:extLst>
  </p:cSld>
  <p:clrMapOvr>
    <a:masterClrMapping/>
  </p:clrMapOvr>
  <p:transition>
    <p:wipe dir="r"/>
  </p:transition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B0A82-D8A3-4324-A82E-1CB7D367D844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046360"/>
      </p:ext>
    </p:extLst>
  </p:cSld>
  <p:clrMapOvr>
    <a:masterClrMapping/>
  </p:clrMapOvr>
  <p:transition>
    <p:wipe dir="r"/>
  </p:transition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344488"/>
            <a:ext cx="2051050" cy="38989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344488"/>
            <a:ext cx="6003925" cy="3898900"/>
          </a:xfrm>
        </p:spPr>
        <p:txBody>
          <a:bodyPr vert="eaVert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EA408-B3F1-45CC-8747-56080214293A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882678"/>
      </p:ext>
    </p:extLst>
  </p:cSld>
  <p:clrMapOvr>
    <a:masterClrMapping/>
  </p:clrMapOvr>
  <p:transition>
    <p:wipe dir="r"/>
  </p:transition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A548F-C9FE-4911-AC19-F8C6F0CE1957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810186"/>
      </p:ext>
    </p:extLst>
  </p:cSld>
  <p:clrMapOvr>
    <a:masterClrMapping/>
  </p:clrMapOvr>
  <p:transition>
    <p:wipe dir="r"/>
  </p:transition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AB772-6879-4EC1-8CBC-DF7C9D2BB158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591045"/>
      </p:ext>
    </p:extLst>
  </p:cSld>
  <p:clrMapOvr>
    <a:masterClrMapping/>
  </p:clrMapOvr>
  <p:transition>
    <p:wipe dir="r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3423A-BA3E-49DE-ACCC-6A6F1FAACE63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448949"/>
      </p:ext>
    </p:extLst>
  </p:cSld>
  <p:clrMapOvr>
    <a:masterClrMapping/>
  </p:clrMapOvr>
  <p:transition>
    <p:wipe dir="r"/>
  </p:transition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3454400"/>
            <a:ext cx="4027487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454400"/>
            <a:ext cx="4027488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51522-EA75-4A61-BABD-EC5A74E5EA91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898572"/>
      </p:ext>
    </p:extLst>
  </p:cSld>
  <p:clrMapOvr>
    <a:masterClrMapping/>
  </p:clrMapOvr>
  <p:transition>
    <p:wipe dir="r"/>
  </p:transition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BC59A-49A9-4ADA-B231-0C7FAEDDA882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2454"/>
      </p:ext>
    </p:extLst>
  </p:cSld>
  <p:clrMapOvr>
    <a:masterClrMapping/>
  </p:clrMapOvr>
  <p:transition>
    <p:wipe dir="r"/>
  </p:transition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38BD1-AFA1-4538-8285-B5A3D118332C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680953"/>
      </p:ext>
    </p:extLst>
  </p:cSld>
  <p:clrMapOvr>
    <a:masterClrMapping/>
  </p:clrMapOvr>
  <p:transition>
    <p:wipe dir="r"/>
  </p:transition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35BB5-AFD8-4A10-B6BF-EAD433A0DD96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31804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A85AE1-61EF-48DB-A006-2DC9F3660BB5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631149"/>
      </p:ext>
    </p:extLst>
  </p:cSld>
  <p:clrMapOvr>
    <a:masterClrMapping/>
  </p:clrMapOvr>
  <p:transition>
    <p:wipe dir="r"/>
  </p:transition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11A4F-6567-4F98-B58B-606F6A717CE0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549471"/>
      </p:ext>
    </p:extLst>
  </p:cSld>
  <p:clrMapOvr>
    <a:masterClrMapping/>
  </p:clrMapOvr>
  <p:transition>
    <p:wipe dir="r"/>
  </p:transition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45B5F-A730-4F8A-90B6-13CF24E87920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509880"/>
      </p:ext>
    </p:extLst>
  </p:cSld>
  <p:clrMapOvr>
    <a:masterClrMapping/>
  </p:clrMapOvr>
  <p:transition>
    <p:wipe dir="r"/>
  </p:transition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344488"/>
            <a:ext cx="2051050" cy="38989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344488"/>
            <a:ext cx="6003925" cy="38989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D6BBE-F501-4AEB-9596-2401BB216877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520649"/>
      </p:ext>
    </p:extLst>
  </p:cSld>
  <p:clrMapOvr>
    <a:masterClrMapping/>
  </p:clrMapOvr>
  <p:transition>
    <p:wipe dir="r"/>
  </p:transition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3A778-464C-4312-B9D7-ECD8469885B6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676437"/>
      </p:ext>
    </p:extLst>
  </p:cSld>
  <p:clrMapOvr>
    <a:masterClrMapping/>
  </p:clrMapOvr>
  <p:transition>
    <p:wipe dir="r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D6AB9-7955-4811-96D1-1B6147F86C32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098618"/>
      </p:ext>
    </p:extLst>
  </p:cSld>
  <p:clrMapOvr>
    <a:masterClrMapping/>
  </p:clrMapOvr>
  <p:transition>
    <p:wipe dir="r"/>
  </p:transition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BFA35A-A7A0-4713-8792-C35806E999A3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710214"/>
      </p:ext>
    </p:extLst>
  </p:cSld>
  <p:clrMapOvr>
    <a:masterClrMapping/>
  </p:clrMapOvr>
  <p:transition>
    <p:wipe dir="r"/>
  </p:transition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1557338"/>
            <a:ext cx="4027487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27488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DDD36-1DA2-467A-8E66-F301004DC081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70336"/>
      </p:ext>
    </p:extLst>
  </p:cSld>
  <p:clrMapOvr>
    <a:masterClrMapping/>
  </p:clrMapOvr>
  <p:transition>
    <p:wipe dir="r"/>
  </p:transition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E02399-BA6F-4F90-A9CC-A3ABEE9BD5DC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206018"/>
      </p:ext>
    </p:extLst>
  </p:cSld>
  <p:clrMapOvr>
    <a:masterClrMapping/>
  </p:clrMapOvr>
  <p:transition>
    <p:wipe dir="r"/>
  </p:transition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1C151-979A-4AB1-838B-AE6FEB6BC4F5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903965"/>
      </p:ext>
    </p:extLst>
  </p:cSld>
  <p:clrMapOvr>
    <a:masterClrMapping/>
  </p:clrMapOvr>
  <p:transition>
    <p:wipe dir="r"/>
  </p:transition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53887-9908-4CA2-864B-AAA280CAA0DC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609068"/>
      </p:ext>
    </p:extLst>
  </p:cSld>
  <p:clrMapOvr>
    <a:masterClrMapping/>
  </p:clrMapOvr>
  <p:transition>
    <p:wipe dir="r"/>
  </p:transition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2A8AC8-988F-436D-9315-2C2862A46779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609900"/>
      </p:ext>
    </p:extLst>
  </p:cSld>
  <p:clrMapOvr>
    <a:masterClrMapping/>
  </p:clrMapOvr>
  <p:transition>
    <p:wipe dir="r"/>
  </p:transition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32C2CF-9B17-40EB-A306-04A4D48B8FAD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649820"/>
      </p:ext>
    </p:extLst>
  </p:cSld>
  <p:clrMapOvr>
    <a:masterClrMapping/>
  </p:clrMapOvr>
  <p:transition>
    <p:wipe dir="r"/>
  </p:transition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1136E7-3600-4A4B-A111-8D66278ED9C0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242530"/>
      </p:ext>
    </p:extLst>
  </p:cSld>
  <p:clrMapOvr>
    <a:masterClrMapping/>
  </p:clrMapOvr>
  <p:transition>
    <p:wipe dir="r"/>
  </p:transition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77788"/>
            <a:ext cx="2051050" cy="60071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77788"/>
            <a:ext cx="6003925" cy="60071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C9CC1-BD56-4A5F-AE8F-33B6C552F1D4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071939"/>
      </p:ext>
    </p:extLst>
  </p:cSld>
  <p:clrMapOvr>
    <a:masterClrMapping/>
  </p:clrMapOvr>
  <p:transition>
    <p:wipe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split/>
  </p:transition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A548F-C9FE-4911-AC19-F8C6F0CE1957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117014"/>
      </p:ext>
    </p:extLst>
  </p:cSld>
  <p:clrMapOvr>
    <a:masterClrMapping/>
  </p:clrMapOvr>
  <p:transition>
    <p:wipe dir="r"/>
  </p:transition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AB772-6879-4EC1-8CBC-DF7C9D2BB158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893931"/>
      </p:ext>
    </p:extLst>
  </p:cSld>
  <p:clrMapOvr>
    <a:masterClrMapping/>
  </p:clrMapOvr>
  <p:transition>
    <p:wipe dir="r"/>
  </p:transition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3423A-BA3E-49DE-ACCC-6A6F1FAACE63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833356"/>
      </p:ext>
    </p:extLst>
  </p:cSld>
  <p:clrMapOvr>
    <a:masterClrMapping/>
  </p:clrMapOvr>
  <p:transition>
    <p:wipe dir="r"/>
  </p:transition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3454400"/>
            <a:ext cx="4027487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454400"/>
            <a:ext cx="4027488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51522-EA75-4A61-BABD-EC5A74E5EA91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885160"/>
      </p:ext>
    </p:extLst>
  </p:cSld>
  <p:clrMapOvr>
    <a:masterClrMapping/>
  </p:clrMapOvr>
  <p:transition>
    <p:wipe dir="r"/>
  </p:transition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BC59A-49A9-4ADA-B231-0C7FAEDDA882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386799"/>
      </p:ext>
    </p:extLst>
  </p:cSld>
  <p:clrMapOvr>
    <a:masterClrMapping/>
  </p:clrMapOvr>
  <p:transition>
    <p:wipe dir="r"/>
  </p:transition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38BD1-AFA1-4538-8285-B5A3D118332C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448767"/>
      </p:ext>
    </p:extLst>
  </p:cSld>
  <p:clrMapOvr>
    <a:masterClrMapping/>
  </p:clrMapOvr>
  <p:transition>
    <p:wipe dir="r"/>
  </p:transition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35BB5-AFD8-4A10-B6BF-EAD433A0DD96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86791"/>
      </p:ext>
    </p:extLst>
  </p:cSld>
  <p:clrMapOvr>
    <a:masterClrMapping/>
  </p:clrMapOvr>
  <p:transition>
    <p:wipe dir="r"/>
  </p:transition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A85AE1-61EF-48DB-A006-2DC9F3660BB5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619466"/>
      </p:ext>
    </p:extLst>
  </p:cSld>
  <p:clrMapOvr>
    <a:masterClrMapping/>
  </p:clrMapOvr>
  <p:transition>
    <p:wipe dir="r"/>
  </p:transition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11A4F-6567-4F98-B58B-606F6A717CE0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518617"/>
      </p:ext>
    </p:extLst>
  </p:cSld>
  <p:clrMapOvr>
    <a:masterClrMapping/>
  </p:clrMapOvr>
  <p:transition>
    <p:wipe dir="r"/>
  </p:transition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45B5F-A730-4F8A-90B6-13CF24E87920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2957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5292" y="1261866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344488"/>
            <a:ext cx="2051050" cy="38989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344488"/>
            <a:ext cx="6003925" cy="38989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D6BBE-F501-4AEB-9596-2401BB216877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22100"/>
      </p:ext>
    </p:extLst>
  </p:cSld>
  <p:clrMapOvr>
    <a:masterClrMapping/>
  </p:clrMapOvr>
  <p:transition>
    <p:wipe dir="r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split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split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1600200"/>
            <a:ext cx="2171700" cy="45259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3627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split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plit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split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split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1600200"/>
            <a:ext cx="2171700" cy="45259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3627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split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plit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split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split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1600200"/>
            <a:ext cx="2171700" cy="45259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3627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6392" y="1365475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0E13C-316B-45F2-820A-BE26530680E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split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split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plit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split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spli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30369" y="147053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1600200"/>
            <a:ext cx="2171700" cy="45259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3627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56275-D286-4ACF-AC7A-5D463075562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split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A548F-C9FE-4911-AC19-F8C6F0CE195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AB772-6879-4EC1-8CBC-DF7C9D2BB15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3423A-BA3E-49DE-ACCC-6A6F1FAACE6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3454400"/>
            <a:ext cx="4027487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454400"/>
            <a:ext cx="4027488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51522-EA75-4A61-BABD-EC5A74E5EA9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BC59A-49A9-4ADA-B231-0C7FAEDDA88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38BD1-AFA1-4538-8285-B5A3D118332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image" Target="../media/image16.jpe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17" Type="http://schemas.openxmlformats.org/officeDocument/2006/relationships/image" Target="../media/image9.jpeg"/><Relationship Id="rId2" Type="http://schemas.openxmlformats.org/officeDocument/2006/relationships/slideLayout" Target="../slideLayouts/slideLayout106.xml"/><Relationship Id="rId16" Type="http://schemas.openxmlformats.org/officeDocument/2006/relationships/slide" Target="../slides/slide28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slide" Target="../slides/slide2.xml"/><Relationship Id="rId10" Type="http://schemas.openxmlformats.org/officeDocument/2006/relationships/slideLayout" Target="../slideLayouts/slideLayout114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image" Target="../media/image7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image" Target="../media/image16.jpe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17" Type="http://schemas.openxmlformats.org/officeDocument/2006/relationships/image" Target="../media/image9.jpeg"/><Relationship Id="rId2" Type="http://schemas.openxmlformats.org/officeDocument/2006/relationships/slideLayout" Target="../slideLayouts/slideLayout117.xml"/><Relationship Id="rId16" Type="http://schemas.openxmlformats.org/officeDocument/2006/relationships/slide" Target="../slides/slide28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slide" Target="../slides/slide2.xml"/><Relationship Id="rId10" Type="http://schemas.openxmlformats.org/officeDocument/2006/relationships/slideLayout" Target="../slideLayouts/slideLayout125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image" Target="../media/image7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image" Target="../media/image16.jpe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2.xml"/><Relationship Id="rId17" Type="http://schemas.openxmlformats.org/officeDocument/2006/relationships/image" Target="../media/image9.jpeg"/><Relationship Id="rId2" Type="http://schemas.openxmlformats.org/officeDocument/2006/relationships/slideLayout" Target="../slideLayouts/slideLayout128.xml"/><Relationship Id="rId16" Type="http://schemas.openxmlformats.org/officeDocument/2006/relationships/slide" Target="../slides/slide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5" Type="http://schemas.openxmlformats.org/officeDocument/2006/relationships/slide" Target="../slides/slide2.xml"/><Relationship Id="rId10" Type="http://schemas.openxmlformats.org/officeDocument/2006/relationships/slideLayout" Target="../slideLayouts/slideLayout136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image" Target="../media/image7.jpe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theme" Target="../theme/theme13.xml"/><Relationship Id="rId18" Type="http://schemas.openxmlformats.org/officeDocument/2006/relationships/image" Target="../media/image9.jpeg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17" Type="http://schemas.openxmlformats.org/officeDocument/2006/relationships/slide" Target="../slides/slide28.xml"/><Relationship Id="rId2" Type="http://schemas.openxmlformats.org/officeDocument/2006/relationships/slideLayout" Target="../slideLayouts/slideLayout139.xml"/><Relationship Id="rId16" Type="http://schemas.openxmlformats.org/officeDocument/2006/relationships/slide" Target="../slides/slide2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147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image" Target="../media/image16.jpe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image" Target="../media/image16.jpe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theme" Target="../theme/theme14.xml"/><Relationship Id="rId17" Type="http://schemas.openxmlformats.org/officeDocument/2006/relationships/image" Target="../media/image9.jpeg"/><Relationship Id="rId2" Type="http://schemas.openxmlformats.org/officeDocument/2006/relationships/slideLayout" Target="../slideLayouts/slideLayout151.xml"/><Relationship Id="rId16" Type="http://schemas.openxmlformats.org/officeDocument/2006/relationships/slide" Target="../slides/slide28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5" Type="http://schemas.openxmlformats.org/officeDocument/2006/relationships/slide" Target="../slides/slide2.xml"/><Relationship Id="rId10" Type="http://schemas.openxmlformats.org/officeDocument/2006/relationships/slideLayout" Target="../slideLayouts/slideLayout159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image" Target="../media/image7.jpe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image" Target="../media/image16.jpe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theme" Target="../theme/theme15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62.xml"/><Relationship Id="rId16" Type="http://schemas.openxmlformats.org/officeDocument/2006/relationships/image" Target="../media/image9.jpeg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5" Type="http://schemas.openxmlformats.org/officeDocument/2006/relationships/slide" Target="../slides/slide2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Relationship Id="rId14" Type="http://schemas.openxmlformats.org/officeDocument/2006/relationships/image" Target="../media/image7.jpe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13" Type="http://schemas.openxmlformats.org/officeDocument/2006/relationships/image" Target="../media/image16.jpe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theme" Target="../theme/theme16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73.xml"/><Relationship Id="rId16" Type="http://schemas.openxmlformats.org/officeDocument/2006/relationships/image" Target="../media/image9.jpeg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5" Type="http://schemas.openxmlformats.org/officeDocument/2006/relationships/slide" Target="../slides/slide2.xml"/><Relationship Id="rId10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Relationship Id="rId14" Type="http://schemas.openxmlformats.org/officeDocument/2006/relationships/image" Target="../media/image7.jpe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13" Type="http://schemas.openxmlformats.org/officeDocument/2006/relationships/image" Target="../media/image16.jpe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9.xml"/><Relationship Id="rId12" Type="http://schemas.openxmlformats.org/officeDocument/2006/relationships/theme" Target="../theme/theme17.xml"/><Relationship Id="rId17" Type="http://schemas.openxmlformats.org/officeDocument/2006/relationships/image" Target="../media/image9.jpeg"/><Relationship Id="rId2" Type="http://schemas.openxmlformats.org/officeDocument/2006/relationships/slideLayout" Target="../slideLayouts/slideLayout184.xml"/><Relationship Id="rId16" Type="http://schemas.openxmlformats.org/officeDocument/2006/relationships/slide" Target="../slides/slide28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87.xml"/><Relationship Id="rId15" Type="http://schemas.openxmlformats.org/officeDocument/2006/relationships/slide" Target="../slides/slide2.xml"/><Relationship Id="rId10" Type="http://schemas.openxmlformats.org/officeDocument/2006/relationships/slideLayout" Target="../slideLayouts/slideLayout192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Relationship Id="rId14" Type="http://schemas.openxmlformats.org/officeDocument/2006/relationships/image" Target="../media/image7.jpe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1.xml"/><Relationship Id="rId13" Type="http://schemas.openxmlformats.org/officeDocument/2006/relationships/image" Target="../media/image16.jpe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200.xml"/><Relationship Id="rId12" Type="http://schemas.openxmlformats.org/officeDocument/2006/relationships/theme" Target="../theme/theme18.xml"/><Relationship Id="rId17" Type="http://schemas.openxmlformats.org/officeDocument/2006/relationships/image" Target="../media/image9.jpeg"/><Relationship Id="rId2" Type="http://schemas.openxmlformats.org/officeDocument/2006/relationships/slideLayout" Target="../slideLayouts/slideLayout195.xml"/><Relationship Id="rId16" Type="http://schemas.openxmlformats.org/officeDocument/2006/relationships/slide" Target="../slides/slide28.xml"/><Relationship Id="rId1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9.xml"/><Relationship Id="rId11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198.xml"/><Relationship Id="rId15" Type="http://schemas.openxmlformats.org/officeDocument/2006/relationships/slide" Target="../slides/slide2.xml"/><Relationship Id="rId10" Type="http://schemas.openxmlformats.org/officeDocument/2006/relationships/slideLayout" Target="../slideLayouts/slideLayout203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202.xml"/><Relationship Id="rId14" Type="http://schemas.openxmlformats.org/officeDocument/2006/relationships/image" Target="../media/image7.jpe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13" Type="http://schemas.openxmlformats.org/officeDocument/2006/relationships/image" Target="../media/image16.jpe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11.xml"/><Relationship Id="rId12" Type="http://schemas.openxmlformats.org/officeDocument/2006/relationships/theme" Target="../theme/theme19.xml"/><Relationship Id="rId17" Type="http://schemas.openxmlformats.org/officeDocument/2006/relationships/image" Target="../media/image9.jpeg"/><Relationship Id="rId2" Type="http://schemas.openxmlformats.org/officeDocument/2006/relationships/slideLayout" Target="../slideLayouts/slideLayout206.xml"/><Relationship Id="rId16" Type="http://schemas.openxmlformats.org/officeDocument/2006/relationships/slide" Target="../slides/slide28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09.xml"/><Relationship Id="rId15" Type="http://schemas.openxmlformats.org/officeDocument/2006/relationships/slide" Target="../slides/slide2.xml"/><Relationship Id="rId10" Type="http://schemas.openxmlformats.org/officeDocument/2006/relationships/slideLayout" Target="../slideLayouts/slideLayout214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Relationship Id="rId14" Type="http://schemas.openxmlformats.org/officeDocument/2006/relationships/image" Target="../media/image7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9.jpe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7.jpe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6.jpeg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3.xml"/><Relationship Id="rId13" Type="http://schemas.openxmlformats.org/officeDocument/2006/relationships/image" Target="../media/image16.jpe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222.xml"/><Relationship Id="rId12" Type="http://schemas.openxmlformats.org/officeDocument/2006/relationships/theme" Target="../theme/theme20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17.xml"/><Relationship Id="rId16" Type="http://schemas.openxmlformats.org/officeDocument/2006/relationships/image" Target="../media/image9.jpeg"/><Relationship Id="rId1" Type="http://schemas.openxmlformats.org/officeDocument/2006/relationships/slideLayout" Target="../slideLayouts/slideLayout216.xml"/><Relationship Id="rId6" Type="http://schemas.openxmlformats.org/officeDocument/2006/relationships/slideLayout" Target="../slideLayouts/slideLayout221.xml"/><Relationship Id="rId11" Type="http://schemas.openxmlformats.org/officeDocument/2006/relationships/slideLayout" Target="../slideLayouts/slideLayout226.xml"/><Relationship Id="rId5" Type="http://schemas.openxmlformats.org/officeDocument/2006/relationships/slideLayout" Target="../slideLayouts/slideLayout220.xml"/><Relationship Id="rId15" Type="http://schemas.openxmlformats.org/officeDocument/2006/relationships/slide" Target="../slides/slide2.xml"/><Relationship Id="rId10" Type="http://schemas.openxmlformats.org/officeDocument/2006/relationships/slideLayout" Target="../slideLayouts/slideLayout225.xml"/><Relationship Id="rId4" Type="http://schemas.openxmlformats.org/officeDocument/2006/relationships/slideLayout" Target="../slideLayouts/slideLayout219.xml"/><Relationship Id="rId9" Type="http://schemas.openxmlformats.org/officeDocument/2006/relationships/slideLayout" Target="../slideLayouts/slideLayout224.xml"/><Relationship Id="rId14" Type="http://schemas.openxmlformats.org/officeDocument/2006/relationships/image" Target="../media/image7.jpe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4.xml"/><Relationship Id="rId13" Type="http://schemas.openxmlformats.org/officeDocument/2006/relationships/image" Target="../media/image16.jpe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229.xml"/><Relationship Id="rId7" Type="http://schemas.openxmlformats.org/officeDocument/2006/relationships/slideLayout" Target="../slideLayouts/slideLayout233.xml"/><Relationship Id="rId12" Type="http://schemas.openxmlformats.org/officeDocument/2006/relationships/theme" Target="../theme/theme21.xml"/><Relationship Id="rId17" Type="http://schemas.openxmlformats.org/officeDocument/2006/relationships/image" Target="../media/image9.jpeg"/><Relationship Id="rId2" Type="http://schemas.openxmlformats.org/officeDocument/2006/relationships/slideLayout" Target="../slideLayouts/slideLayout228.xml"/><Relationship Id="rId16" Type="http://schemas.openxmlformats.org/officeDocument/2006/relationships/slide" Target="../slides/slide28.xml"/><Relationship Id="rId1" Type="http://schemas.openxmlformats.org/officeDocument/2006/relationships/slideLayout" Target="../slideLayouts/slideLayout227.xml"/><Relationship Id="rId6" Type="http://schemas.openxmlformats.org/officeDocument/2006/relationships/slideLayout" Target="../slideLayouts/slideLayout232.xml"/><Relationship Id="rId11" Type="http://schemas.openxmlformats.org/officeDocument/2006/relationships/slideLayout" Target="../slideLayouts/slideLayout237.xml"/><Relationship Id="rId5" Type="http://schemas.openxmlformats.org/officeDocument/2006/relationships/slideLayout" Target="../slideLayouts/slideLayout231.xml"/><Relationship Id="rId15" Type="http://schemas.openxmlformats.org/officeDocument/2006/relationships/slide" Target="../slides/slide2.xml"/><Relationship Id="rId10" Type="http://schemas.openxmlformats.org/officeDocument/2006/relationships/slideLayout" Target="../slideLayouts/slideLayout236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230.xml"/><Relationship Id="rId9" Type="http://schemas.openxmlformats.org/officeDocument/2006/relationships/slideLayout" Target="../slideLayouts/slideLayout235.xml"/><Relationship Id="rId14" Type="http://schemas.openxmlformats.org/officeDocument/2006/relationships/image" Target="../media/image7.jpe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5.xml"/><Relationship Id="rId13" Type="http://schemas.openxmlformats.org/officeDocument/2006/relationships/image" Target="../media/image16.jpe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240.xml"/><Relationship Id="rId7" Type="http://schemas.openxmlformats.org/officeDocument/2006/relationships/slideLayout" Target="../slideLayouts/slideLayout244.xml"/><Relationship Id="rId12" Type="http://schemas.openxmlformats.org/officeDocument/2006/relationships/theme" Target="../theme/theme2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39.xml"/><Relationship Id="rId16" Type="http://schemas.openxmlformats.org/officeDocument/2006/relationships/image" Target="../media/image9.jpeg"/><Relationship Id="rId1" Type="http://schemas.openxmlformats.org/officeDocument/2006/relationships/slideLayout" Target="../slideLayouts/slideLayout238.xml"/><Relationship Id="rId6" Type="http://schemas.openxmlformats.org/officeDocument/2006/relationships/slideLayout" Target="../slideLayouts/slideLayout243.xml"/><Relationship Id="rId11" Type="http://schemas.openxmlformats.org/officeDocument/2006/relationships/slideLayout" Target="../slideLayouts/slideLayout248.xml"/><Relationship Id="rId5" Type="http://schemas.openxmlformats.org/officeDocument/2006/relationships/slideLayout" Target="../slideLayouts/slideLayout242.xml"/><Relationship Id="rId15" Type="http://schemas.openxmlformats.org/officeDocument/2006/relationships/slide" Target="../slides/slide2.xml"/><Relationship Id="rId10" Type="http://schemas.openxmlformats.org/officeDocument/2006/relationships/slideLayout" Target="../slideLayouts/slideLayout247.xml"/><Relationship Id="rId4" Type="http://schemas.openxmlformats.org/officeDocument/2006/relationships/slideLayout" Target="../slideLayouts/slideLayout241.xml"/><Relationship Id="rId9" Type="http://schemas.openxmlformats.org/officeDocument/2006/relationships/slideLayout" Target="../slideLayouts/slideLayout246.xml"/><Relationship Id="rId14" Type="http://schemas.openxmlformats.org/officeDocument/2006/relationships/image" Target="../media/image7.jpeg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6.xml"/><Relationship Id="rId13" Type="http://schemas.openxmlformats.org/officeDocument/2006/relationships/image" Target="../media/image12.jpeg"/><Relationship Id="rId18" Type="http://schemas.openxmlformats.org/officeDocument/2006/relationships/image" Target="../media/image9.jpeg"/><Relationship Id="rId3" Type="http://schemas.openxmlformats.org/officeDocument/2006/relationships/slideLayout" Target="../slideLayouts/slideLayout251.xml"/><Relationship Id="rId7" Type="http://schemas.openxmlformats.org/officeDocument/2006/relationships/slideLayout" Target="../slideLayouts/slideLayout255.xml"/><Relationship Id="rId12" Type="http://schemas.openxmlformats.org/officeDocument/2006/relationships/theme" Target="../theme/theme23.xml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250.xml"/><Relationship Id="rId16" Type="http://schemas.openxmlformats.org/officeDocument/2006/relationships/slide" Target="../slides/slide28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249.xml"/><Relationship Id="rId6" Type="http://schemas.openxmlformats.org/officeDocument/2006/relationships/slideLayout" Target="../slideLayouts/slideLayout254.xml"/><Relationship Id="rId11" Type="http://schemas.openxmlformats.org/officeDocument/2006/relationships/slideLayout" Target="../slideLayouts/slideLayout259.xml"/><Relationship Id="rId5" Type="http://schemas.openxmlformats.org/officeDocument/2006/relationships/slideLayout" Target="../slideLayouts/slideLayout253.xml"/><Relationship Id="rId15" Type="http://schemas.openxmlformats.org/officeDocument/2006/relationships/slide" Target="../slides/slide2.xml"/><Relationship Id="rId10" Type="http://schemas.openxmlformats.org/officeDocument/2006/relationships/slideLayout" Target="../slideLayouts/slideLayout258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252.xml"/><Relationship Id="rId9" Type="http://schemas.openxmlformats.org/officeDocument/2006/relationships/slideLayout" Target="../slideLayouts/slideLayout257.xml"/><Relationship Id="rId14" Type="http://schemas.openxmlformats.org/officeDocument/2006/relationships/image" Target="../media/image13.png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7.xml"/><Relationship Id="rId13" Type="http://schemas.openxmlformats.org/officeDocument/2006/relationships/theme" Target="../theme/theme24.xml"/><Relationship Id="rId18" Type="http://schemas.openxmlformats.org/officeDocument/2006/relationships/image" Target="../media/image9.jpeg"/><Relationship Id="rId3" Type="http://schemas.openxmlformats.org/officeDocument/2006/relationships/slideLayout" Target="../slideLayouts/slideLayout262.xml"/><Relationship Id="rId7" Type="http://schemas.openxmlformats.org/officeDocument/2006/relationships/slideLayout" Target="../slideLayouts/slideLayout266.xml"/><Relationship Id="rId12" Type="http://schemas.openxmlformats.org/officeDocument/2006/relationships/slideLayout" Target="../slideLayouts/slideLayout271.xml"/><Relationship Id="rId17" Type="http://schemas.openxmlformats.org/officeDocument/2006/relationships/slide" Target="../slides/slide28.xml"/><Relationship Id="rId2" Type="http://schemas.openxmlformats.org/officeDocument/2006/relationships/slideLayout" Target="../slideLayouts/slideLayout261.xml"/><Relationship Id="rId16" Type="http://schemas.openxmlformats.org/officeDocument/2006/relationships/slide" Target="../slides/slide2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260.xml"/><Relationship Id="rId6" Type="http://schemas.openxmlformats.org/officeDocument/2006/relationships/slideLayout" Target="../slideLayouts/slideLayout265.xml"/><Relationship Id="rId11" Type="http://schemas.openxmlformats.org/officeDocument/2006/relationships/slideLayout" Target="../slideLayouts/slideLayout270.xml"/><Relationship Id="rId5" Type="http://schemas.openxmlformats.org/officeDocument/2006/relationships/slideLayout" Target="../slideLayouts/slideLayout264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269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263.xml"/><Relationship Id="rId9" Type="http://schemas.openxmlformats.org/officeDocument/2006/relationships/slideLayout" Target="../slideLayouts/slideLayout268.xml"/><Relationship Id="rId14" Type="http://schemas.openxmlformats.org/officeDocument/2006/relationships/image" Target="../media/image16.jpeg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9.xml"/><Relationship Id="rId13" Type="http://schemas.openxmlformats.org/officeDocument/2006/relationships/theme" Target="../theme/theme25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274.xml"/><Relationship Id="rId7" Type="http://schemas.openxmlformats.org/officeDocument/2006/relationships/slideLayout" Target="../slideLayouts/slideLayout278.xml"/><Relationship Id="rId12" Type="http://schemas.openxmlformats.org/officeDocument/2006/relationships/slideLayout" Target="../slideLayouts/slideLayout283.xml"/><Relationship Id="rId17" Type="http://schemas.openxmlformats.org/officeDocument/2006/relationships/image" Target="../media/image9.jpeg"/><Relationship Id="rId2" Type="http://schemas.openxmlformats.org/officeDocument/2006/relationships/slideLayout" Target="../slideLayouts/slideLayout273.xml"/><Relationship Id="rId16" Type="http://schemas.openxmlformats.org/officeDocument/2006/relationships/slide" Target="../slides/slide2.xml"/><Relationship Id="rId1" Type="http://schemas.openxmlformats.org/officeDocument/2006/relationships/slideLayout" Target="../slideLayouts/slideLayout272.xml"/><Relationship Id="rId6" Type="http://schemas.openxmlformats.org/officeDocument/2006/relationships/slideLayout" Target="../slideLayouts/slideLayout277.xml"/><Relationship Id="rId11" Type="http://schemas.openxmlformats.org/officeDocument/2006/relationships/slideLayout" Target="../slideLayouts/slideLayout282.xml"/><Relationship Id="rId5" Type="http://schemas.openxmlformats.org/officeDocument/2006/relationships/slideLayout" Target="../slideLayouts/slideLayout276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281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275.xml"/><Relationship Id="rId9" Type="http://schemas.openxmlformats.org/officeDocument/2006/relationships/slideLayout" Target="../slideLayouts/slideLayout280.xml"/><Relationship Id="rId14" Type="http://schemas.openxmlformats.org/officeDocument/2006/relationships/image" Target="../media/image16.jpeg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1.xml"/><Relationship Id="rId3" Type="http://schemas.openxmlformats.org/officeDocument/2006/relationships/slideLayout" Target="../slideLayouts/slideLayout286.xml"/><Relationship Id="rId7" Type="http://schemas.openxmlformats.org/officeDocument/2006/relationships/slideLayout" Target="../slideLayouts/slideLayout290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85.xml"/><Relationship Id="rId1" Type="http://schemas.openxmlformats.org/officeDocument/2006/relationships/slideLayout" Target="../slideLayouts/slideLayout284.xml"/><Relationship Id="rId6" Type="http://schemas.openxmlformats.org/officeDocument/2006/relationships/slideLayout" Target="../slideLayouts/slideLayout289.xml"/><Relationship Id="rId11" Type="http://schemas.openxmlformats.org/officeDocument/2006/relationships/slideLayout" Target="../slideLayouts/slideLayout294.xml"/><Relationship Id="rId5" Type="http://schemas.openxmlformats.org/officeDocument/2006/relationships/slideLayout" Target="../slideLayouts/slideLayout288.xml"/><Relationship Id="rId10" Type="http://schemas.openxmlformats.org/officeDocument/2006/relationships/slideLayout" Target="../slideLayouts/slideLayout293.xml"/><Relationship Id="rId4" Type="http://schemas.openxmlformats.org/officeDocument/2006/relationships/slideLayout" Target="../slideLayouts/slideLayout287.xml"/><Relationship Id="rId9" Type="http://schemas.openxmlformats.org/officeDocument/2006/relationships/slideLayout" Target="../slideLayouts/slideLayout292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2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297.xml"/><Relationship Id="rId7" Type="http://schemas.openxmlformats.org/officeDocument/2006/relationships/slideLayout" Target="../slideLayouts/slideLayout301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9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95.xml"/><Relationship Id="rId6" Type="http://schemas.openxmlformats.org/officeDocument/2006/relationships/slideLayout" Target="../slideLayouts/slideLayout300.xml"/><Relationship Id="rId11" Type="http://schemas.openxmlformats.org/officeDocument/2006/relationships/slideLayout" Target="../slideLayouts/slideLayout305.xml"/><Relationship Id="rId5" Type="http://schemas.openxmlformats.org/officeDocument/2006/relationships/slideLayout" Target="../slideLayouts/slideLayout29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04.xml"/><Relationship Id="rId4" Type="http://schemas.openxmlformats.org/officeDocument/2006/relationships/slideLayout" Target="../slideLayouts/slideLayout298.xml"/><Relationship Id="rId9" Type="http://schemas.openxmlformats.org/officeDocument/2006/relationships/slideLayout" Target="../slideLayouts/slideLayout303.xml"/><Relationship Id="rId14" Type="http://schemas.openxmlformats.org/officeDocument/2006/relationships/image" Target="../media/image9.jpeg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3.xml"/><Relationship Id="rId13" Type="http://schemas.openxmlformats.org/officeDocument/2006/relationships/slideLayout" Target="../slideLayouts/slideLayout318.xml"/><Relationship Id="rId18" Type="http://schemas.openxmlformats.org/officeDocument/2006/relationships/slideLayout" Target="../slideLayouts/slideLayout323.xml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308.xml"/><Relationship Id="rId21" Type="http://schemas.openxmlformats.org/officeDocument/2006/relationships/image" Target="../media/image16.jpeg"/><Relationship Id="rId7" Type="http://schemas.openxmlformats.org/officeDocument/2006/relationships/slideLayout" Target="../slideLayouts/slideLayout312.xml"/><Relationship Id="rId12" Type="http://schemas.openxmlformats.org/officeDocument/2006/relationships/slideLayout" Target="../slideLayouts/slideLayout317.xml"/><Relationship Id="rId17" Type="http://schemas.openxmlformats.org/officeDocument/2006/relationships/slideLayout" Target="../slideLayouts/slideLayout322.xml"/><Relationship Id="rId25" Type="http://schemas.openxmlformats.org/officeDocument/2006/relationships/image" Target="../media/image9.jpeg"/><Relationship Id="rId2" Type="http://schemas.openxmlformats.org/officeDocument/2006/relationships/slideLayout" Target="../slideLayouts/slideLayout307.xml"/><Relationship Id="rId16" Type="http://schemas.openxmlformats.org/officeDocument/2006/relationships/slideLayout" Target="../slideLayouts/slideLayout321.xml"/><Relationship Id="rId20" Type="http://schemas.openxmlformats.org/officeDocument/2006/relationships/theme" Target="../theme/theme28.xml"/><Relationship Id="rId1" Type="http://schemas.openxmlformats.org/officeDocument/2006/relationships/slideLayout" Target="../slideLayouts/slideLayout306.xml"/><Relationship Id="rId6" Type="http://schemas.openxmlformats.org/officeDocument/2006/relationships/slideLayout" Target="../slideLayouts/slideLayout311.xml"/><Relationship Id="rId11" Type="http://schemas.openxmlformats.org/officeDocument/2006/relationships/slideLayout" Target="../slideLayouts/slideLayout316.xml"/><Relationship Id="rId24" Type="http://schemas.openxmlformats.org/officeDocument/2006/relationships/slide" Target="../slides/slide28.xml"/><Relationship Id="rId5" Type="http://schemas.openxmlformats.org/officeDocument/2006/relationships/slideLayout" Target="../slideLayouts/slideLayout310.xml"/><Relationship Id="rId15" Type="http://schemas.openxmlformats.org/officeDocument/2006/relationships/slideLayout" Target="../slideLayouts/slideLayout320.xml"/><Relationship Id="rId23" Type="http://schemas.openxmlformats.org/officeDocument/2006/relationships/slide" Target="../slides/slide2.xml"/><Relationship Id="rId10" Type="http://schemas.openxmlformats.org/officeDocument/2006/relationships/slideLayout" Target="../slideLayouts/slideLayout315.xml"/><Relationship Id="rId19" Type="http://schemas.openxmlformats.org/officeDocument/2006/relationships/slideLayout" Target="../slideLayouts/slideLayout324.xml"/><Relationship Id="rId4" Type="http://schemas.openxmlformats.org/officeDocument/2006/relationships/slideLayout" Target="../slideLayouts/slideLayout309.xml"/><Relationship Id="rId9" Type="http://schemas.openxmlformats.org/officeDocument/2006/relationships/slideLayout" Target="../slideLayouts/slideLayout314.xml"/><Relationship Id="rId14" Type="http://schemas.openxmlformats.org/officeDocument/2006/relationships/slideLayout" Target="../slideLayouts/slideLayout319.xml"/><Relationship Id="rId22" Type="http://schemas.openxmlformats.org/officeDocument/2006/relationships/image" Target="../media/image7.jpeg"/><Relationship Id="rId27" Type="http://schemas.openxmlformats.org/officeDocument/2006/relationships/image" Target="../media/image5.png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2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327.xml"/><Relationship Id="rId7" Type="http://schemas.openxmlformats.org/officeDocument/2006/relationships/slideLayout" Target="../slideLayouts/slideLayout331.xml"/><Relationship Id="rId12" Type="http://schemas.openxmlformats.org/officeDocument/2006/relationships/theme" Target="../theme/theme29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326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25.xml"/><Relationship Id="rId6" Type="http://schemas.openxmlformats.org/officeDocument/2006/relationships/slideLayout" Target="../slideLayouts/slideLayout330.xml"/><Relationship Id="rId11" Type="http://schemas.openxmlformats.org/officeDocument/2006/relationships/slideLayout" Target="../slideLayouts/slideLayout335.xml"/><Relationship Id="rId5" Type="http://schemas.openxmlformats.org/officeDocument/2006/relationships/slideLayout" Target="../slideLayouts/slideLayout329.xml"/><Relationship Id="rId15" Type="http://schemas.openxmlformats.org/officeDocument/2006/relationships/image" Target="../media/image9.jpeg"/><Relationship Id="rId10" Type="http://schemas.openxmlformats.org/officeDocument/2006/relationships/slideLayout" Target="../slideLayouts/slideLayout334.xml"/><Relationship Id="rId4" Type="http://schemas.openxmlformats.org/officeDocument/2006/relationships/slideLayout" Target="../slideLayouts/slideLayout328.xml"/><Relationship Id="rId9" Type="http://schemas.openxmlformats.org/officeDocument/2006/relationships/slideLayout" Target="../slideLayouts/slideLayout333.xml"/><Relationship Id="rId14" Type="http://schemas.openxmlformats.org/officeDocument/2006/relationships/image" Target="../media/image7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9.jpeg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3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338.xml"/><Relationship Id="rId7" Type="http://schemas.openxmlformats.org/officeDocument/2006/relationships/slideLayout" Target="../slideLayouts/slideLayout342.xml"/><Relationship Id="rId12" Type="http://schemas.openxmlformats.org/officeDocument/2006/relationships/theme" Target="../theme/theme30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337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36.xml"/><Relationship Id="rId6" Type="http://schemas.openxmlformats.org/officeDocument/2006/relationships/slideLayout" Target="../slideLayouts/slideLayout341.xml"/><Relationship Id="rId11" Type="http://schemas.openxmlformats.org/officeDocument/2006/relationships/slideLayout" Target="../slideLayouts/slideLayout346.xml"/><Relationship Id="rId5" Type="http://schemas.openxmlformats.org/officeDocument/2006/relationships/slideLayout" Target="../slideLayouts/slideLayout340.xml"/><Relationship Id="rId15" Type="http://schemas.openxmlformats.org/officeDocument/2006/relationships/image" Target="../media/image9.jpeg"/><Relationship Id="rId10" Type="http://schemas.openxmlformats.org/officeDocument/2006/relationships/slideLayout" Target="../slideLayouts/slideLayout345.xml"/><Relationship Id="rId4" Type="http://schemas.openxmlformats.org/officeDocument/2006/relationships/slideLayout" Target="../slideLayouts/slideLayout339.xml"/><Relationship Id="rId9" Type="http://schemas.openxmlformats.org/officeDocument/2006/relationships/slideLayout" Target="../slideLayouts/slideLayout344.xml"/><Relationship Id="rId14" Type="http://schemas.openxmlformats.org/officeDocument/2006/relationships/image" Target="../media/image7.jpeg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4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349.xml"/><Relationship Id="rId7" Type="http://schemas.openxmlformats.org/officeDocument/2006/relationships/slideLayout" Target="../slideLayouts/slideLayout353.xml"/><Relationship Id="rId12" Type="http://schemas.openxmlformats.org/officeDocument/2006/relationships/theme" Target="../theme/theme3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348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47.xml"/><Relationship Id="rId6" Type="http://schemas.openxmlformats.org/officeDocument/2006/relationships/slideLayout" Target="../slideLayouts/slideLayout352.xml"/><Relationship Id="rId11" Type="http://schemas.openxmlformats.org/officeDocument/2006/relationships/slideLayout" Target="../slideLayouts/slideLayout357.xml"/><Relationship Id="rId5" Type="http://schemas.openxmlformats.org/officeDocument/2006/relationships/slideLayout" Target="../slideLayouts/slideLayout351.xml"/><Relationship Id="rId15" Type="http://schemas.openxmlformats.org/officeDocument/2006/relationships/image" Target="../media/image9.jpeg"/><Relationship Id="rId10" Type="http://schemas.openxmlformats.org/officeDocument/2006/relationships/slideLayout" Target="../slideLayouts/slideLayout356.xml"/><Relationship Id="rId4" Type="http://schemas.openxmlformats.org/officeDocument/2006/relationships/slideLayout" Target="../slideLayouts/slideLayout350.xml"/><Relationship Id="rId9" Type="http://schemas.openxmlformats.org/officeDocument/2006/relationships/slideLayout" Target="../slideLayouts/slideLayout355.xml"/><Relationship Id="rId14" Type="http://schemas.openxmlformats.org/officeDocument/2006/relationships/image" Target="../media/image7.jpeg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5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360.xml"/><Relationship Id="rId7" Type="http://schemas.openxmlformats.org/officeDocument/2006/relationships/slideLayout" Target="../slideLayouts/slideLayout364.xml"/><Relationship Id="rId12" Type="http://schemas.openxmlformats.org/officeDocument/2006/relationships/theme" Target="../theme/theme3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359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58.xml"/><Relationship Id="rId6" Type="http://schemas.openxmlformats.org/officeDocument/2006/relationships/slideLayout" Target="../slideLayouts/slideLayout363.xml"/><Relationship Id="rId11" Type="http://schemas.openxmlformats.org/officeDocument/2006/relationships/slideLayout" Target="../slideLayouts/slideLayout368.xml"/><Relationship Id="rId5" Type="http://schemas.openxmlformats.org/officeDocument/2006/relationships/slideLayout" Target="../slideLayouts/slideLayout362.xml"/><Relationship Id="rId15" Type="http://schemas.openxmlformats.org/officeDocument/2006/relationships/image" Target="../media/image9.jpeg"/><Relationship Id="rId10" Type="http://schemas.openxmlformats.org/officeDocument/2006/relationships/slideLayout" Target="../slideLayouts/slideLayout367.xml"/><Relationship Id="rId4" Type="http://schemas.openxmlformats.org/officeDocument/2006/relationships/slideLayout" Target="../slideLayouts/slideLayout361.xml"/><Relationship Id="rId9" Type="http://schemas.openxmlformats.org/officeDocument/2006/relationships/slideLayout" Target="../slideLayouts/slideLayout366.xml"/><Relationship Id="rId14" Type="http://schemas.openxmlformats.org/officeDocument/2006/relationships/image" Target="../media/image7.jpeg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6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371.xml"/><Relationship Id="rId7" Type="http://schemas.openxmlformats.org/officeDocument/2006/relationships/slideLayout" Target="../slideLayouts/slideLayout375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70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369.xml"/><Relationship Id="rId6" Type="http://schemas.openxmlformats.org/officeDocument/2006/relationships/slideLayout" Target="../slideLayouts/slideLayout374.xml"/><Relationship Id="rId11" Type="http://schemas.openxmlformats.org/officeDocument/2006/relationships/slideLayout" Target="../slideLayouts/slideLayout379.xml"/><Relationship Id="rId5" Type="http://schemas.openxmlformats.org/officeDocument/2006/relationships/slideLayout" Target="../slideLayouts/slideLayout373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78.xml"/><Relationship Id="rId4" Type="http://schemas.openxmlformats.org/officeDocument/2006/relationships/slideLayout" Target="../slideLayouts/slideLayout372.xml"/><Relationship Id="rId9" Type="http://schemas.openxmlformats.org/officeDocument/2006/relationships/slideLayout" Target="../slideLayouts/slideLayout377.xml"/><Relationship Id="rId14" Type="http://schemas.openxmlformats.org/officeDocument/2006/relationships/image" Target="../media/image9.jpeg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7.xml"/><Relationship Id="rId13" Type="http://schemas.openxmlformats.org/officeDocument/2006/relationships/image" Target="../media/image12.jpe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82.xml"/><Relationship Id="rId7" Type="http://schemas.openxmlformats.org/officeDocument/2006/relationships/slideLayout" Target="../slideLayouts/slideLayout386.xml"/><Relationship Id="rId12" Type="http://schemas.openxmlformats.org/officeDocument/2006/relationships/theme" Target="../theme/theme34.xml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381.xml"/><Relationship Id="rId16" Type="http://schemas.openxmlformats.org/officeDocument/2006/relationships/image" Target="../media/image9.jpeg"/><Relationship Id="rId1" Type="http://schemas.openxmlformats.org/officeDocument/2006/relationships/slideLayout" Target="../slideLayouts/slideLayout380.xml"/><Relationship Id="rId6" Type="http://schemas.openxmlformats.org/officeDocument/2006/relationships/slideLayout" Target="../slideLayouts/slideLayout385.xml"/><Relationship Id="rId11" Type="http://schemas.openxmlformats.org/officeDocument/2006/relationships/slideLayout" Target="../slideLayouts/slideLayout390.xml"/><Relationship Id="rId5" Type="http://schemas.openxmlformats.org/officeDocument/2006/relationships/slideLayout" Target="../slideLayouts/slideLayout384.xml"/><Relationship Id="rId15" Type="http://schemas.openxmlformats.org/officeDocument/2006/relationships/slide" Target="../slides/slide3.xml"/><Relationship Id="rId10" Type="http://schemas.openxmlformats.org/officeDocument/2006/relationships/slideLayout" Target="../slideLayouts/slideLayout389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383.xml"/><Relationship Id="rId9" Type="http://schemas.openxmlformats.org/officeDocument/2006/relationships/slideLayout" Target="../slideLayouts/slideLayout388.xml"/><Relationship Id="rId14" Type="http://schemas.openxmlformats.org/officeDocument/2006/relationships/image" Target="../media/image13.png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8.xml"/><Relationship Id="rId3" Type="http://schemas.openxmlformats.org/officeDocument/2006/relationships/slideLayout" Target="../slideLayouts/slideLayout393.xml"/><Relationship Id="rId7" Type="http://schemas.openxmlformats.org/officeDocument/2006/relationships/slideLayout" Target="../slideLayouts/slideLayout397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92.xml"/><Relationship Id="rId1" Type="http://schemas.openxmlformats.org/officeDocument/2006/relationships/slideLayout" Target="../slideLayouts/slideLayout391.xml"/><Relationship Id="rId6" Type="http://schemas.openxmlformats.org/officeDocument/2006/relationships/slideLayout" Target="../slideLayouts/slideLayout396.xml"/><Relationship Id="rId11" Type="http://schemas.openxmlformats.org/officeDocument/2006/relationships/slideLayout" Target="../slideLayouts/slideLayout401.xml"/><Relationship Id="rId5" Type="http://schemas.openxmlformats.org/officeDocument/2006/relationships/slideLayout" Target="../slideLayouts/slideLayout395.xml"/><Relationship Id="rId10" Type="http://schemas.openxmlformats.org/officeDocument/2006/relationships/slideLayout" Target="../slideLayouts/slideLayout400.xml"/><Relationship Id="rId4" Type="http://schemas.openxmlformats.org/officeDocument/2006/relationships/slideLayout" Target="../slideLayouts/slideLayout394.xml"/><Relationship Id="rId9" Type="http://schemas.openxmlformats.org/officeDocument/2006/relationships/slideLayout" Target="../slideLayouts/slideLayout399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9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404.xml"/><Relationship Id="rId7" Type="http://schemas.openxmlformats.org/officeDocument/2006/relationships/slideLayout" Target="../slideLayouts/slideLayout408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403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402.xml"/><Relationship Id="rId6" Type="http://schemas.openxmlformats.org/officeDocument/2006/relationships/slideLayout" Target="../slideLayouts/slideLayout407.xml"/><Relationship Id="rId11" Type="http://schemas.openxmlformats.org/officeDocument/2006/relationships/slideLayout" Target="../slideLayouts/slideLayout412.xml"/><Relationship Id="rId5" Type="http://schemas.openxmlformats.org/officeDocument/2006/relationships/slideLayout" Target="../slideLayouts/slideLayout40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411.xml"/><Relationship Id="rId4" Type="http://schemas.openxmlformats.org/officeDocument/2006/relationships/slideLayout" Target="../slideLayouts/slideLayout405.xml"/><Relationship Id="rId9" Type="http://schemas.openxmlformats.org/officeDocument/2006/relationships/slideLayout" Target="../slideLayouts/slideLayout410.xml"/><Relationship Id="rId14" Type="http://schemas.openxmlformats.org/officeDocument/2006/relationships/image" Target="../media/image9.jpeg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0.xml"/><Relationship Id="rId13" Type="http://schemas.openxmlformats.org/officeDocument/2006/relationships/image" Target="../media/image12.jpe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415.xml"/><Relationship Id="rId7" Type="http://schemas.openxmlformats.org/officeDocument/2006/relationships/slideLayout" Target="../slideLayouts/slideLayout419.xml"/><Relationship Id="rId12" Type="http://schemas.openxmlformats.org/officeDocument/2006/relationships/theme" Target="../theme/theme37.xml"/><Relationship Id="rId17" Type="http://schemas.openxmlformats.org/officeDocument/2006/relationships/image" Target="../media/image9.jpeg"/><Relationship Id="rId2" Type="http://schemas.openxmlformats.org/officeDocument/2006/relationships/slideLayout" Target="../slideLayouts/slideLayout414.xml"/><Relationship Id="rId16" Type="http://schemas.openxmlformats.org/officeDocument/2006/relationships/slide" Target="../slides/slide28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413.xml"/><Relationship Id="rId6" Type="http://schemas.openxmlformats.org/officeDocument/2006/relationships/slideLayout" Target="../slideLayouts/slideLayout418.xml"/><Relationship Id="rId11" Type="http://schemas.openxmlformats.org/officeDocument/2006/relationships/slideLayout" Target="../slideLayouts/slideLayout423.xml"/><Relationship Id="rId5" Type="http://schemas.openxmlformats.org/officeDocument/2006/relationships/slideLayout" Target="../slideLayouts/slideLayout417.xml"/><Relationship Id="rId15" Type="http://schemas.openxmlformats.org/officeDocument/2006/relationships/slide" Target="../slides/slide3.xml"/><Relationship Id="rId10" Type="http://schemas.openxmlformats.org/officeDocument/2006/relationships/slideLayout" Target="../slideLayouts/slideLayout422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16.xml"/><Relationship Id="rId9" Type="http://schemas.openxmlformats.org/officeDocument/2006/relationships/slideLayout" Target="../slideLayouts/slideLayout421.xml"/><Relationship Id="rId14" Type="http://schemas.openxmlformats.org/officeDocument/2006/relationships/image" Target="../media/image13.png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1.xml"/><Relationship Id="rId13" Type="http://schemas.openxmlformats.org/officeDocument/2006/relationships/image" Target="../media/image12.jpe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426.xml"/><Relationship Id="rId7" Type="http://schemas.openxmlformats.org/officeDocument/2006/relationships/slideLayout" Target="../slideLayouts/slideLayout430.xml"/><Relationship Id="rId12" Type="http://schemas.openxmlformats.org/officeDocument/2006/relationships/theme" Target="../theme/theme38.xml"/><Relationship Id="rId17" Type="http://schemas.openxmlformats.org/officeDocument/2006/relationships/image" Target="../media/image9.jpeg"/><Relationship Id="rId2" Type="http://schemas.openxmlformats.org/officeDocument/2006/relationships/slideLayout" Target="../slideLayouts/slideLayout425.xml"/><Relationship Id="rId16" Type="http://schemas.openxmlformats.org/officeDocument/2006/relationships/slide" Target="../slides/slide28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424.xml"/><Relationship Id="rId6" Type="http://schemas.openxmlformats.org/officeDocument/2006/relationships/slideLayout" Target="../slideLayouts/slideLayout429.xml"/><Relationship Id="rId11" Type="http://schemas.openxmlformats.org/officeDocument/2006/relationships/slideLayout" Target="../slideLayouts/slideLayout434.xml"/><Relationship Id="rId5" Type="http://schemas.openxmlformats.org/officeDocument/2006/relationships/slideLayout" Target="../slideLayouts/slideLayout428.xml"/><Relationship Id="rId15" Type="http://schemas.openxmlformats.org/officeDocument/2006/relationships/slide" Target="../slides/slide3.xml"/><Relationship Id="rId10" Type="http://schemas.openxmlformats.org/officeDocument/2006/relationships/slideLayout" Target="../slideLayouts/slideLayout433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27.xml"/><Relationship Id="rId9" Type="http://schemas.openxmlformats.org/officeDocument/2006/relationships/slideLayout" Target="../slideLayouts/slideLayout432.xml"/><Relationship Id="rId14" Type="http://schemas.openxmlformats.org/officeDocument/2006/relationships/image" Target="../media/image13.png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2.xml"/><Relationship Id="rId13" Type="http://schemas.openxmlformats.org/officeDocument/2006/relationships/image" Target="../media/image12.jpe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437.xml"/><Relationship Id="rId7" Type="http://schemas.openxmlformats.org/officeDocument/2006/relationships/slideLayout" Target="../slideLayouts/slideLayout441.xml"/><Relationship Id="rId12" Type="http://schemas.openxmlformats.org/officeDocument/2006/relationships/theme" Target="../theme/theme39.xml"/><Relationship Id="rId17" Type="http://schemas.openxmlformats.org/officeDocument/2006/relationships/image" Target="../media/image9.jpeg"/><Relationship Id="rId2" Type="http://schemas.openxmlformats.org/officeDocument/2006/relationships/slideLayout" Target="../slideLayouts/slideLayout436.xml"/><Relationship Id="rId16" Type="http://schemas.openxmlformats.org/officeDocument/2006/relationships/slide" Target="../slides/slide28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435.xml"/><Relationship Id="rId6" Type="http://schemas.openxmlformats.org/officeDocument/2006/relationships/slideLayout" Target="../slideLayouts/slideLayout440.xml"/><Relationship Id="rId11" Type="http://schemas.openxmlformats.org/officeDocument/2006/relationships/slideLayout" Target="../slideLayouts/slideLayout445.xml"/><Relationship Id="rId5" Type="http://schemas.openxmlformats.org/officeDocument/2006/relationships/slideLayout" Target="../slideLayouts/slideLayout439.xml"/><Relationship Id="rId15" Type="http://schemas.openxmlformats.org/officeDocument/2006/relationships/slide" Target="../slides/slide3.xml"/><Relationship Id="rId10" Type="http://schemas.openxmlformats.org/officeDocument/2006/relationships/slideLayout" Target="../slideLayouts/slideLayout444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38.xml"/><Relationship Id="rId9" Type="http://schemas.openxmlformats.org/officeDocument/2006/relationships/slideLayout" Target="../slideLayouts/slideLayout443.xml"/><Relationship Id="rId14" Type="http://schemas.openxmlformats.org/officeDocument/2006/relationships/image" Target="../media/image1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2.jpe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9.jpe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3.png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3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448.xml"/><Relationship Id="rId7" Type="http://schemas.openxmlformats.org/officeDocument/2006/relationships/slideLayout" Target="../slideLayouts/slideLayout452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47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446.xml"/><Relationship Id="rId6" Type="http://schemas.openxmlformats.org/officeDocument/2006/relationships/slideLayout" Target="../slideLayouts/slideLayout451.xml"/><Relationship Id="rId11" Type="http://schemas.openxmlformats.org/officeDocument/2006/relationships/slideLayout" Target="../slideLayouts/slideLayout456.xml"/><Relationship Id="rId5" Type="http://schemas.openxmlformats.org/officeDocument/2006/relationships/slideLayout" Target="../slideLayouts/slideLayout450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455.xml"/><Relationship Id="rId4" Type="http://schemas.openxmlformats.org/officeDocument/2006/relationships/slideLayout" Target="../slideLayouts/slideLayout449.xml"/><Relationship Id="rId9" Type="http://schemas.openxmlformats.org/officeDocument/2006/relationships/slideLayout" Target="../slideLayouts/slideLayout454.xml"/><Relationship Id="rId14" Type="http://schemas.openxmlformats.org/officeDocument/2006/relationships/image" Target="../media/image9.jpeg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4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459.xml"/><Relationship Id="rId7" Type="http://schemas.openxmlformats.org/officeDocument/2006/relationships/slideLayout" Target="../slideLayouts/slideLayout463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58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457.xml"/><Relationship Id="rId6" Type="http://schemas.openxmlformats.org/officeDocument/2006/relationships/slideLayout" Target="../slideLayouts/slideLayout462.xml"/><Relationship Id="rId11" Type="http://schemas.openxmlformats.org/officeDocument/2006/relationships/slideLayout" Target="../slideLayouts/slideLayout467.xml"/><Relationship Id="rId5" Type="http://schemas.openxmlformats.org/officeDocument/2006/relationships/slideLayout" Target="../slideLayouts/slideLayout461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466.xml"/><Relationship Id="rId4" Type="http://schemas.openxmlformats.org/officeDocument/2006/relationships/slideLayout" Target="../slideLayouts/slideLayout460.xml"/><Relationship Id="rId9" Type="http://schemas.openxmlformats.org/officeDocument/2006/relationships/slideLayout" Target="../slideLayouts/slideLayout465.xml"/><Relationship Id="rId14" Type="http://schemas.openxmlformats.org/officeDocument/2006/relationships/image" Target="../media/image9.jpeg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5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470.xml"/><Relationship Id="rId7" Type="http://schemas.openxmlformats.org/officeDocument/2006/relationships/slideLayout" Target="../slideLayouts/slideLayout474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69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468.xml"/><Relationship Id="rId6" Type="http://schemas.openxmlformats.org/officeDocument/2006/relationships/slideLayout" Target="../slideLayouts/slideLayout473.xml"/><Relationship Id="rId11" Type="http://schemas.openxmlformats.org/officeDocument/2006/relationships/slideLayout" Target="../slideLayouts/slideLayout478.xml"/><Relationship Id="rId5" Type="http://schemas.openxmlformats.org/officeDocument/2006/relationships/slideLayout" Target="../slideLayouts/slideLayout472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477.xml"/><Relationship Id="rId4" Type="http://schemas.openxmlformats.org/officeDocument/2006/relationships/slideLayout" Target="../slideLayouts/slideLayout471.xml"/><Relationship Id="rId9" Type="http://schemas.openxmlformats.org/officeDocument/2006/relationships/slideLayout" Target="../slideLayouts/slideLayout476.xml"/><Relationship Id="rId14" Type="http://schemas.openxmlformats.org/officeDocument/2006/relationships/image" Target="../media/image9.jpeg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6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481.xml"/><Relationship Id="rId7" Type="http://schemas.openxmlformats.org/officeDocument/2006/relationships/slideLayout" Target="../slideLayouts/slideLayout485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80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479.xml"/><Relationship Id="rId6" Type="http://schemas.openxmlformats.org/officeDocument/2006/relationships/slideLayout" Target="../slideLayouts/slideLayout484.xml"/><Relationship Id="rId11" Type="http://schemas.openxmlformats.org/officeDocument/2006/relationships/slideLayout" Target="../slideLayouts/slideLayout489.xml"/><Relationship Id="rId5" Type="http://schemas.openxmlformats.org/officeDocument/2006/relationships/slideLayout" Target="../slideLayouts/slideLayout483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488.xml"/><Relationship Id="rId4" Type="http://schemas.openxmlformats.org/officeDocument/2006/relationships/slideLayout" Target="../slideLayouts/slideLayout482.xml"/><Relationship Id="rId9" Type="http://schemas.openxmlformats.org/officeDocument/2006/relationships/slideLayout" Target="../slideLayouts/slideLayout487.xml"/><Relationship Id="rId14" Type="http://schemas.openxmlformats.org/officeDocument/2006/relationships/image" Target="../media/image9.jpeg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7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492.xml"/><Relationship Id="rId7" Type="http://schemas.openxmlformats.org/officeDocument/2006/relationships/slideLayout" Target="../slideLayouts/slideLayout496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91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490.xml"/><Relationship Id="rId6" Type="http://schemas.openxmlformats.org/officeDocument/2006/relationships/slideLayout" Target="../slideLayouts/slideLayout495.xml"/><Relationship Id="rId11" Type="http://schemas.openxmlformats.org/officeDocument/2006/relationships/slideLayout" Target="../slideLayouts/slideLayout500.xml"/><Relationship Id="rId5" Type="http://schemas.openxmlformats.org/officeDocument/2006/relationships/slideLayout" Target="../slideLayouts/slideLayout494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499.xml"/><Relationship Id="rId4" Type="http://schemas.openxmlformats.org/officeDocument/2006/relationships/slideLayout" Target="../slideLayouts/slideLayout493.xml"/><Relationship Id="rId9" Type="http://schemas.openxmlformats.org/officeDocument/2006/relationships/slideLayout" Target="../slideLayouts/slideLayout498.xml"/><Relationship Id="rId14" Type="http://schemas.openxmlformats.org/officeDocument/2006/relationships/image" Target="../media/image9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2.jpe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17" Type="http://schemas.openxmlformats.org/officeDocument/2006/relationships/image" Target="../media/image9.jpeg"/><Relationship Id="rId2" Type="http://schemas.openxmlformats.org/officeDocument/2006/relationships/slideLayout" Target="../slideLayouts/slideLayout48.xml"/><Relationship Id="rId16" Type="http://schemas.openxmlformats.org/officeDocument/2006/relationships/slide" Target="../slides/slide28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" Target="../slides/slide2.xml"/><Relationship Id="rId10" Type="http://schemas.openxmlformats.org/officeDocument/2006/relationships/slideLayout" Target="../slideLayouts/slideLayout56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1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2.jpe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17" Type="http://schemas.openxmlformats.org/officeDocument/2006/relationships/image" Target="../media/image9.jpeg"/><Relationship Id="rId2" Type="http://schemas.openxmlformats.org/officeDocument/2006/relationships/slideLayout" Target="../slideLayouts/slideLayout59.xml"/><Relationship Id="rId16" Type="http://schemas.openxmlformats.org/officeDocument/2006/relationships/slide" Target="../slides/slide28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" Target="../slides/slide2.xml"/><Relationship Id="rId10" Type="http://schemas.openxmlformats.org/officeDocument/2006/relationships/slideLayout" Target="../slideLayouts/slideLayout67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13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2.jpe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17" Type="http://schemas.openxmlformats.org/officeDocument/2006/relationships/image" Target="../media/image9.jpeg"/><Relationship Id="rId2" Type="http://schemas.openxmlformats.org/officeDocument/2006/relationships/slideLayout" Target="../slideLayouts/slideLayout70.xml"/><Relationship Id="rId16" Type="http://schemas.openxmlformats.org/officeDocument/2006/relationships/slide" Target="../slides/slide28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" Target="../slides/slide2.xml"/><Relationship Id="rId10" Type="http://schemas.openxmlformats.org/officeDocument/2006/relationships/slideLayout" Target="../slideLayouts/slideLayout78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image" Target="../media/image13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slide" Target="../slides/slide2.xml"/><Relationship Id="rId3" Type="http://schemas.openxmlformats.org/officeDocument/2006/relationships/slideLayout" Target="../slideLayouts/slideLayout82.xml"/><Relationship Id="rId21" Type="http://schemas.openxmlformats.org/officeDocument/2006/relationships/image" Target="../media/image15.png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81.xml"/><Relationship Id="rId16" Type="http://schemas.openxmlformats.org/officeDocument/2006/relationships/image" Target="../media/image12.jpeg"/><Relationship Id="rId20" Type="http://schemas.openxmlformats.org/officeDocument/2006/relationships/image" Target="../media/image9.jpeg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theme" Target="../theme/theme8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89.xml"/><Relationship Id="rId19" Type="http://schemas.openxmlformats.org/officeDocument/2006/relationships/slide" Target="../slides/slide28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Relationship Id="rId22" Type="http://schemas.openxmlformats.org/officeDocument/2006/relationships/image" Target="../media/image4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image" Target="../media/image9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navigation8" descr="ujkm,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31800" y="293688"/>
            <a:ext cx="1674813" cy="14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148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2053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962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Образец заголовка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5" y="118712"/>
            <a:ext cx="1182687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739" r:id="rId1"/>
    <p:sldLayoutId id="2147490740" r:id="rId2"/>
    <p:sldLayoutId id="2147490741" r:id="rId3"/>
    <p:sldLayoutId id="2147490742" r:id="rId4"/>
    <p:sldLayoutId id="2147490743" r:id="rId5"/>
    <p:sldLayoutId id="2147490744" r:id="rId6"/>
    <p:sldLayoutId id="2147490745" r:id="rId7"/>
    <p:sldLayoutId id="2147490746" r:id="rId8"/>
    <p:sldLayoutId id="2147490747" r:id="rId9"/>
    <p:sldLayoutId id="2147490748" r:id="rId10"/>
    <p:sldLayoutId id="2147490749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6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7800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7"/>
        </a:buBlip>
        <a:defRPr sz="1400">
          <a:solidFill>
            <a:schemeClr val="tx1"/>
          </a:solidFill>
          <a:latin typeface="+mn-lt"/>
          <a:cs typeface="+mn-cs"/>
        </a:defRPr>
      </a:lvl2pPr>
      <a:lvl3pPr marL="1162050" indent="-268288" algn="l" rtl="0" eaLnBrk="0" fontAlgn="base" hangingPunct="0">
        <a:spcBef>
          <a:spcPct val="0"/>
        </a:spcBef>
        <a:spcAft>
          <a:spcPct val="30000"/>
        </a:spcAft>
        <a:buBlip>
          <a:blip r:embed="rId17"/>
        </a:buBlip>
        <a:defRPr sz="2200">
          <a:solidFill>
            <a:schemeClr val="tx1"/>
          </a:solidFill>
          <a:latin typeface="+mn-lt"/>
          <a:cs typeface="+mn-cs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Группа 17"/>
          <p:cNvGrpSpPr>
            <a:grpSpLocks/>
          </p:cNvGrpSpPr>
          <p:nvPr/>
        </p:nvGrpSpPr>
        <p:grpSpPr bwMode="auto">
          <a:xfrm>
            <a:off x="0" y="1200150"/>
            <a:ext cx="9144000" cy="5191125"/>
            <a:chOff x="-32" y="1200149"/>
            <a:chExt cx="9144064" cy="5191125"/>
          </a:xfrm>
        </p:grpSpPr>
        <p:pic>
          <p:nvPicPr>
            <p:cNvPr id="11276" name="Picture 2" descr="C:\Users\Vlad\Documents\Курская АЭС\2010\Создание трехмерной модели главного корпуса 1\03.08.10\Pictures 03-08-2010 КуАЭС Д-я и МЗ тех\9.JPG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 b="2290"/>
            <a:stretch>
              <a:fillRect/>
            </a:stretch>
          </p:blipFill>
          <p:spPr bwMode="auto">
            <a:xfrm>
              <a:off x="-32" y="1200150"/>
              <a:ext cx="9144064" cy="51816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20" name="Прямоугольник 19"/>
            <p:cNvSpPr/>
            <p:nvPr/>
          </p:nvSpPr>
          <p:spPr bwMode="auto">
            <a:xfrm>
              <a:off x="-32" y="1200149"/>
              <a:ext cx="9144064" cy="5191125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n>
                  <a:solidFill>
                    <a:schemeClr val="bg1"/>
                  </a:solidFill>
                </a:ln>
              </a:endParaRPr>
            </a:p>
          </p:txBody>
        </p:sp>
      </p:grp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44488"/>
            <a:ext cx="8207375" cy="414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445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1BC9A4C6-F59D-466E-A74B-DC1488D09CC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269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3454400"/>
            <a:ext cx="8207375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10247" name="Oval 11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692626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chemeClr val="hlink"/>
                </a:solidFill>
              </a:rPr>
              <a:t>1</a:t>
            </a:r>
          </a:p>
        </p:txBody>
      </p:sp>
      <p:sp>
        <p:nvSpPr>
          <p:cNvPr id="10248" name="Oval 1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313613" y="1022350"/>
            <a:ext cx="287337" cy="287338"/>
          </a:xfrm>
          <a:prstGeom prst="ellipse">
            <a:avLst/>
          </a:prstGeom>
          <a:solidFill>
            <a:srgbClr val="003274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0249" name="Oval 13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7702550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chemeClr val="hlink"/>
                </a:solidFill>
              </a:rPr>
              <a:t>3</a:t>
            </a:r>
          </a:p>
        </p:txBody>
      </p:sp>
      <p:sp>
        <p:nvSpPr>
          <p:cNvPr id="10250" name="Oval 1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091488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chemeClr val="hlink"/>
                </a:solidFill>
              </a:rPr>
              <a:t>4</a:t>
            </a:r>
            <a:endParaRPr lang="ru-RU" dirty="0">
              <a:solidFill>
                <a:schemeClr val="hlink"/>
              </a:solidFill>
            </a:endParaRPr>
          </a:p>
        </p:txBody>
      </p:sp>
      <p:sp>
        <p:nvSpPr>
          <p:cNvPr id="10251" name="Oval 1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480425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chemeClr val="hlink"/>
                </a:solidFill>
              </a:rPr>
              <a:t>5</a:t>
            </a:r>
            <a:endParaRPr lang="ru-RU" dirty="0">
              <a:solidFill>
                <a:schemeClr val="hlink"/>
              </a:solidFill>
            </a:endParaRPr>
          </a:p>
        </p:txBody>
      </p:sp>
      <p:pic>
        <p:nvPicPr>
          <p:cNvPr id="11275" name="Picture 126" descr="Неолант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38125" y="6477000"/>
            <a:ext cx="1649413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841" r:id="rId1"/>
    <p:sldLayoutId id="2147490842" r:id="rId2"/>
    <p:sldLayoutId id="2147490843" r:id="rId3"/>
    <p:sldLayoutId id="2147490844" r:id="rId4"/>
    <p:sldLayoutId id="2147490845" r:id="rId5"/>
    <p:sldLayoutId id="2147490846" r:id="rId6"/>
    <p:sldLayoutId id="2147490847" r:id="rId7"/>
    <p:sldLayoutId id="2147490848" r:id="rId8"/>
    <p:sldLayoutId id="2147490849" r:id="rId9"/>
    <p:sldLayoutId id="2147490850" r:id="rId10"/>
    <p:sldLayoutId id="2147490851" r:id="rId11"/>
  </p:sldLayoutIdLst>
  <p:transition>
    <p:wipe dir="r"/>
  </p:transition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18"/>
        </a:buBlip>
        <a:defRPr sz="2600" b="1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19"/>
        </a:buBlip>
        <a:defRPr sz="2400" b="1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9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Группа 14"/>
          <p:cNvGrpSpPr>
            <a:grpSpLocks/>
          </p:cNvGrpSpPr>
          <p:nvPr/>
        </p:nvGrpSpPr>
        <p:grpSpPr bwMode="auto">
          <a:xfrm>
            <a:off x="0" y="1200150"/>
            <a:ext cx="9144000" cy="5191125"/>
            <a:chOff x="-32" y="1200149"/>
            <a:chExt cx="9144064" cy="5191125"/>
          </a:xfrm>
        </p:grpSpPr>
        <p:pic>
          <p:nvPicPr>
            <p:cNvPr id="12300" name="Picture 2" descr="C:\Users\Vlad\Documents\Курская АЭС\2010\Создание трехмерной модели главного корпуса 1\03.08.10\Pictures 03-08-2010 КуАЭС Д-я и МЗ тех\9.JPG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 b="2290"/>
            <a:stretch>
              <a:fillRect/>
            </a:stretch>
          </p:blipFill>
          <p:spPr bwMode="auto">
            <a:xfrm>
              <a:off x="-32" y="1200150"/>
              <a:ext cx="9144064" cy="51816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7" name="Прямоугольник 16"/>
            <p:cNvSpPr/>
            <p:nvPr/>
          </p:nvSpPr>
          <p:spPr bwMode="auto">
            <a:xfrm>
              <a:off x="-32" y="1200149"/>
              <a:ext cx="9144064" cy="5191125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n>
                  <a:solidFill>
                    <a:schemeClr val="bg1"/>
                  </a:solidFill>
                </a:ln>
              </a:endParaRPr>
            </a:p>
          </p:txBody>
        </p:sp>
      </p:grp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44488"/>
            <a:ext cx="8207375" cy="414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445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B22EB0B-9C6C-46E9-BCA4-8290A907489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2293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3454400"/>
            <a:ext cx="8207375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11271" name="Oval 11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692626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chemeClr val="hlink"/>
                </a:solidFill>
              </a:rPr>
              <a:t>1</a:t>
            </a:r>
          </a:p>
        </p:txBody>
      </p:sp>
      <p:sp>
        <p:nvSpPr>
          <p:cNvPr id="11272" name="Oval 1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31361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11273" name="Oval 13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7702550" y="1022350"/>
            <a:ext cx="287338" cy="287338"/>
          </a:xfrm>
          <a:prstGeom prst="ellipse">
            <a:avLst/>
          </a:prstGeom>
          <a:solidFill>
            <a:srgbClr val="003274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1274" name="Oval 1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091488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chemeClr val="hlink"/>
                </a:solidFill>
              </a:rPr>
              <a:t>4</a:t>
            </a:r>
            <a:endParaRPr lang="ru-RU" dirty="0">
              <a:solidFill>
                <a:schemeClr val="hlink"/>
              </a:solidFill>
            </a:endParaRPr>
          </a:p>
        </p:txBody>
      </p:sp>
      <p:sp>
        <p:nvSpPr>
          <p:cNvPr id="11275" name="Oval 1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480425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chemeClr val="hlink"/>
                </a:solidFill>
              </a:rPr>
              <a:t>5</a:t>
            </a:r>
            <a:endParaRPr lang="ru-RU" dirty="0">
              <a:solidFill>
                <a:schemeClr val="hlink"/>
              </a:solidFill>
            </a:endParaRPr>
          </a:p>
        </p:txBody>
      </p:sp>
      <p:pic>
        <p:nvPicPr>
          <p:cNvPr id="12299" name="Picture 126" descr="Неолант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38125" y="6477000"/>
            <a:ext cx="1649413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852" r:id="rId1"/>
    <p:sldLayoutId id="2147490853" r:id="rId2"/>
    <p:sldLayoutId id="2147490854" r:id="rId3"/>
    <p:sldLayoutId id="2147490855" r:id="rId4"/>
    <p:sldLayoutId id="2147490856" r:id="rId5"/>
    <p:sldLayoutId id="2147490857" r:id="rId6"/>
    <p:sldLayoutId id="2147490858" r:id="rId7"/>
    <p:sldLayoutId id="2147490859" r:id="rId8"/>
    <p:sldLayoutId id="2147490860" r:id="rId9"/>
    <p:sldLayoutId id="2147490861" r:id="rId10"/>
    <p:sldLayoutId id="2147490862" r:id="rId11"/>
  </p:sldLayoutIdLst>
  <p:transition>
    <p:wipe dir="r"/>
  </p:transition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18"/>
        </a:buBlip>
        <a:defRPr sz="2600" b="1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19"/>
        </a:buBlip>
        <a:defRPr sz="2400" b="1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9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Группа 14"/>
          <p:cNvGrpSpPr>
            <a:grpSpLocks/>
          </p:cNvGrpSpPr>
          <p:nvPr/>
        </p:nvGrpSpPr>
        <p:grpSpPr bwMode="auto">
          <a:xfrm>
            <a:off x="0" y="1200150"/>
            <a:ext cx="9144000" cy="5191125"/>
            <a:chOff x="-32" y="1200149"/>
            <a:chExt cx="9144064" cy="5191125"/>
          </a:xfrm>
        </p:grpSpPr>
        <p:pic>
          <p:nvPicPr>
            <p:cNvPr id="13324" name="Picture 2" descr="C:\Users\Vlad\Documents\Курская АЭС\2010\Создание трехмерной модели главного корпуса 1\03.08.10\Pictures 03-08-2010 КуАЭС Д-я и МЗ тех\9.JPG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 b="2290"/>
            <a:stretch>
              <a:fillRect/>
            </a:stretch>
          </p:blipFill>
          <p:spPr bwMode="auto">
            <a:xfrm>
              <a:off x="-32" y="1200150"/>
              <a:ext cx="9144064" cy="51816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7" name="Прямоугольник 16"/>
            <p:cNvSpPr/>
            <p:nvPr/>
          </p:nvSpPr>
          <p:spPr bwMode="auto">
            <a:xfrm>
              <a:off x="-32" y="1200149"/>
              <a:ext cx="9144064" cy="5191125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n>
                  <a:solidFill>
                    <a:schemeClr val="bg1"/>
                  </a:solidFill>
                </a:ln>
              </a:endParaRPr>
            </a:p>
          </p:txBody>
        </p:sp>
      </p:grp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44488"/>
            <a:ext cx="8207375" cy="414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445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1C31A6F3-089D-42C4-A189-45A95F4FAD4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3317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3454400"/>
            <a:ext cx="8207375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12295" name="Oval 11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6916738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chemeClr val="hlink"/>
                </a:solidFill>
              </a:rPr>
              <a:t>1</a:t>
            </a:r>
          </a:p>
        </p:txBody>
      </p:sp>
      <p:sp>
        <p:nvSpPr>
          <p:cNvPr id="12296" name="Oval 1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304088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12297" name="Oval 13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7693025" y="1022350"/>
            <a:ext cx="287338" cy="287338"/>
          </a:xfrm>
          <a:prstGeom prst="ellipse">
            <a:avLst/>
          </a:prstGeom>
          <a:solidFill>
            <a:srgbClr val="003274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298" name="Oval 1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08196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chemeClr val="hlink"/>
                </a:solidFill>
              </a:rPr>
              <a:t>4</a:t>
            </a:r>
            <a:endParaRPr lang="ru-RU" dirty="0">
              <a:solidFill>
                <a:schemeClr val="hlink"/>
              </a:solidFill>
            </a:endParaRPr>
          </a:p>
        </p:txBody>
      </p:sp>
      <p:sp>
        <p:nvSpPr>
          <p:cNvPr id="12299" name="Oval 1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470900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chemeClr val="hlink"/>
                </a:solidFill>
              </a:rPr>
              <a:t>5</a:t>
            </a:r>
            <a:endParaRPr lang="ru-RU" dirty="0">
              <a:solidFill>
                <a:schemeClr val="hlink"/>
              </a:solidFill>
            </a:endParaRPr>
          </a:p>
        </p:txBody>
      </p:sp>
      <p:pic>
        <p:nvPicPr>
          <p:cNvPr id="13323" name="Picture 126" descr="Неолант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38125" y="6477000"/>
            <a:ext cx="1649413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863" r:id="rId1"/>
    <p:sldLayoutId id="2147490864" r:id="rId2"/>
    <p:sldLayoutId id="2147490865" r:id="rId3"/>
    <p:sldLayoutId id="2147490866" r:id="rId4"/>
    <p:sldLayoutId id="2147490867" r:id="rId5"/>
    <p:sldLayoutId id="2147490868" r:id="rId6"/>
    <p:sldLayoutId id="2147490869" r:id="rId7"/>
    <p:sldLayoutId id="2147490870" r:id="rId8"/>
    <p:sldLayoutId id="2147490871" r:id="rId9"/>
    <p:sldLayoutId id="2147490872" r:id="rId10"/>
    <p:sldLayoutId id="2147490873" r:id="rId11"/>
  </p:sldLayoutIdLst>
  <p:transition>
    <p:wipe dir="r"/>
  </p:transition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18"/>
        </a:buBlip>
        <a:defRPr sz="2600" b="1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19"/>
        </a:buBlip>
        <a:defRPr sz="2400" b="1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9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Группа 14"/>
          <p:cNvGrpSpPr>
            <a:grpSpLocks/>
          </p:cNvGrpSpPr>
          <p:nvPr/>
        </p:nvGrpSpPr>
        <p:grpSpPr bwMode="auto">
          <a:xfrm>
            <a:off x="0" y="1200150"/>
            <a:ext cx="9144000" cy="5191125"/>
            <a:chOff x="-32" y="1200149"/>
            <a:chExt cx="9144064" cy="5191125"/>
          </a:xfrm>
        </p:grpSpPr>
        <p:pic>
          <p:nvPicPr>
            <p:cNvPr id="14348" name="Picture 2" descr="C:\Users\Vlad\Documents\Курская АЭС\2010\Создание трехмерной модели главного корпуса 1\03.08.10\Pictures 03-08-2010 КуАЭС Д-я и МЗ тех\9.JPG"/>
            <p:cNvPicPr>
              <a:picLocks noChangeAspect="1" noChangeArrowheads="1"/>
            </p:cNvPicPr>
            <p:nvPr userDrawn="1"/>
          </p:nvPicPr>
          <p:blipFill>
            <a:blip r:embed="rId15" cstate="print"/>
            <a:srcRect b="2290"/>
            <a:stretch>
              <a:fillRect/>
            </a:stretch>
          </p:blipFill>
          <p:spPr bwMode="auto">
            <a:xfrm>
              <a:off x="-32" y="1200150"/>
              <a:ext cx="9144064" cy="51816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7" name="Прямоугольник 16"/>
            <p:cNvSpPr/>
            <p:nvPr/>
          </p:nvSpPr>
          <p:spPr bwMode="auto">
            <a:xfrm>
              <a:off x="-32" y="1200149"/>
              <a:ext cx="9144064" cy="5191125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n>
                  <a:solidFill>
                    <a:schemeClr val="bg1"/>
                  </a:solidFill>
                </a:ln>
              </a:endParaRPr>
            </a:p>
          </p:txBody>
        </p:sp>
      </p:grp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44488"/>
            <a:ext cx="8207375" cy="414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445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0771295-79FE-4022-9062-E365D3C96F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4341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3454400"/>
            <a:ext cx="8207375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13319" name="Oval 11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692626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chemeClr val="hlink"/>
                </a:solidFill>
              </a:rPr>
              <a:t>1</a:t>
            </a:r>
          </a:p>
        </p:txBody>
      </p:sp>
      <p:sp>
        <p:nvSpPr>
          <p:cNvPr id="13320" name="Oval 1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31361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13321" name="Oval 13">
            <a:hlinkClick r:id="rId17" action="ppaction://hlinksldjump"/>
          </p:cNvPr>
          <p:cNvSpPr>
            <a:spLocks noChangeArrowheads="1"/>
          </p:cNvSpPr>
          <p:nvPr/>
        </p:nvSpPr>
        <p:spPr bwMode="auto">
          <a:xfrm>
            <a:off x="7702550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chemeClr val="hlink"/>
                </a:solidFill>
              </a:rPr>
              <a:t>3</a:t>
            </a:r>
          </a:p>
        </p:txBody>
      </p:sp>
      <p:sp>
        <p:nvSpPr>
          <p:cNvPr id="13322" name="Oval 1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091488" y="1022350"/>
            <a:ext cx="287337" cy="287338"/>
          </a:xfrm>
          <a:prstGeom prst="ellipse">
            <a:avLst/>
          </a:prstGeom>
          <a:solidFill>
            <a:srgbClr val="003274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</a:rPr>
              <a:t>4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323" name="Oval 1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480425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chemeClr val="hlink"/>
                </a:solidFill>
              </a:rPr>
              <a:t>5</a:t>
            </a:r>
            <a:endParaRPr lang="ru-RU" dirty="0">
              <a:solidFill>
                <a:schemeClr val="hlink"/>
              </a:solidFill>
            </a:endParaRPr>
          </a:p>
        </p:txBody>
      </p:sp>
      <p:pic>
        <p:nvPicPr>
          <p:cNvPr id="14347" name="Picture 126" descr="Неолант1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38125" y="6477000"/>
            <a:ext cx="1649413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874" r:id="rId1"/>
    <p:sldLayoutId id="2147490875" r:id="rId2"/>
    <p:sldLayoutId id="2147490876" r:id="rId3"/>
    <p:sldLayoutId id="2147490877" r:id="rId4"/>
    <p:sldLayoutId id="2147490878" r:id="rId5"/>
    <p:sldLayoutId id="2147490879" r:id="rId6"/>
    <p:sldLayoutId id="2147490880" r:id="rId7"/>
    <p:sldLayoutId id="2147490881" r:id="rId8"/>
    <p:sldLayoutId id="2147490882" r:id="rId9"/>
    <p:sldLayoutId id="2147490883" r:id="rId10"/>
    <p:sldLayoutId id="2147490884" r:id="rId11"/>
    <p:sldLayoutId id="2147491030" r:id="rId12"/>
  </p:sldLayoutIdLst>
  <p:transition>
    <p:wipe dir="r"/>
  </p:transition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19"/>
        </a:buBlip>
        <a:defRPr sz="2600" b="1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20"/>
        </a:buBlip>
        <a:defRPr sz="2400" b="1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20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Группа 14"/>
          <p:cNvGrpSpPr>
            <a:grpSpLocks/>
          </p:cNvGrpSpPr>
          <p:nvPr/>
        </p:nvGrpSpPr>
        <p:grpSpPr bwMode="auto">
          <a:xfrm>
            <a:off x="0" y="1200150"/>
            <a:ext cx="9144000" cy="5191125"/>
            <a:chOff x="-32" y="1200149"/>
            <a:chExt cx="9144064" cy="5191125"/>
          </a:xfrm>
        </p:grpSpPr>
        <p:pic>
          <p:nvPicPr>
            <p:cNvPr id="15372" name="Picture 2" descr="C:\Users\Vlad\Documents\Курская АЭС\2010\Создание трехмерной модели главного корпуса 1\03.08.10\Pictures 03-08-2010 КуАЭС Д-я и МЗ тех\9.JPG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 b="2290"/>
            <a:stretch>
              <a:fillRect/>
            </a:stretch>
          </p:blipFill>
          <p:spPr bwMode="auto">
            <a:xfrm>
              <a:off x="-32" y="1200150"/>
              <a:ext cx="9144064" cy="51816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7" name="Прямоугольник 16"/>
            <p:cNvSpPr/>
            <p:nvPr/>
          </p:nvSpPr>
          <p:spPr bwMode="auto">
            <a:xfrm>
              <a:off x="-32" y="1200149"/>
              <a:ext cx="9144064" cy="5191125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n>
                  <a:solidFill>
                    <a:schemeClr val="bg1"/>
                  </a:solidFill>
                </a:ln>
              </a:endParaRPr>
            </a:p>
          </p:txBody>
        </p:sp>
      </p:grp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44488"/>
            <a:ext cx="8207375" cy="414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445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EC994AC-28C5-4C5A-AFE7-EBB4691FD6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5365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3454400"/>
            <a:ext cx="8207375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14343" name="Oval 11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692626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chemeClr val="hlink"/>
                </a:solidFill>
              </a:rPr>
              <a:t>1</a:t>
            </a:r>
          </a:p>
        </p:txBody>
      </p:sp>
      <p:sp>
        <p:nvSpPr>
          <p:cNvPr id="14344" name="Oval 1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31361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14345" name="Oval 13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7702550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chemeClr val="hlink"/>
                </a:solidFill>
              </a:rPr>
              <a:t>3</a:t>
            </a:r>
          </a:p>
        </p:txBody>
      </p:sp>
      <p:sp>
        <p:nvSpPr>
          <p:cNvPr id="14346" name="Oval 1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091488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chemeClr val="hlink"/>
                </a:solidFill>
              </a:rPr>
              <a:t>4</a:t>
            </a:r>
            <a:endParaRPr lang="ru-RU" dirty="0">
              <a:solidFill>
                <a:schemeClr val="hlink"/>
              </a:solidFill>
            </a:endParaRPr>
          </a:p>
        </p:txBody>
      </p:sp>
      <p:sp>
        <p:nvSpPr>
          <p:cNvPr id="14347" name="Oval 1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480425" y="1022350"/>
            <a:ext cx="287338" cy="287338"/>
          </a:xfrm>
          <a:prstGeom prst="ellipse">
            <a:avLst/>
          </a:prstGeom>
          <a:solidFill>
            <a:srgbClr val="003274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</a:rPr>
              <a:t>5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5371" name="Picture 126" descr="Неолант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38125" y="6477000"/>
            <a:ext cx="1649413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885" r:id="rId1"/>
    <p:sldLayoutId id="2147490886" r:id="rId2"/>
    <p:sldLayoutId id="2147490887" r:id="rId3"/>
    <p:sldLayoutId id="2147490888" r:id="rId4"/>
    <p:sldLayoutId id="2147490889" r:id="rId5"/>
    <p:sldLayoutId id="2147490890" r:id="rId6"/>
    <p:sldLayoutId id="2147490891" r:id="rId7"/>
    <p:sldLayoutId id="2147490892" r:id="rId8"/>
    <p:sldLayoutId id="2147490893" r:id="rId9"/>
    <p:sldLayoutId id="2147490894" r:id="rId10"/>
    <p:sldLayoutId id="2147490895" r:id="rId11"/>
  </p:sldLayoutIdLst>
  <p:transition>
    <p:wipe dir="r"/>
  </p:transition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18"/>
        </a:buBlip>
        <a:defRPr sz="2600" b="1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19"/>
        </a:buBlip>
        <a:defRPr sz="2400" b="1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9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Группа 14"/>
          <p:cNvGrpSpPr>
            <a:grpSpLocks/>
          </p:cNvGrpSpPr>
          <p:nvPr/>
        </p:nvGrpSpPr>
        <p:grpSpPr bwMode="auto">
          <a:xfrm>
            <a:off x="0" y="1200150"/>
            <a:ext cx="9144000" cy="5191125"/>
            <a:chOff x="-32" y="1200149"/>
            <a:chExt cx="9144064" cy="5191125"/>
          </a:xfrm>
        </p:grpSpPr>
        <p:pic>
          <p:nvPicPr>
            <p:cNvPr id="16396" name="Picture 2" descr="C:\Users\Vlad\Documents\Курская АЭС\2010\Создание трехмерной модели главного корпуса 1\03.08.10\Pictures 03-08-2010 КуАЭС Д-я и МЗ тех\9.JPG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 b="2290"/>
            <a:stretch>
              <a:fillRect/>
            </a:stretch>
          </p:blipFill>
          <p:spPr bwMode="auto">
            <a:xfrm>
              <a:off x="-32" y="1200150"/>
              <a:ext cx="9144064" cy="51816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7" name="Прямоугольник 16"/>
            <p:cNvSpPr/>
            <p:nvPr/>
          </p:nvSpPr>
          <p:spPr bwMode="auto">
            <a:xfrm>
              <a:off x="-32" y="1200149"/>
              <a:ext cx="9144064" cy="5191125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</a:endParaRPr>
            </a:p>
          </p:txBody>
        </p:sp>
      </p:grp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44488"/>
            <a:ext cx="8207375" cy="414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445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rgbClr val="003274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CDBAFFA-2CAD-4DB1-A478-477A64951A6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6389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3454400"/>
            <a:ext cx="8207375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15367" name="Oval 11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692626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003274"/>
                </a:solidFill>
              </a:rPr>
              <a:t>1</a:t>
            </a:r>
          </a:p>
        </p:txBody>
      </p:sp>
      <p:sp>
        <p:nvSpPr>
          <p:cNvPr id="15368" name="Oval 12"/>
          <p:cNvSpPr>
            <a:spLocks noChangeArrowheads="1"/>
          </p:cNvSpPr>
          <p:nvPr/>
        </p:nvSpPr>
        <p:spPr bwMode="auto">
          <a:xfrm>
            <a:off x="731361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003274"/>
                </a:solidFill>
              </a:rPr>
              <a:t>2</a:t>
            </a:r>
          </a:p>
        </p:txBody>
      </p:sp>
      <p:sp>
        <p:nvSpPr>
          <p:cNvPr id="15369" name="Oval 13"/>
          <p:cNvSpPr>
            <a:spLocks noChangeArrowheads="1"/>
          </p:cNvSpPr>
          <p:nvPr/>
        </p:nvSpPr>
        <p:spPr bwMode="auto">
          <a:xfrm>
            <a:off x="7702550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003274"/>
                </a:solidFill>
              </a:rPr>
              <a:t>3</a:t>
            </a:r>
          </a:p>
        </p:txBody>
      </p:sp>
      <p:sp>
        <p:nvSpPr>
          <p:cNvPr id="15370" name="Oval 14"/>
          <p:cNvSpPr>
            <a:spLocks noChangeArrowheads="1"/>
          </p:cNvSpPr>
          <p:nvPr/>
        </p:nvSpPr>
        <p:spPr bwMode="auto">
          <a:xfrm>
            <a:off x="8091488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rgbClr val="003274"/>
                </a:solidFill>
              </a:rPr>
              <a:t>4</a:t>
            </a:r>
            <a:endParaRPr lang="ru-RU" dirty="0">
              <a:solidFill>
                <a:srgbClr val="003274"/>
              </a:solidFill>
            </a:endParaRPr>
          </a:p>
        </p:txBody>
      </p:sp>
      <p:sp>
        <p:nvSpPr>
          <p:cNvPr id="15371" name="Oval 15"/>
          <p:cNvSpPr>
            <a:spLocks noChangeArrowheads="1"/>
          </p:cNvSpPr>
          <p:nvPr/>
        </p:nvSpPr>
        <p:spPr bwMode="auto">
          <a:xfrm>
            <a:off x="8480425" y="1022350"/>
            <a:ext cx="287338" cy="287338"/>
          </a:xfrm>
          <a:prstGeom prst="ellipse">
            <a:avLst/>
          </a:prstGeom>
          <a:solidFill>
            <a:srgbClr val="003274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</a:rPr>
              <a:t>5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16395" name="Picture 126" descr="Неолант1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38125" y="6477000"/>
            <a:ext cx="1649413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896" r:id="rId1"/>
    <p:sldLayoutId id="2147490897" r:id="rId2"/>
    <p:sldLayoutId id="2147490898" r:id="rId3"/>
    <p:sldLayoutId id="2147490899" r:id="rId4"/>
    <p:sldLayoutId id="2147490900" r:id="rId5"/>
    <p:sldLayoutId id="2147490901" r:id="rId6"/>
    <p:sldLayoutId id="2147490902" r:id="rId7"/>
    <p:sldLayoutId id="2147490903" r:id="rId8"/>
    <p:sldLayoutId id="2147490904" r:id="rId9"/>
    <p:sldLayoutId id="2147490905" r:id="rId10"/>
    <p:sldLayoutId id="2147490906" r:id="rId11"/>
  </p:sldLayoutIdLst>
  <p:transition>
    <p:wipe dir="r"/>
  </p:transition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17"/>
        </a:buBlip>
        <a:defRPr sz="2600" b="1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18"/>
        </a:buBlip>
        <a:defRPr sz="2400" b="1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8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Группа 15"/>
          <p:cNvGrpSpPr>
            <a:grpSpLocks/>
          </p:cNvGrpSpPr>
          <p:nvPr/>
        </p:nvGrpSpPr>
        <p:grpSpPr bwMode="auto">
          <a:xfrm>
            <a:off x="0" y="1200150"/>
            <a:ext cx="9144000" cy="5191125"/>
            <a:chOff x="-32" y="1200149"/>
            <a:chExt cx="9144064" cy="5191125"/>
          </a:xfrm>
        </p:grpSpPr>
        <p:pic>
          <p:nvPicPr>
            <p:cNvPr id="17420" name="Picture 2" descr="C:\Users\Vlad\Documents\Курская АЭС\2010\Создание трехмерной модели главного корпуса 1\03.08.10\Pictures 03-08-2010 КуАЭС Д-я и МЗ тех\9.JPG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 b="2290"/>
            <a:stretch>
              <a:fillRect/>
            </a:stretch>
          </p:blipFill>
          <p:spPr bwMode="auto">
            <a:xfrm>
              <a:off x="-32" y="1200150"/>
              <a:ext cx="9144064" cy="51816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4" name="Прямоугольник 13"/>
            <p:cNvSpPr/>
            <p:nvPr/>
          </p:nvSpPr>
          <p:spPr bwMode="auto">
            <a:xfrm>
              <a:off x="-32" y="1200149"/>
              <a:ext cx="9144064" cy="5191125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n>
                  <a:solidFill>
                    <a:schemeClr val="bg1"/>
                  </a:solidFill>
                </a:ln>
              </a:endParaRPr>
            </a:p>
          </p:txBody>
        </p:sp>
      </p:grp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44488"/>
            <a:ext cx="8207375" cy="414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445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E4D0721-45AE-492F-84FD-AD735D4EE0E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7413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3454400"/>
            <a:ext cx="8207375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17415" name="Oval 11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6926263" y="1022350"/>
            <a:ext cx="287337" cy="287338"/>
          </a:xfrm>
          <a:prstGeom prst="ellipse">
            <a:avLst/>
          </a:prstGeom>
          <a:solidFill>
            <a:schemeClr val="hlink"/>
          </a:solidFill>
          <a:ln w="19050" algn="ctr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7416" name="Oval 12"/>
          <p:cNvSpPr>
            <a:spLocks noChangeArrowheads="1"/>
          </p:cNvSpPr>
          <p:nvPr/>
        </p:nvSpPr>
        <p:spPr bwMode="auto">
          <a:xfrm>
            <a:off x="731361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17417" name="Oval 13"/>
          <p:cNvSpPr>
            <a:spLocks noChangeArrowheads="1"/>
          </p:cNvSpPr>
          <p:nvPr/>
        </p:nvSpPr>
        <p:spPr bwMode="auto">
          <a:xfrm>
            <a:off x="7702550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chemeClr val="hlink"/>
                </a:solidFill>
              </a:rPr>
              <a:t>3</a:t>
            </a:r>
          </a:p>
        </p:txBody>
      </p:sp>
      <p:sp>
        <p:nvSpPr>
          <p:cNvPr id="17418" name="Oval 1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091488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chemeClr val="hlink"/>
                </a:solidFill>
              </a:rPr>
              <a:t>4</a:t>
            </a:r>
            <a:endParaRPr lang="ru-RU" dirty="0">
              <a:solidFill>
                <a:schemeClr val="hlink"/>
              </a:solidFill>
            </a:endParaRPr>
          </a:p>
        </p:txBody>
      </p:sp>
      <p:sp>
        <p:nvSpPr>
          <p:cNvPr id="17419" name="Oval 15"/>
          <p:cNvSpPr>
            <a:spLocks noChangeArrowheads="1"/>
          </p:cNvSpPr>
          <p:nvPr/>
        </p:nvSpPr>
        <p:spPr bwMode="auto">
          <a:xfrm>
            <a:off x="8480425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chemeClr val="hlink"/>
                </a:solidFill>
              </a:rPr>
              <a:t>5</a:t>
            </a:r>
            <a:endParaRPr lang="ru-RU" dirty="0">
              <a:solidFill>
                <a:schemeClr val="hlink"/>
              </a:solidFill>
            </a:endParaRPr>
          </a:p>
        </p:txBody>
      </p:sp>
      <p:pic>
        <p:nvPicPr>
          <p:cNvPr id="2" name="Picture 126" descr="Неолант1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38125" y="6477000"/>
            <a:ext cx="1649413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907" r:id="rId1"/>
    <p:sldLayoutId id="2147490908" r:id="rId2"/>
    <p:sldLayoutId id="2147490909" r:id="rId3"/>
    <p:sldLayoutId id="2147490910" r:id="rId4"/>
    <p:sldLayoutId id="2147490911" r:id="rId5"/>
    <p:sldLayoutId id="2147490912" r:id="rId6"/>
    <p:sldLayoutId id="2147490913" r:id="rId7"/>
    <p:sldLayoutId id="2147490914" r:id="rId8"/>
    <p:sldLayoutId id="2147490915" r:id="rId9"/>
    <p:sldLayoutId id="2147490916" r:id="rId10"/>
    <p:sldLayoutId id="2147490917" r:id="rId11"/>
  </p:sldLayoutIdLst>
  <p:transition>
    <p:wipe dir="r"/>
  </p:transition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17"/>
        </a:buBlip>
        <a:defRPr sz="2600" b="1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18"/>
        </a:buBlip>
        <a:defRPr sz="2400" b="1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8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Группа 17"/>
          <p:cNvGrpSpPr>
            <a:grpSpLocks/>
          </p:cNvGrpSpPr>
          <p:nvPr/>
        </p:nvGrpSpPr>
        <p:grpSpPr bwMode="auto">
          <a:xfrm>
            <a:off x="0" y="1200150"/>
            <a:ext cx="9144000" cy="5191125"/>
            <a:chOff x="-32" y="1200149"/>
            <a:chExt cx="9144064" cy="5191125"/>
          </a:xfrm>
        </p:grpSpPr>
        <p:pic>
          <p:nvPicPr>
            <p:cNvPr id="18444" name="Picture 2" descr="C:\Users\Vlad\Documents\Курская АЭС\2010\Создание трехмерной модели главного корпуса 1\03.08.10\Pictures 03-08-2010 КуАЭС Д-я и МЗ тех\9.JPG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 b="2290"/>
            <a:stretch>
              <a:fillRect/>
            </a:stretch>
          </p:blipFill>
          <p:spPr bwMode="auto">
            <a:xfrm>
              <a:off x="-32" y="1200150"/>
              <a:ext cx="9144064" cy="51816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20" name="Прямоугольник 19"/>
            <p:cNvSpPr/>
            <p:nvPr/>
          </p:nvSpPr>
          <p:spPr bwMode="auto">
            <a:xfrm>
              <a:off x="-32" y="1200149"/>
              <a:ext cx="9144064" cy="5191125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</a:endParaRPr>
            </a:p>
          </p:txBody>
        </p:sp>
      </p:grp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44488"/>
            <a:ext cx="8207375" cy="414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445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rgbClr val="003274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4495D38-29F1-4324-8E3C-47535BF459B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8437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3454400"/>
            <a:ext cx="8207375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18439" name="Oval 11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692626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003274"/>
                </a:solidFill>
              </a:rPr>
              <a:t>1</a:t>
            </a:r>
          </a:p>
        </p:txBody>
      </p:sp>
      <p:sp>
        <p:nvSpPr>
          <p:cNvPr id="18440" name="Oval 1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313613" y="1022350"/>
            <a:ext cx="287337" cy="287338"/>
          </a:xfrm>
          <a:prstGeom prst="ellipse">
            <a:avLst/>
          </a:prstGeom>
          <a:solidFill>
            <a:srgbClr val="003274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8441" name="Oval 13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7702550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003274"/>
                </a:solidFill>
              </a:rPr>
              <a:t>3</a:t>
            </a:r>
          </a:p>
        </p:txBody>
      </p:sp>
      <p:sp>
        <p:nvSpPr>
          <p:cNvPr id="18442" name="Oval 1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091488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rgbClr val="003274"/>
                </a:solidFill>
              </a:rPr>
              <a:t>4</a:t>
            </a:r>
            <a:endParaRPr lang="ru-RU" dirty="0">
              <a:solidFill>
                <a:srgbClr val="003274"/>
              </a:solidFill>
            </a:endParaRPr>
          </a:p>
        </p:txBody>
      </p:sp>
      <p:sp>
        <p:nvSpPr>
          <p:cNvPr id="18443" name="Oval 1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480425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rgbClr val="003274"/>
                </a:solidFill>
              </a:rPr>
              <a:t>5</a:t>
            </a:r>
            <a:endParaRPr lang="ru-RU" dirty="0">
              <a:solidFill>
                <a:srgbClr val="003274"/>
              </a:solidFill>
            </a:endParaRPr>
          </a:p>
        </p:txBody>
      </p:sp>
      <p:pic>
        <p:nvPicPr>
          <p:cNvPr id="2" name="Picture 126" descr="Неолант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38125" y="6477000"/>
            <a:ext cx="1649413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918" r:id="rId1"/>
    <p:sldLayoutId id="2147490919" r:id="rId2"/>
    <p:sldLayoutId id="2147490920" r:id="rId3"/>
    <p:sldLayoutId id="2147490921" r:id="rId4"/>
    <p:sldLayoutId id="2147490922" r:id="rId5"/>
    <p:sldLayoutId id="2147490923" r:id="rId6"/>
    <p:sldLayoutId id="2147490924" r:id="rId7"/>
    <p:sldLayoutId id="2147490925" r:id="rId8"/>
    <p:sldLayoutId id="2147490926" r:id="rId9"/>
    <p:sldLayoutId id="2147490927" r:id="rId10"/>
    <p:sldLayoutId id="2147490928" r:id="rId11"/>
  </p:sldLayoutIdLst>
  <p:transition>
    <p:wipe dir="r"/>
  </p:transition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18"/>
        </a:buBlip>
        <a:defRPr sz="2600" b="1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19"/>
        </a:buBlip>
        <a:defRPr sz="2400" b="1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9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Группа 17"/>
          <p:cNvGrpSpPr>
            <a:grpSpLocks/>
          </p:cNvGrpSpPr>
          <p:nvPr/>
        </p:nvGrpSpPr>
        <p:grpSpPr bwMode="auto">
          <a:xfrm>
            <a:off x="0" y="1200150"/>
            <a:ext cx="9144000" cy="5191125"/>
            <a:chOff x="-32" y="1200149"/>
            <a:chExt cx="9144064" cy="5191125"/>
          </a:xfrm>
        </p:grpSpPr>
        <p:pic>
          <p:nvPicPr>
            <p:cNvPr id="19468" name="Picture 2" descr="C:\Users\Vlad\Documents\Курская АЭС\2010\Создание трехмерной модели главного корпуса 1\03.08.10\Pictures 03-08-2010 КуАЭС Д-я и МЗ тех\9.JPG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 b="2290"/>
            <a:stretch>
              <a:fillRect/>
            </a:stretch>
          </p:blipFill>
          <p:spPr bwMode="auto">
            <a:xfrm>
              <a:off x="-32" y="1200150"/>
              <a:ext cx="9144064" cy="51816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20" name="Прямоугольник 19"/>
            <p:cNvSpPr/>
            <p:nvPr/>
          </p:nvSpPr>
          <p:spPr bwMode="auto">
            <a:xfrm>
              <a:off x="-32" y="1200149"/>
              <a:ext cx="9144064" cy="5191125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</a:endParaRPr>
            </a:p>
          </p:txBody>
        </p:sp>
      </p:grp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44488"/>
            <a:ext cx="8207375" cy="414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445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rgbClr val="003274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1C59B3F7-C95F-4672-8EC1-F44DB48A600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9461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3454400"/>
            <a:ext cx="8207375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19463" name="Oval 11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692626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003274"/>
                </a:solidFill>
              </a:rPr>
              <a:t>1</a:t>
            </a:r>
          </a:p>
        </p:txBody>
      </p:sp>
      <p:sp>
        <p:nvSpPr>
          <p:cNvPr id="19464" name="Oval 1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313613" y="1022350"/>
            <a:ext cx="287337" cy="287338"/>
          </a:xfrm>
          <a:prstGeom prst="ellipse">
            <a:avLst/>
          </a:prstGeom>
          <a:solidFill>
            <a:srgbClr val="003274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9465" name="Oval 13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7702550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003274"/>
                </a:solidFill>
              </a:rPr>
              <a:t>3</a:t>
            </a:r>
          </a:p>
        </p:txBody>
      </p:sp>
      <p:sp>
        <p:nvSpPr>
          <p:cNvPr id="19466" name="Oval 1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091488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rgbClr val="003274"/>
                </a:solidFill>
              </a:rPr>
              <a:t>4</a:t>
            </a:r>
            <a:endParaRPr lang="ru-RU" dirty="0">
              <a:solidFill>
                <a:srgbClr val="003274"/>
              </a:solidFill>
            </a:endParaRPr>
          </a:p>
        </p:txBody>
      </p:sp>
      <p:sp>
        <p:nvSpPr>
          <p:cNvPr id="19467" name="Oval 1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480425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rgbClr val="003274"/>
                </a:solidFill>
              </a:rPr>
              <a:t>5</a:t>
            </a:r>
            <a:endParaRPr lang="ru-RU" dirty="0">
              <a:solidFill>
                <a:srgbClr val="003274"/>
              </a:solidFill>
            </a:endParaRPr>
          </a:p>
        </p:txBody>
      </p:sp>
      <p:pic>
        <p:nvPicPr>
          <p:cNvPr id="2" name="Picture 126" descr="Неолант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38125" y="6477000"/>
            <a:ext cx="1649413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929" r:id="rId1"/>
    <p:sldLayoutId id="2147490930" r:id="rId2"/>
    <p:sldLayoutId id="2147490931" r:id="rId3"/>
    <p:sldLayoutId id="2147490932" r:id="rId4"/>
    <p:sldLayoutId id="2147490933" r:id="rId5"/>
    <p:sldLayoutId id="2147490934" r:id="rId6"/>
    <p:sldLayoutId id="2147490935" r:id="rId7"/>
    <p:sldLayoutId id="2147490936" r:id="rId8"/>
    <p:sldLayoutId id="2147490937" r:id="rId9"/>
    <p:sldLayoutId id="2147490938" r:id="rId10"/>
    <p:sldLayoutId id="2147490939" r:id="rId11"/>
  </p:sldLayoutIdLst>
  <p:transition>
    <p:wipe dir="r"/>
  </p:transition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18"/>
        </a:buBlip>
        <a:defRPr sz="2600" b="1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19"/>
        </a:buBlip>
        <a:defRPr sz="2400" b="1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9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Группа 17"/>
          <p:cNvGrpSpPr>
            <a:grpSpLocks/>
          </p:cNvGrpSpPr>
          <p:nvPr/>
        </p:nvGrpSpPr>
        <p:grpSpPr bwMode="auto">
          <a:xfrm>
            <a:off x="0" y="1200150"/>
            <a:ext cx="9144000" cy="5191125"/>
            <a:chOff x="-32" y="1200149"/>
            <a:chExt cx="9144064" cy="5191125"/>
          </a:xfrm>
        </p:grpSpPr>
        <p:pic>
          <p:nvPicPr>
            <p:cNvPr id="20492" name="Picture 2" descr="C:\Users\Vlad\Documents\Курская АЭС\2010\Создание трехмерной модели главного корпуса 1\03.08.10\Pictures 03-08-2010 КуАЭС Д-я и МЗ тех\9.JPG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 b="2290"/>
            <a:stretch>
              <a:fillRect/>
            </a:stretch>
          </p:blipFill>
          <p:spPr bwMode="auto">
            <a:xfrm>
              <a:off x="-32" y="1200150"/>
              <a:ext cx="9144064" cy="51816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20" name="Прямоугольник 19"/>
            <p:cNvSpPr/>
            <p:nvPr/>
          </p:nvSpPr>
          <p:spPr bwMode="auto">
            <a:xfrm>
              <a:off x="-32" y="1200149"/>
              <a:ext cx="9144064" cy="5191125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</a:endParaRPr>
            </a:p>
          </p:txBody>
        </p:sp>
      </p:grp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44488"/>
            <a:ext cx="8207375" cy="414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445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rgbClr val="003274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C6638DD-A3A3-4C82-8B38-5259CA28849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0485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3454400"/>
            <a:ext cx="8207375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20487" name="Oval 11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692626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003274"/>
                </a:solidFill>
              </a:rPr>
              <a:t>1</a:t>
            </a:r>
          </a:p>
        </p:txBody>
      </p:sp>
      <p:sp>
        <p:nvSpPr>
          <p:cNvPr id="20488" name="Oval 1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313613" y="1022350"/>
            <a:ext cx="287337" cy="287338"/>
          </a:xfrm>
          <a:prstGeom prst="ellipse">
            <a:avLst/>
          </a:prstGeom>
          <a:solidFill>
            <a:srgbClr val="003274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20489" name="Oval 13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7702550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003274"/>
                </a:solidFill>
              </a:rPr>
              <a:t>3</a:t>
            </a:r>
          </a:p>
        </p:txBody>
      </p:sp>
      <p:sp>
        <p:nvSpPr>
          <p:cNvPr id="20490" name="Oval 1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091488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rgbClr val="003274"/>
                </a:solidFill>
              </a:rPr>
              <a:t>4</a:t>
            </a:r>
            <a:endParaRPr lang="ru-RU" dirty="0">
              <a:solidFill>
                <a:srgbClr val="003274"/>
              </a:solidFill>
            </a:endParaRPr>
          </a:p>
        </p:txBody>
      </p:sp>
      <p:sp>
        <p:nvSpPr>
          <p:cNvPr id="20491" name="Oval 1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480425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rgbClr val="003274"/>
                </a:solidFill>
              </a:rPr>
              <a:t>5</a:t>
            </a:r>
            <a:endParaRPr lang="ru-RU" dirty="0">
              <a:solidFill>
                <a:srgbClr val="003274"/>
              </a:solidFill>
            </a:endParaRPr>
          </a:p>
        </p:txBody>
      </p:sp>
      <p:pic>
        <p:nvPicPr>
          <p:cNvPr id="2" name="Picture 126" descr="Неолант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38125" y="6477000"/>
            <a:ext cx="1649413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940" r:id="rId1"/>
    <p:sldLayoutId id="2147490941" r:id="rId2"/>
    <p:sldLayoutId id="2147490942" r:id="rId3"/>
    <p:sldLayoutId id="2147490943" r:id="rId4"/>
    <p:sldLayoutId id="2147490944" r:id="rId5"/>
    <p:sldLayoutId id="2147490945" r:id="rId6"/>
    <p:sldLayoutId id="2147490946" r:id="rId7"/>
    <p:sldLayoutId id="2147490947" r:id="rId8"/>
    <p:sldLayoutId id="2147490948" r:id="rId9"/>
    <p:sldLayoutId id="2147490949" r:id="rId10"/>
    <p:sldLayoutId id="2147490950" r:id="rId11"/>
  </p:sldLayoutIdLst>
  <p:transition>
    <p:wipe dir="r"/>
  </p:transition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18"/>
        </a:buBlip>
        <a:defRPr sz="2600" b="1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19"/>
        </a:buBlip>
        <a:defRPr sz="2400" b="1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9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Vlad\Documents\Курская АЭС\2010\Создание трехмерной модели главного корпуса 1\03.08.10\Pictures 03-08-2010 КуАЭС Д-я и МЗ тех\9.JPG"/>
          <p:cNvPicPr>
            <a:picLocks noChangeAspect="1" noChangeArrowheads="1"/>
          </p:cNvPicPr>
          <p:nvPr/>
        </p:nvPicPr>
        <p:blipFill>
          <a:blip r:embed="rId16" cstate="print"/>
          <a:srcRect b="2290"/>
          <a:stretch>
            <a:fillRect/>
          </a:stretch>
        </p:blipFill>
        <p:spPr bwMode="auto">
          <a:xfrm>
            <a:off x="0" y="989013"/>
            <a:ext cx="9144000" cy="53927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 bwMode="auto">
          <a:xfrm>
            <a:off x="0" y="973138"/>
            <a:ext cx="9144000" cy="5418137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6448425"/>
            <a:ext cx="6270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9DC0DCFC-DEE5-4D94-BA01-3B2AE684489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148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307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962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pic>
        <p:nvPicPr>
          <p:cNvPr id="3079" name="navigation8" descr="ujkm,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332663" y="106363"/>
            <a:ext cx="887412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126" descr="Неолант1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38125" y="6477000"/>
            <a:ext cx="1649413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2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175625" y="82550"/>
            <a:ext cx="723900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750" r:id="rId1"/>
    <p:sldLayoutId id="2147490751" r:id="rId2"/>
    <p:sldLayoutId id="2147490752" r:id="rId3"/>
    <p:sldLayoutId id="2147490753" r:id="rId4"/>
    <p:sldLayoutId id="2147490754" r:id="rId5"/>
    <p:sldLayoutId id="2147490755" r:id="rId6"/>
    <p:sldLayoutId id="2147490756" r:id="rId7"/>
    <p:sldLayoutId id="2147490757" r:id="rId8"/>
    <p:sldLayoutId id="2147490758" r:id="rId9"/>
    <p:sldLayoutId id="2147490759" r:id="rId10"/>
    <p:sldLayoutId id="2147490760" r:id="rId11"/>
    <p:sldLayoutId id="2147490761" r:id="rId12"/>
    <p:sldLayoutId id="2147490762" r:id="rId13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</a:defRPr>
      </a:lvl9pPr>
    </p:titleStyle>
    <p:bodyStyle>
      <a:lvl1pPr marL="180975" indent="-180975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20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7800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21"/>
        </a:buBlip>
        <a:defRPr sz="1400">
          <a:solidFill>
            <a:schemeClr val="tx1"/>
          </a:solidFill>
          <a:latin typeface="+mn-lt"/>
        </a:defRPr>
      </a:lvl2pPr>
      <a:lvl3pPr marL="1162050" indent="-268288" algn="l" rtl="0" eaLnBrk="0" fontAlgn="base" hangingPunct="0">
        <a:spcBef>
          <a:spcPct val="0"/>
        </a:spcBef>
        <a:spcAft>
          <a:spcPct val="30000"/>
        </a:spcAft>
        <a:buBlip>
          <a:blip r:embed="rId21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Группа 15"/>
          <p:cNvGrpSpPr>
            <a:grpSpLocks/>
          </p:cNvGrpSpPr>
          <p:nvPr/>
        </p:nvGrpSpPr>
        <p:grpSpPr bwMode="auto">
          <a:xfrm>
            <a:off x="0" y="1200150"/>
            <a:ext cx="9144000" cy="5191125"/>
            <a:chOff x="-32" y="1200149"/>
            <a:chExt cx="9144064" cy="5191125"/>
          </a:xfrm>
        </p:grpSpPr>
        <p:pic>
          <p:nvPicPr>
            <p:cNvPr id="21516" name="Picture 2" descr="C:\Users\Vlad\Documents\Курская АЭС\2010\Создание трехмерной модели главного корпуса 1\03.08.10\Pictures 03-08-2010 КуАЭС Д-я и МЗ тех\9.JPG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 b="2290"/>
            <a:stretch>
              <a:fillRect/>
            </a:stretch>
          </p:blipFill>
          <p:spPr bwMode="auto">
            <a:xfrm>
              <a:off x="-32" y="1200150"/>
              <a:ext cx="9144064" cy="51816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4" name="Прямоугольник 13"/>
            <p:cNvSpPr/>
            <p:nvPr/>
          </p:nvSpPr>
          <p:spPr bwMode="auto">
            <a:xfrm>
              <a:off x="-32" y="1200149"/>
              <a:ext cx="9144064" cy="5191125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</a:endParaRPr>
            </a:p>
          </p:txBody>
        </p:sp>
      </p:grp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44488"/>
            <a:ext cx="8207375" cy="414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445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rgbClr val="003274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BF019AA1-D49A-418E-B6B7-98AD8E65BB9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1509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3454400"/>
            <a:ext cx="8207375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21511" name="Oval 11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6926263" y="1022350"/>
            <a:ext cx="287337" cy="287338"/>
          </a:xfrm>
          <a:prstGeom prst="ellipse">
            <a:avLst/>
          </a:prstGeom>
          <a:solidFill>
            <a:schemeClr val="hlink"/>
          </a:solidFill>
          <a:ln w="19050" algn="ctr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21512" name="Oval 12"/>
          <p:cNvSpPr>
            <a:spLocks noChangeArrowheads="1"/>
          </p:cNvSpPr>
          <p:nvPr/>
        </p:nvSpPr>
        <p:spPr bwMode="auto">
          <a:xfrm>
            <a:off x="731361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003274"/>
                </a:solidFill>
              </a:rPr>
              <a:t>2</a:t>
            </a:r>
          </a:p>
        </p:txBody>
      </p:sp>
      <p:sp>
        <p:nvSpPr>
          <p:cNvPr id="21513" name="Oval 13"/>
          <p:cNvSpPr>
            <a:spLocks noChangeArrowheads="1"/>
          </p:cNvSpPr>
          <p:nvPr/>
        </p:nvSpPr>
        <p:spPr bwMode="auto">
          <a:xfrm>
            <a:off x="7702550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003274"/>
                </a:solidFill>
              </a:rPr>
              <a:t>3</a:t>
            </a:r>
          </a:p>
        </p:txBody>
      </p:sp>
      <p:sp>
        <p:nvSpPr>
          <p:cNvPr id="21514" name="Oval 1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091488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rgbClr val="003274"/>
                </a:solidFill>
              </a:rPr>
              <a:t>4</a:t>
            </a:r>
            <a:endParaRPr lang="ru-RU" dirty="0">
              <a:solidFill>
                <a:srgbClr val="003274"/>
              </a:solidFill>
            </a:endParaRPr>
          </a:p>
        </p:txBody>
      </p:sp>
      <p:sp>
        <p:nvSpPr>
          <p:cNvPr id="21515" name="Oval 15"/>
          <p:cNvSpPr>
            <a:spLocks noChangeArrowheads="1"/>
          </p:cNvSpPr>
          <p:nvPr/>
        </p:nvSpPr>
        <p:spPr bwMode="auto">
          <a:xfrm>
            <a:off x="8480425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rgbClr val="003274"/>
                </a:solidFill>
              </a:rPr>
              <a:t>5</a:t>
            </a:r>
            <a:endParaRPr lang="ru-RU" dirty="0">
              <a:solidFill>
                <a:srgbClr val="003274"/>
              </a:solidFill>
            </a:endParaRPr>
          </a:p>
        </p:txBody>
      </p:sp>
      <p:pic>
        <p:nvPicPr>
          <p:cNvPr id="2" name="Picture 126" descr="Неолант1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38125" y="6477000"/>
            <a:ext cx="1649413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951" r:id="rId1"/>
    <p:sldLayoutId id="2147490952" r:id="rId2"/>
    <p:sldLayoutId id="2147490953" r:id="rId3"/>
    <p:sldLayoutId id="2147490954" r:id="rId4"/>
    <p:sldLayoutId id="2147490955" r:id="rId5"/>
    <p:sldLayoutId id="2147490956" r:id="rId6"/>
    <p:sldLayoutId id="2147490957" r:id="rId7"/>
    <p:sldLayoutId id="2147490958" r:id="rId8"/>
    <p:sldLayoutId id="2147490959" r:id="rId9"/>
    <p:sldLayoutId id="2147490960" r:id="rId10"/>
    <p:sldLayoutId id="2147490961" r:id="rId11"/>
  </p:sldLayoutIdLst>
  <p:transition>
    <p:wipe dir="r"/>
  </p:transition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17"/>
        </a:buBlip>
        <a:defRPr sz="2600" b="1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18"/>
        </a:buBlip>
        <a:defRPr sz="2400" b="1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8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Группа 14"/>
          <p:cNvGrpSpPr>
            <a:grpSpLocks/>
          </p:cNvGrpSpPr>
          <p:nvPr/>
        </p:nvGrpSpPr>
        <p:grpSpPr bwMode="auto">
          <a:xfrm>
            <a:off x="0" y="1200150"/>
            <a:ext cx="9144000" cy="5191125"/>
            <a:chOff x="-32" y="1200149"/>
            <a:chExt cx="9144064" cy="5191125"/>
          </a:xfrm>
        </p:grpSpPr>
        <p:pic>
          <p:nvPicPr>
            <p:cNvPr id="22540" name="Picture 2" descr="C:\Users\Vlad\Documents\Курская АЭС\2010\Создание трехмерной модели главного корпуса 1\03.08.10\Pictures 03-08-2010 КуАЭС Д-я и МЗ тех\9.JPG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 b="2290"/>
            <a:stretch>
              <a:fillRect/>
            </a:stretch>
          </p:blipFill>
          <p:spPr bwMode="auto">
            <a:xfrm>
              <a:off x="-32" y="1200150"/>
              <a:ext cx="9144064" cy="51816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7" name="Прямоугольник 16"/>
            <p:cNvSpPr/>
            <p:nvPr/>
          </p:nvSpPr>
          <p:spPr bwMode="auto">
            <a:xfrm>
              <a:off x="-32" y="1200149"/>
              <a:ext cx="9144064" cy="5191125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</a:endParaRPr>
            </a:p>
          </p:txBody>
        </p:sp>
      </p:grp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44488"/>
            <a:ext cx="8207375" cy="414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445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rgbClr val="003274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6DA2D06-DDB1-4DA9-B102-FF1B877D342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2533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3454400"/>
            <a:ext cx="8207375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22535" name="Oval 11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692626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003274"/>
                </a:solidFill>
              </a:rPr>
              <a:t>1</a:t>
            </a:r>
          </a:p>
        </p:txBody>
      </p:sp>
      <p:sp>
        <p:nvSpPr>
          <p:cNvPr id="22536" name="Oval 1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31361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003274"/>
                </a:solidFill>
              </a:rPr>
              <a:t>2</a:t>
            </a:r>
          </a:p>
        </p:txBody>
      </p:sp>
      <p:sp>
        <p:nvSpPr>
          <p:cNvPr id="22537" name="Oval 13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7702550" y="1022350"/>
            <a:ext cx="287338" cy="287338"/>
          </a:xfrm>
          <a:prstGeom prst="ellipse">
            <a:avLst/>
          </a:prstGeom>
          <a:solidFill>
            <a:srgbClr val="003274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22538" name="Oval 1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091488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rgbClr val="003274"/>
                </a:solidFill>
              </a:rPr>
              <a:t>4</a:t>
            </a:r>
            <a:endParaRPr lang="ru-RU" dirty="0">
              <a:solidFill>
                <a:srgbClr val="003274"/>
              </a:solidFill>
            </a:endParaRPr>
          </a:p>
        </p:txBody>
      </p:sp>
      <p:sp>
        <p:nvSpPr>
          <p:cNvPr id="22539" name="Oval 1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480425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rgbClr val="003274"/>
                </a:solidFill>
              </a:rPr>
              <a:t>5</a:t>
            </a:r>
            <a:endParaRPr lang="ru-RU" dirty="0">
              <a:solidFill>
                <a:srgbClr val="003274"/>
              </a:solidFill>
            </a:endParaRPr>
          </a:p>
        </p:txBody>
      </p:sp>
      <p:pic>
        <p:nvPicPr>
          <p:cNvPr id="2" name="Picture 126" descr="Неолант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38125" y="6477000"/>
            <a:ext cx="1649413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962" r:id="rId1"/>
    <p:sldLayoutId id="2147490963" r:id="rId2"/>
    <p:sldLayoutId id="2147490964" r:id="rId3"/>
    <p:sldLayoutId id="2147490965" r:id="rId4"/>
    <p:sldLayoutId id="2147490966" r:id="rId5"/>
    <p:sldLayoutId id="2147490967" r:id="rId6"/>
    <p:sldLayoutId id="2147490968" r:id="rId7"/>
    <p:sldLayoutId id="2147490969" r:id="rId8"/>
    <p:sldLayoutId id="2147490970" r:id="rId9"/>
    <p:sldLayoutId id="2147490971" r:id="rId10"/>
    <p:sldLayoutId id="2147490972" r:id="rId11"/>
  </p:sldLayoutIdLst>
  <p:transition>
    <p:wipe dir="r"/>
  </p:transition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18"/>
        </a:buBlip>
        <a:defRPr sz="2600" b="1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19"/>
        </a:buBlip>
        <a:defRPr sz="2400" b="1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9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Группа 14"/>
          <p:cNvGrpSpPr>
            <a:grpSpLocks/>
          </p:cNvGrpSpPr>
          <p:nvPr/>
        </p:nvGrpSpPr>
        <p:grpSpPr bwMode="auto">
          <a:xfrm>
            <a:off x="0" y="1200150"/>
            <a:ext cx="9144000" cy="5191125"/>
            <a:chOff x="-32" y="1200149"/>
            <a:chExt cx="9144064" cy="5191125"/>
          </a:xfrm>
        </p:grpSpPr>
        <p:pic>
          <p:nvPicPr>
            <p:cNvPr id="23564" name="Picture 2" descr="C:\Users\Vlad\Documents\Курская АЭС\2010\Создание трехмерной модели главного корпуса 1\03.08.10\Pictures 03-08-2010 КуАЭС Д-я и МЗ тех\9.JPG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 b="2290"/>
            <a:stretch>
              <a:fillRect/>
            </a:stretch>
          </p:blipFill>
          <p:spPr bwMode="auto">
            <a:xfrm>
              <a:off x="-32" y="1200150"/>
              <a:ext cx="9144064" cy="518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Прямоугольник 16"/>
            <p:cNvSpPr/>
            <p:nvPr/>
          </p:nvSpPr>
          <p:spPr bwMode="auto">
            <a:xfrm>
              <a:off x="-32" y="1200149"/>
              <a:ext cx="9144064" cy="5191125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</a:endParaRPr>
            </a:p>
          </p:txBody>
        </p:sp>
      </p:grp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44488"/>
            <a:ext cx="8207375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445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rgbClr val="003274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FDCD76C-EDE7-40ED-BEBC-DF856765885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3557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3454400"/>
            <a:ext cx="8207375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23559" name="Oval 11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692626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003274"/>
                </a:solidFill>
              </a:rPr>
              <a:t>1</a:t>
            </a:r>
          </a:p>
        </p:txBody>
      </p:sp>
      <p:sp>
        <p:nvSpPr>
          <p:cNvPr id="23560" name="Oval 1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31361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003274"/>
                </a:solidFill>
              </a:rPr>
              <a:t>2</a:t>
            </a:r>
          </a:p>
        </p:txBody>
      </p:sp>
      <p:sp>
        <p:nvSpPr>
          <p:cNvPr id="23561" name="Oval 13"/>
          <p:cNvSpPr>
            <a:spLocks noChangeArrowheads="1"/>
          </p:cNvSpPr>
          <p:nvPr/>
        </p:nvSpPr>
        <p:spPr bwMode="auto">
          <a:xfrm>
            <a:off x="7702550" y="1022350"/>
            <a:ext cx="287338" cy="287338"/>
          </a:xfrm>
          <a:prstGeom prst="ellipse">
            <a:avLst/>
          </a:prstGeom>
          <a:solidFill>
            <a:srgbClr val="003274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23562" name="Oval 1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091488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rgbClr val="003274"/>
                </a:solidFill>
              </a:rPr>
              <a:t>4</a:t>
            </a:r>
            <a:endParaRPr lang="ru-RU" dirty="0">
              <a:solidFill>
                <a:srgbClr val="003274"/>
              </a:solidFill>
            </a:endParaRPr>
          </a:p>
        </p:txBody>
      </p:sp>
      <p:sp>
        <p:nvSpPr>
          <p:cNvPr id="23563" name="Oval 1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480425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rgbClr val="003274"/>
                </a:solidFill>
              </a:rPr>
              <a:t>5</a:t>
            </a:r>
            <a:endParaRPr lang="ru-RU" dirty="0">
              <a:solidFill>
                <a:srgbClr val="003274"/>
              </a:solidFill>
            </a:endParaRPr>
          </a:p>
        </p:txBody>
      </p:sp>
      <p:pic>
        <p:nvPicPr>
          <p:cNvPr id="2" name="Picture 126" descr="Неолант1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38125" y="6477000"/>
            <a:ext cx="1649413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973" r:id="rId1"/>
    <p:sldLayoutId id="2147490974" r:id="rId2"/>
    <p:sldLayoutId id="2147490975" r:id="rId3"/>
    <p:sldLayoutId id="2147490976" r:id="rId4"/>
    <p:sldLayoutId id="2147490977" r:id="rId5"/>
    <p:sldLayoutId id="2147490978" r:id="rId6"/>
    <p:sldLayoutId id="2147490979" r:id="rId7"/>
    <p:sldLayoutId id="2147490980" r:id="rId8"/>
    <p:sldLayoutId id="2147490981" r:id="rId9"/>
    <p:sldLayoutId id="2147490982" r:id="rId10"/>
    <p:sldLayoutId id="2147490983" r:id="rId11"/>
  </p:sldLayoutIdLst>
  <p:transition>
    <p:wipe dir="r"/>
  </p:transition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17"/>
        </a:buBlip>
        <a:defRPr sz="2600" b="1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18"/>
        </a:buBlip>
        <a:defRPr sz="2400" b="1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8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9"/>
          <p:cNvSpPr txBox="1">
            <a:spLocks noChangeArrowheads="1"/>
          </p:cNvSpPr>
          <p:nvPr/>
        </p:nvSpPr>
        <p:spPr bwMode="auto">
          <a:xfrm>
            <a:off x="300038" y="1671638"/>
            <a:ext cx="1822450" cy="362743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3200" dirty="0" smtClean="0">
                <a:solidFill>
                  <a:srgbClr val="5772B5"/>
                </a:solidFill>
              </a:rPr>
              <a:t>4</a:t>
            </a:r>
          </a:p>
        </p:txBody>
      </p:sp>
      <p:pic>
        <p:nvPicPr>
          <p:cNvPr id="24579" name="Picture 13" descr="ujkm,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54013" y="511175"/>
            <a:ext cx="1392237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3195638"/>
            <a:ext cx="7596187" cy="4714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endParaRPr lang="ru-RU" smtClean="0"/>
          </a:p>
        </p:txBody>
      </p:sp>
      <p:sp>
        <p:nvSpPr>
          <p:cNvPr id="24582" name="Oval 11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5846763" y="1076325"/>
            <a:ext cx="360362" cy="360363"/>
          </a:xfrm>
          <a:prstGeom prst="ellipse">
            <a:avLst/>
          </a:prstGeom>
          <a:noFill/>
          <a:ln w="28575" algn="ctr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24583" name="Oval 1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6245225" y="1076325"/>
            <a:ext cx="360363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24584" name="Oval 13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6645275" y="1076325"/>
            <a:ext cx="360363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24585" name="Oval 1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043738" y="1076325"/>
            <a:ext cx="360362" cy="36036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 dirty="0">
                <a:solidFill>
                  <a:srgbClr val="003274"/>
                </a:solidFill>
              </a:rPr>
              <a:t>4</a:t>
            </a:r>
          </a:p>
        </p:txBody>
      </p:sp>
      <p:sp>
        <p:nvSpPr>
          <p:cNvPr id="24586" name="Oval 1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443788" y="1076325"/>
            <a:ext cx="360362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 dirty="0">
                <a:solidFill>
                  <a:srgbClr val="FFFFFF"/>
                </a:solidFill>
              </a:rPr>
              <a:t>5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685925" y="481013"/>
            <a:ext cx="116522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7" name="Picture 126" descr="Неолант1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69938" y="5637213"/>
            <a:ext cx="1649412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984" r:id="rId1"/>
    <p:sldLayoutId id="2147490985" r:id="rId2"/>
    <p:sldLayoutId id="2147490986" r:id="rId3"/>
    <p:sldLayoutId id="2147490987" r:id="rId4"/>
    <p:sldLayoutId id="2147490988" r:id="rId5"/>
    <p:sldLayoutId id="2147490989" r:id="rId6"/>
    <p:sldLayoutId id="2147490990" r:id="rId7"/>
    <p:sldLayoutId id="2147490991" r:id="rId8"/>
    <p:sldLayoutId id="2147490992" r:id="rId9"/>
    <p:sldLayoutId id="2147490993" r:id="rId10"/>
    <p:sldLayoutId id="2147490994" r:id="rId11"/>
  </p:sldLayoutIdLst>
  <p:transition>
    <p:split/>
  </p:transition>
  <p:hf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spcBef>
          <a:spcPct val="40000"/>
        </a:spcBef>
        <a:spcAft>
          <a:spcPct val="20000"/>
        </a:spcAft>
        <a:buBlip>
          <a:blip r:embed="rId19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spcBef>
          <a:spcPct val="0"/>
        </a:spcBef>
        <a:spcAft>
          <a:spcPct val="20000"/>
        </a:spcAft>
        <a:buBlip>
          <a:blip r:embed="rId20"/>
        </a:buBlip>
        <a:defRPr sz="2400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20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Группа 14"/>
          <p:cNvGrpSpPr>
            <a:grpSpLocks/>
          </p:cNvGrpSpPr>
          <p:nvPr/>
        </p:nvGrpSpPr>
        <p:grpSpPr bwMode="auto">
          <a:xfrm>
            <a:off x="0" y="1200150"/>
            <a:ext cx="9144000" cy="5191125"/>
            <a:chOff x="-32" y="1200149"/>
            <a:chExt cx="9144064" cy="5191125"/>
          </a:xfrm>
        </p:grpSpPr>
        <p:pic>
          <p:nvPicPr>
            <p:cNvPr id="25612" name="Picture 2" descr="C:\Users\Vlad\Documents\Курская АЭС\2010\Создание трехмерной модели главного корпуса 1\03.08.10\Pictures 03-08-2010 КуАЭС Д-я и МЗ тех\9.JPG"/>
            <p:cNvPicPr>
              <a:picLocks noChangeAspect="1" noChangeArrowheads="1"/>
            </p:cNvPicPr>
            <p:nvPr userDrawn="1"/>
          </p:nvPicPr>
          <p:blipFill>
            <a:blip r:embed="rId15" cstate="print"/>
            <a:srcRect b="2290"/>
            <a:stretch>
              <a:fillRect/>
            </a:stretch>
          </p:blipFill>
          <p:spPr bwMode="auto">
            <a:xfrm>
              <a:off x="-32" y="1200150"/>
              <a:ext cx="9144064" cy="51816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7" name="Прямоугольник 16"/>
            <p:cNvSpPr/>
            <p:nvPr/>
          </p:nvSpPr>
          <p:spPr bwMode="auto">
            <a:xfrm>
              <a:off x="-32" y="1200149"/>
              <a:ext cx="9144064" cy="5191125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</a:endParaRPr>
            </a:p>
          </p:txBody>
        </p:sp>
      </p:grp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44488"/>
            <a:ext cx="8207375" cy="414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445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rgbClr val="003274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2EB47BE-FB1C-4060-BBA2-20E408AD15D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5605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3454400"/>
            <a:ext cx="8207375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25607" name="Oval 11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692626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003274"/>
                </a:solidFill>
              </a:rPr>
              <a:t>1</a:t>
            </a:r>
          </a:p>
        </p:txBody>
      </p:sp>
      <p:sp>
        <p:nvSpPr>
          <p:cNvPr id="25608" name="Oval 1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31361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003274"/>
                </a:solidFill>
              </a:rPr>
              <a:t>2</a:t>
            </a:r>
          </a:p>
        </p:txBody>
      </p:sp>
      <p:sp>
        <p:nvSpPr>
          <p:cNvPr id="25609" name="Oval 13">
            <a:hlinkClick r:id="rId17" action="ppaction://hlinksldjump"/>
          </p:cNvPr>
          <p:cNvSpPr>
            <a:spLocks noChangeArrowheads="1"/>
          </p:cNvSpPr>
          <p:nvPr/>
        </p:nvSpPr>
        <p:spPr bwMode="auto">
          <a:xfrm>
            <a:off x="7702550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003274"/>
                </a:solidFill>
              </a:rPr>
              <a:t>3</a:t>
            </a:r>
          </a:p>
        </p:txBody>
      </p:sp>
      <p:sp>
        <p:nvSpPr>
          <p:cNvPr id="25610" name="Oval 1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091488" y="1022350"/>
            <a:ext cx="287337" cy="287338"/>
          </a:xfrm>
          <a:prstGeom prst="ellipse">
            <a:avLst/>
          </a:prstGeom>
          <a:solidFill>
            <a:srgbClr val="003274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</a:rPr>
              <a:t>4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5611" name="Oval 1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480425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rgbClr val="003274"/>
                </a:solidFill>
              </a:rPr>
              <a:t>5</a:t>
            </a:r>
            <a:endParaRPr lang="ru-RU" dirty="0">
              <a:solidFill>
                <a:srgbClr val="003274"/>
              </a:solidFill>
            </a:endParaRPr>
          </a:p>
        </p:txBody>
      </p:sp>
      <p:pic>
        <p:nvPicPr>
          <p:cNvPr id="2" name="Picture 126" descr="Неолант1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38125" y="6477000"/>
            <a:ext cx="1649413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995" r:id="rId1"/>
    <p:sldLayoutId id="2147490996" r:id="rId2"/>
    <p:sldLayoutId id="2147490997" r:id="rId3"/>
    <p:sldLayoutId id="2147490998" r:id="rId4"/>
    <p:sldLayoutId id="2147490999" r:id="rId5"/>
    <p:sldLayoutId id="2147491000" r:id="rId6"/>
    <p:sldLayoutId id="2147491001" r:id="rId7"/>
    <p:sldLayoutId id="2147491002" r:id="rId8"/>
    <p:sldLayoutId id="2147491003" r:id="rId9"/>
    <p:sldLayoutId id="2147491004" r:id="rId10"/>
    <p:sldLayoutId id="2147491005" r:id="rId11"/>
    <p:sldLayoutId id="2147491031" r:id="rId12"/>
  </p:sldLayoutIdLst>
  <p:transition>
    <p:wipe dir="r"/>
  </p:transition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19"/>
        </a:buBlip>
        <a:defRPr sz="2600" b="1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20"/>
        </a:buBlip>
        <a:defRPr sz="2400" b="1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20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Группа 14"/>
          <p:cNvGrpSpPr>
            <a:grpSpLocks/>
          </p:cNvGrpSpPr>
          <p:nvPr/>
        </p:nvGrpSpPr>
        <p:grpSpPr bwMode="auto">
          <a:xfrm>
            <a:off x="0" y="1200150"/>
            <a:ext cx="9144000" cy="5191125"/>
            <a:chOff x="-32" y="1200149"/>
            <a:chExt cx="9144064" cy="5191125"/>
          </a:xfrm>
        </p:grpSpPr>
        <p:pic>
          <p:nvPicPr>
            <p:cNvPr id="26636" name="Picture 2" descr="C:\Users\Vlad\Documents\Курская АЭС\2010\Создание трехмерной модели главного корпуса 1\03.08.10\Pictures 03-08-2010 КуАЭС Д-я и МЗ тех\9.JPG"/>
            <p:cNvPicPr>
              <a:picLocks noChangeAspect="1" noChangeArrowheads="1"/>
            </p:cNvPicPr>
            <p:nvPr userDrawn="1"/>
          </p:nvPicPr>
          <p:blipFill>
            <a:blip r:embed="rId15" cstate="print"/>
            <a:srcRect b="2290"/>
            <a:stretch>
              <a:fillRect/>
            </a:stretch>
          </p:blipFill>
          <p:spPr bwMode="auto">
            <a:xfrm>
              <a:off x="-32" y="1200150"/>
              <a:ext cx="9144064" cy="51816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7" name="Прямоугольник 16"/>
            <p:cNvSpPr/>
            <p:nvPr/>
          </p:nvSpPr>
          <p:spPr bwMode="auto">
            <a:xfrm>
              <a:off x="-32" y="1200149"/>
              <a:ext cx="9144064" cy="5191125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</a:endParaRPr>
            </a:p>
          </p:txBody>
        </p:sp>
      </p:grpSp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44488"/>
            <a:ext cx="8207375" cy="414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445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rgbClr val="003274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0C97009-38BB-4C8D-98E2-0351C199D34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6629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3454400"/>
            <a:ext cx="8207375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349195" name="Oval 11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692626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003274"/>
                </a:solidFill>
              </a:rPr>
              <a:t>1</a:t>
            </a:r>
          </a:p>
        </p:txBody>
      </p:sp>
      <p:sp>
        <p:nvSpPr>
          <p:cNvPr id="349196" name="Oval 1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31361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003274"/>
                </a:solidFill>
              </a:rPr>
              <a:t>2</a:t>
            </a:r>
          </a:p>
        </p:txBody>
      </p:sp>
      <p:sp>
        <p:nvSpPr>
          <p:cNvPr id="349197" name="Oval 1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702550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003274"/>
                </a:solidFill>
              </a:rPr>
              <a:t>3</a:t>
            </a:r>
          </a:p>
        </p:txBody>
      </p:sp>
      <p:sp>
        <p:nvSpPr>
          <p:cNvPr id="349198" name="Oval 1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091488" y="1022350"/>
            <a:ext cx="287337" cy="287338"/>
          </a:xfrm>
          <a:prstGeom prst="ellipse">
            <a:avLst/>
          </a:prstGeom>
          <a:solidFill>
            <a:srgbClr val="003274"/>
          </a:solidFill>
          <a:ln w="1905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</a:rPr>
              <a:t>4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49199" name="Oval 1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480425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rgbClr val="003274"/>
                </a:solidFill>
              </a:rPr>
              <a:t>5</a:t>
            </a:r>
            <a:endParaRPr lang="ru-RU" dirty="0">
              <a:solidFill>
                <a:srgbClr val="003274"/>
              </a:solidFill>
            </a:endParaRPr>
          </a:p>
        </p:txBody>
      </p:sp>
      <p:pic>
        <p:nvPicPr>
          <p:cNvPr id="26635" name="Picture 126" descr="Неолант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38125" y="6477000"/>
            <a:ext cx="1649413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1006" r:id="rId1"/>
    <p:sldLayoutId id="2147491007" r:id="rId2"/>
    <p:sldLayoutId id="2147491008" r:id="rId3"/>
    <p:sldLayoutId id="2147491009" r:id="rId4"/>
    <p:sldLayoutId id="2147491010" r:id="rId5"/>
    <p:sldLayoutId id="2147491011" r:id="rId6"/>
    <p:sldLayoutId id="2147491012" r:id="rId7"/>
    <p:sldLayoutId id="2147491013" r:id="rId8"/>
    <p:sldLayoutId id="2147491014" r:id="rId9"/>
    <p:sldLayoutId id="2147491015" r:id="rId10"/>
    <p:sldLayoutId id="2147491016" r:id="rId11"/>
    <p:sldLayoutId id="2147491032" r:id="rId12"/>
  </p:sldLayoutIdLst>
  <p:transition>
    <p:wipe dir="r"/>
  </p:transition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18"/>
        </a:buBlip>
        <a:defRPr sz="2600" b="1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19"/>
        </a:buBlip>
        <a:defRPr sz="2400" b="1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9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465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034" r:id="rId1"/>
    <p:sldLayoutId id="2147491035" r:id="rId2"/>
    <p:sldLayoutId id="2147491036" r:id="rId3"/>
    <p:sldLayoutId id="2147491037" r:id="rId4"/>
    <p:sldLayoutId id="2147491038" r:id="rId5"/>
    <p:sldLayoutId id="2147491039" r:id="rId6"/>
    <p:sldLayoutId id="2147491040" r:id="rId7"/>
    <p:sldLayoutId id="2147491041" r:id="rId8"/>
    <p:sldLayoutId id="2147491042" r:id="rId9"/>
    <p:sldLayoutId id="2147491043" r:id="rId10"/>
    <p:sldLayoutId id="214749104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557338"/>
            <a:ext cx="8207375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680964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rgbClr val="003274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AE2CF39-4D2D-47A7-AB2D-CCC40E1E3C3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307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77788"/>
            <a:ext cx="8207375" cy="903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pic>
        <p:nvPicPr>
          <p:cNvPr id="27653" name="Picture 126" descr="Неолант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38125" y="6477000"/>
            <a:ext cx="1649413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1017" r:id="rId1"/>
    <p:sldLayoutId id="2147491018" r:id="rId2"/>
    <p:sldLayoutId id="2147491019" r:id="rId3"/>
    <p:sldLayoutId id="2147491020" r:id="rId4"/>
    <p:sldLayoutId id="2147491021" r:id="rId5"/>
    <p:sldLayoutId id="2147491022" r:id="rId6"/>
    <p:sldLayoutId id="2147491023" r:id="rId7"/>
    <p:sldLayoutId id="2147491024" r:id="rId8"/>
    <p:sldLayoutId id="2147491025" r:id="rId9"/>
    <p:sldLayoutId id="2147491026" r:id="rId10"/>
    <p:sldLayoutId id="2147491027" r:id="rId11"/>
  </p:sldLayoutIdLst>
  <p:transition>
    <p:wipe dir="r"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spcBef>
          <a:spcPct val="40000"/>
        </a:spcBef>
        <a:spcAft>
          <a:spcPct val="20000"/>
        </a:spcAft>
        <a:buBlip>
          <a:blip r:embed="rId15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spcBef>
          <a:spcPct val="0"/>
        </a:spcBef>
        <a:spcAft>
          <a:spcPct val="20000"/>
        </a:spcAft>
        <a:buBlip>
          <a:blip r:embed="rId16"/>
        </a:buBlip>
        <a:defRPr sz="2400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6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Группа 17"/>
          <p:cNvGrpSpPr>
            <a:grpSpLocks/>
          </p:cNvGrpSpPr>
          <p:nvPr/>
        </p:nvGrpSpPr>
        <p:grpSpPr bwMode="auto">
          <a:xfrm>
            <a:off x="0" y="1200150"/>
            <a:ext cx="9144000" cy="5191125"/>
            <a:chOff x="-32" y="1200149"/>
            <a:chExt cx="9144064" cy="5191125"/>
          </a:xfrm>
        </p:grpSpPr>
        <p:pic>
          <p:nvPicPr>
            <p:cNvPr id="11276" name="Picture 2" descr="C:\Users\Vlad\Documents\Курская АЭС\2010\Создание трехмерной модели главного корпуса 1\03.08.10\Pictures 03-08-2010 КуАЭС Д-я и МЗ тех\9.JPG"/>
            <p:cNvPicPr>
              <a:picLocks noChangeAspect="1" noChangeArrowheads="1"/>
            </p:cNvPicPr>
            <p:nvPr userDrawn="1"/>
          </p:nvPicPr>
          <p:blipFill>
            <a:blip r:embed="rId22" cstate="print"/>
            <a:srcRect b="2290"/>
            <a:stretch>
              <a:fillRect/>
            </a:stretch>
          </p:blipFill>
          <p:spPr bwMode="auto">
            <a:xfrm>
              <a:off x="-32" y="1200150"/>
              <a:ext cx="9144064" cy="51816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20" name="Прямоугольник 19"/>
            <p:cNvSpPr/>
            <p:nvPr/>
          </p:nvSpPr>
          <p:spPr bwMode="auto">
            <a:xfrm>
              <a:off x="-32" y="1200149"/>
              <a:ext cx="9144064" cy="5191125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</a:endParaRPr>
            </a:p>
          </p:txBody>
        </p:sp>
      </p:grp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44488"/>
            <a:ext cx="8207375" cy="414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445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1BC9A4C6-F59D-466E-A74B-DC1488D09CC7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  <p:sp>
        <p:nvSpPr>
          <p:cNvPr id="11269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3454400"/>
            <a:ext cx="8207375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10247" name="Oval 11">
            <a:hlinkClick r:id="rId23" action="ppaction://hlinksldjump"/>
          </p:cNvPr>
          <p:cNvSpPr>
            <a:spLocks noChangeArrowheads="1"/>
          </p:cNvSpPr>
          <p:nvPr/>
        </p:nvSpPr>
        <p:spPr bwMode="auto">
          <a:xfrm>
            <a:off x="692626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003274"/>
                </a:solidFill>
              </a:rPr>
              <a:t>1</a:t>
            </a:r>
          </a:p>
        </p:txBody>
      </p:sp>
      <p:sp>
        <p:nvSpPr>
          <p:cNvPr id="10248" name="Oval 1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313613" y="1022350"/>
            <a:ext cx="287337" cy="287338"/>
          </a:xfrm>
          <a:prstGeom prst="ellipse">
            <a:avLst/>
          </a:prstGeom>
          <a:solidFill>
            <a:srgbClr val="003274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0249" name="Oval 13">
            <a:hlinkClick r:id="rId24" action="ppaction://hlinksldjump"/>
          </p:cNvPr>
          <p:cNvSpPr>
            <a:spLocks noChangeArrowheads="1"/>
          </p:cNvSpPr>
          <p:nvPr/>
        </p:nvSpPr>
        <p:spPr bwMode="auto">
          <a:xfrm>
            <a:off x="7702550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003274"/>
                </a:solidFill>
              </a:rPr>
              <a:t>3</a:t>
            </a:r>
          </a:p>
        </p:txBody>
      </p:sp>
      <p:sp>
        <p:nvSpPr>
          <p:cNvPr id="10250" name="Oval 1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091488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rgbClr val="003274"/>
                </a:solidFill>
              </a:rPr>
              <a:t>4</a:t>
            </a:r>
            <a:endParaRPr lang="ru-RU" dirty="0">
              <a:solidFill>
                <a:srgbClr val="003274"/>
              </a:solidFill>
            </a:endParaRPr>
          </a:p>
        </p:txBody>
      </p:sp>
      <p:sp>
        <p:nvSpPr>
          <p:cNvPr id="10251" name="Oval 1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480425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rgbClr val="003274"/>
                </a:solidFill>
              </a:rPr>
              <a:t>5</a:t>
            </a:r>
            <a:endParaRPr lang="ru-RU" dirty="0">
              <a:solidFill>
                <a:srgbClr val="003274"/>
              </a:solidFill>
            </a:endParaRPr>
          </a:p>
        </p:txBody>
      </p:sp>
      <p:pic>
        <p:nvPicPr>
          <p:cNvPr id="11275" name="Picture 126" descr="Неолант1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238125" y="6477000"/>
            <a:ext cx="1649413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0416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057" r:id="rId1"/>
    <p:sldLayoutId id="2147491058" r:id="rId2"/>
    <p:sldLayoutId id="2147491059" r:id="rId3"/>
    <p:sldLayoutId id="2147491060" r:id="rId4"/>
    <p:sldLayoutId id="2147491061" r:id="rId5"/>
    <p:sldLayoutId id="2147491062" r:id="rId6"/>
    <p:sldLayoutId id="2147491063" r:id="rId7"/>
    <p:sldLayoutId id="2147491064" r:id="rId8"/>
    <p:sldLayoutId id="2147491065" r:id="rId9"/>
    <p:sldLayoutId id="2147491066" r:id="rId10"/>
    <p:sldLayoutId id="2147491067" r:id="rId11"/>
    <p:sldLayoutId id="2147491069" r:id="rId12"/>
    <p:sldLayoutId id="2147491070" r:id="rId13"/>
    <p:sldLayoutId id="2147491071" r:id="rId14"/>
    <p:sldLayoutId id="2147491072" r:id="rId15"/>
    <p:sldLayoutId id="2147491073" r:id="rId16"/>
    <p:sldLayoutId id="2147491074" r:id="rId17"/>
    <p:sldLayoutId id="2147491075" r:id="rId18"/>
    <p:sldLayoutId id="2147491076" r:id="rId19"/>
  </p:sldLayoutIdLst>
  <p:transition>
    <p:wipe dir="r"/>
  </p:transition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26"/>
        </a:buBlip>
        <a:defRPr sz="2600" b="1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27"/>
        </a:buBlip>
        <a:defRPr sz="2400" b="1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27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Группа 15"/>
          <p:cNvGrpSpPr>
            <a:grpSpLocks/>
          </p:cNvGrpSpPr>
          <p:nvPr/>
        </p:nvGrpSpPr>
        <p:grpSpPr bwMode="auto">
          <a:xfrm>
            <a:off x="0" y="1200150"/>
            <a:ext cx="9144000" cy="5191125"/>
            <a:chOff x="-32" y="1200149"/>
            <a:chExt cx="9144064" cy="5191125"/>
          </a:xfrm>
        </p:grpSpPr>
        <p:pic>
          <p:nvPicPr>
            <p:cNvPr id="10252" name="Picture 2" descr="C:\Users\Vlad\Documents\Курская АЭС\2010\Создание трехмерной модели главного корпуса 1\03.08.10\Pictures 03-08-2010 КуАЭС Д-я и МЗ тех\9.JPG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 b="2290"/>
            <a:stretch>
              <a:fillRect/>
            </a:stretch>
          </p:blipFill>
          <p:spPr bwMode="auto">
            <a:xfrm>
              <a:off x="-32" y="1200150"/>
              <a:ext cx="9144064" cy="51816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4" name="Прямоугольник 13"/>
            <p:cNvSpPr/>
            <p:nvPr/>
          </p:nvSpPr>
          <p:spPr bwMode="auto">
            <a:xfrm>
              <a:off x="-32" y="1200149"/>
              <a:ext cx="9144064" cy="5191125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</a:endParaRPr>
            </a:p>
          </p:txBody>
        </p:sp>
      </p:grp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44488"/>
            <a:ext cx="8207375" cy="414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445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FDD563E-EBD9-43DC-BEED-7F02CD489D7F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  <p:sp>
        <p:nvSpPr>
          <p:cNvPr id="10245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3454400"/>
            <a:ext cx="8207375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pic>
        <p:nvPicPr>
          <p:cNvPr id="10251" name="Picture 126" descr="Неолант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38125" y="6477000"/>
            <a:ext cx="1649413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066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078" r:id="rId1"/>
    <p:sldLayoutId id="2147491079" r:id="rId2"/>
    <p:sldLayoutId id="2147491080" r:id="rId3"/>
    <p:sldLayoutId id="2147491081" r:id="rId4"/>
    <p:sldLayoutId id="2147491082" r:id="rId5"/>
    <p:sldLayoutId id="2147491083" r:id="rId6"/>
    <p:sldLayoutId id="2147491084" r:id="rId7"/>
    <p:sldLayoutId id="2147491085" r:id="rId8"/>
    <p:sldLayoutId id="2147491086" r:id="rId9"/>
    <p:sldLayoutId id="2147491087" r:id="rId10"/>
    <p:sldLayoutId id="2147491088" r:id="rId11"/>
  </p:sldLayoutIdLst>
  <p:transition>
    <p:wipe dir="r"/>
  </p:transition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16"/>
        </a:buBlip>
        <a:defRPr sz="2600" b="1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17"/>
        </a:buBlip>
        <a:defRPr sz="2400" b="1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7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557338"/>
            <a:ext cx="8207375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680964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0F34F24-F863-4266-A9D6-7903E2F7125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307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77788"/>
            <a:ext cx="8207375" cy="903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pic>
        <p:nvPicPr>
          <p:cNvPr id="4101" name="Picture 126" descr="Неолант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38125" y="6477000"/>
            <a:ext cx="1649413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763" r:id="rId1"/>
    <p:sldLayoutId id="2147490764" r:id="rId2"/>
    <p:sldLayoutId id="2147490765" r:id="rId3"/>
    <p:sldLayoutId id="2147490766" r:id="rId4"/>
    <p:sldLayoutId id="2147490767" r:id="rId5"/>
    <p:sldLayoutId id="2147490768" r:id="rId6"/>
    <p:sldLayoutId id="2147490769" r:id="rId7"/>
    <p:sldLayoutId id="2147490770" r:id="rId8"/>
    <p:sldLayoutId id="2147490771" r:id="rId9"/>
    <p:sldLayoutId id="2147490772" r:id="rId10"/>
    <p:sldLayoutId id="2147490773" r:id="rId11"/>
  </p:sldLayoutIdLst>
  <p:transition>
    <p:wipe dir="r"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spcBef>
          <a:spcPct val="40000"/>
        </a:spcBef>
        <a:spcAft>
          <a:spcPct val="20000"/>
        </a:spcAft>
        <a:buBlip>
          <a:blip r:embed="rId15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spcBef>
          <a:spcPct val="0"/>
        </a:spcBef>
        <a:spcAft>
          <a:spcPct val="20000"/>
        </a:spcAft>
        <a:buBlip>
          <a:blip r:embed="rId16"/>
        </a:buBlip>
        <a:defRPr sz="2400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6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Группа 15"/>
          <p:cNvGrpSpPr>
            <a:grpSpLocks/>
          </p:cNvGrpSpPr>
          <p:nvPr/>
        </p:nvGrpSpPr>
        <p:grpSpPr bwMode="auto">
          <a:xfrm>
            <a:off x="0" y="1200150"/>
            <a:ext cx="9144000" cy="5191125"/>
            <a:chOff x="-32" y="1200149"/>
            <a:chExt cx="9144064" cy="5191125"/>
          </a:xfrm>
        </p:grpSpPr>
        <p:pic>
          <p:nvPicPr>
            <p:cNvPr id="10252" name="Picture 2" descr="C:\Users\Vlad\Documents\Курская АЭС\2010\Создание трехмерной модели главного корпуса 1\03.08.10\Pictures 03-08-2010 КуАЭС Д-я и МЗ тех\9.JPG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 b="2290"/>
            <a:stretch>
              <a:fillRect/>
            </a:stretch>
          </p:blipFill>
          <p:spPr bwMode="auto">
            <a:xfrm>
              <a:off x="-32" y="1200150"/>
              <a:ext cx="9144064" cy="51816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4" name="Прямоугольник 13"/>
            <p:cNvSpPr/>
            <p:nvPr/>
          </p:nvSpPr>
          <p:spPr bwMode="auto">
            <a:xfrm>
              <a:off x="-32" y="1200149"/>
              <a:ext cx="9144064" cy="5191125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</a:endParaRPr>
            </a:p>
          </p:txBody>
        </p:sp>
      </p:grp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44488"/>
            <a:ext cx="8207375" cy="414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445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FDD563E-EBD9-43DC-BEED-7F02CD489D7F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  <p:sp>
        <p:nvSpPr>
          <p:cNvPr id="10245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3454400"/>
            <a:ext cx="8207375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pic>
        <p:nvPicPr>
          <p:cNvPr id="10251" name="Picture 126" descr="Неолант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38125" y="6477000"/>
            <a:ext cx="1649413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6068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090" r:id="rId1"/>
    <p:sldLayoutId id="2147491091" r:id="rId2"/>
    <p:sldLayoutId id="2147491092" r:id="rId3"/>
    <p:sldLayoutId id="2147491093" r:id="rId4"/>
    <p:sldLayoutId id="2147491094" r:id="rId5"/>
    <p:sldLayoutId id="2147491095" r:id="rId6"/>
    <p:sldLayoutId id="2147491096" r:id="rId7"/>
    <p:sldLayoutId id="2147491097" r:id="rId8"/>
    <p:sldLayoutId id="2147491098" r:id="rId9"/>
    <p:sldLayoutId id="2147491099" r:id="rId10"/>
    <p:sldLayoutId id="2147491100" r:id="rId11"/>
  </p:sldLayoutIdLst>
  <p:transition>
    <p:wipe dir="r"/>
  </p:transition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16"/>
        </a:buBlip>
        <a:defRPr sz="2600" b="1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17"/>
        </a:buBlip>
        <a:defRPr sz="2400" b="1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7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Группа 15"/>
          <p:cNvGrpSpPr>
            <a:grpSpLocks/>
          </p:cNvGrpSpPr>
          <p:nvPr/>
        </p:nvGrpSpPr>
        <p:grpSpPr bwMode="auto">
          <a:xfrm>
            <a:off x="0" y="1200150"/>
            <a:ext cx="9144000" cy="5191125"/>
            <a:chOff x="-32" y="1200149"/>
            <a:chExt cx="9144064" cy="5191125"/>
          </a:xfrm>
        </p:grpSpPr>
        <p:pic>
          <p:nvPicPr>
            <p:cNvPr id="10252" name="Picture 2" descr="C:\Users\Vlad\Documents\Курская АЭС\2010\Создание трехмерной модели главного корпуса 1\03.08.10\Pictures 03-08-2010 КуАЭС Д-я и МЗ тех\9.JPG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 b="2290"/>
            <a:stretch>
              <a:fillRect/>
            </a:stretch>
          </p:blipFill>
          <p:spPr bwMode="auto">
            <a:xfrm>
              <a:off x="-32" y="1200150"/>
              <a:ext cx="9144064" cy="51816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4" name="Прямоугольник 13"/>
            <p:cNvSpPr/>
            <p:nvPr/>
          </p:nvSpPr>
          <p:spPr bwMode="auto">
            <a:xfrm>
              <a:off x="-32" y="1200149"/>
              <a:ext cx="9144064" cy="5191125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</a:endParaRPr>
            </a:p>
          </p:txBody>
        </p:sp>
      </p:grp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44488"/>
            <a:ext cx="8207375" cy="414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445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FDD563E-EBD9-43DC-BEED-7F02CD489D7F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  <p:sp>
        <p:nvSpPr>
          <p:cNvPr id="10245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3454400"/>
            <a:ext cx="8207375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pic>
        <p:nvPicPr>
          <p:cNvPr id="10251" name="Picture 126" descr="Неолант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38125" y="6477000"/>
            <a:ext cx="1649413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6068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102" r:id="rId1"/>
    <p:sldLayoutId id="2147491103" r:id="rId2"/>
    <p:sldLayoutId id="2147491104" r:id="rId3"/>
    <p:sldLayoutId id="2147491105" r:id="rId4"/>
    <p:sldLayoutId id="2147491106" r:id="rId5"/>
    <p:sldLayoutId id="2147491107" r:id="rId6"/>
    <p:sldLayoutId id="2147491108" r:id="rId7"/>
    <p:sldLayoutId id="2147491109" r:id="rId8"/>
    <p:sldLayoutId id="2147491110" r:id="rId9"/>
    <p:sldLayoutId id="2147491111" r:id="rId10"/>
    <p:sldLayoutId id="2147491112" r:id="rId11"/>
  </p:sldLayoutIdLst>
  <p:transition>
    <p:wipe dir="r"/>
  </p:transition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16"/>
        </a:buBlip>
        <a:defRPr sz="2600" b="1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17"/>
        </a:buBlip>
        <a:defRPr sz="2400" b="1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7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Группа 15"/>
          <p:cNvGrpSpPr>
            <a:grpSpLocks/>
          </p:cNvGrpSpPr>
          <p:nvPr/>
        </p:nvGrpSpPr>
        <p:grpSpPr bwMode="auto">
          <a:xfrm>
            <a:off x="0" y="1200150"/>
            <a:ext cx="9144000" cy="5191125"/>
            <a:chOff x="-32" y="1200149"/>
            <a:chExt cx="9144064" cy="5191125"/>
          </a:xfrm>
        </p:grpSpPr>
        <p:pic>
          <p:nvPicPr>
            <p:cNvPr id="10252" name="Picture 2" descr="C:\Users\Vlad\Documents\Курская АЭС\2010\Создание трехмерной модели главного корпуса 1\03.08.10\Pictures 03-08-2010 КуАЭС Д-я и МЗ тех\9.JPG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 b="2290"/>
            <a:stretch>
              <a:fillRect/>
            </a:stretch>
          </p:blipFill>
          <p:spPr bwMode="auto">
            <a:xfrm>
              <a:off x="-32" y="1200150"/>
              <a:ext cx="9144064" cy="51816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4" name="Прямоугольник 13"/>
            <p:cNvSpPr/>
            <p:nvPr/>
          </p:nvSpPr>
          <p:spPr bwMode="auto">
            <a:xfrm>
              <a:off x="-32" y="1200149"/>
              <a:ext cx="9144064" cy="5191125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</a:endParaRPr>
            </a:p>
          </p:txBody>
        </p:sp>
      </p:grp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44488"/>
            <a:ext cx="8207375" cy="414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445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FDD563E-EBD9-43DC-BEED-7F02CD489D7F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  <p:sp>
        <p:nvSpPr>
          <p:cNvPr id="10245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3454400"/>
            <a:ext cx="8207375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pic>
        <p:nvPicPr>
          <p:cNvPr id="10251" name="Picture 126" descr="Неолант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38125" y="6477000"/>
            <a:ext cx="1649413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6829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114" r:id="rId1"/>
    <p:sldLayoutId id="2147491115" r:id="rId2"/>
    <p:sldLayoutId id="2147491116" r:id="rId3"/>
    <p:sldLayoutId id="2147491117" r:id="rId4"/>
    <p:sldLayoutId id="2147491118" r:id="rId5"/>
    <p:sldLayoutId id="2147491119" r:id="rId6"/>
    <p:sldLayoutId id="2147491120" r:id="rId7"/>
    <p:sldLayoutId id="2147491121" r:id="rId8"/>
    <p:sldLayoutId id="2147491122" r:id="rId9"/>
    <p:sldLayoutId id="2147491123" r:id="rId10"/>
    <p:sldLayoutId id="2147491124" r:id="rId11"/>
  </p:sldLayoutIdLst>
  <p:transition>
    <p:wipe dir="r"/>
  </p:transition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16"/>
        </a:buBlip>
        <a:defRPr sz="2600" b="1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17"/>
        </a:buBlip>
        <a:defRPr sz="2400" b="1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7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557338"/>
            <a:ext cx="8207375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680964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rgbClr val="003274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AE2CF39-4D2D-47A7-AB2D-CCC40E1E3C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07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77788"/>
            <a:ext cx="8207375" cy="903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pic>
        <p:nvPicPr>
          <p:cNvPr id="27653" name="Picture 126" descr="Неолант1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38125" y="6477000"/>
            <a:ext cx="1649413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10703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126" r:id="rId1"/>
    <p:sldLayoutId id="2147491127" r:id="rId2"/>
    <p:sldLayoutId id="2147491128" r:id="rId3"/>
    <p:sldLayoutId id="2147491129" r:id="rId4"/>
    <p:sldLayoutId id="2147491130" r:id="rId5"/>
    <p:sldLayoutId id="2147491131" r:id="rId6"/>
    <p:sldLayoutId id="2147491132" r:id="rId7"/>
    <p:sldLayoutId id="2147491133" r:id="rId8"/>
    <p:sldLayoutId id="2147491134" r:id="rId9"/>
    <p:sldLayoutId id="2147491135" r:id="rId10"/>
    <p:sldLayoutId id="2147491136" r:id="rId11"/>
  </p:sldLayoutIdLst>
  <p:transition>
    <p:wipe dir="r"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spcBef>
          <a:spcPct val="40000"/>
        </a:spcBef>
        <a:spcAft>
          <a:spcPct val="20000"/>
        </a:spcAft>
        <a:buBlip>
          <a:blip r:embed="rId15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spcBef>
          <a:spcPct val="0"/>
        </a:spcBef>
        <a:spcAft>
          <a:spcPct val="20000"/>
        </a:spcAft>
        <a:buBlip>
          <a:blip r:embed="rId16"/>
        </a:buBlip>
        <a:defRPr sz="2400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6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9"/>
          <p:cNvSpPr txBox="1">
            <a:spLocks noChangeArrowheads="1"/>
          </p:cNvSpPr>
          <p:nvPr userDrawn="1"/>
        </p:nvSpPr>
        <p:spPr bwMode="auto">
          <a:xfrm>
            <a:off x="300038" y="1671638"/>
            <a:ext cx="1822450" cy="362743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3200" dirty="0" smtClean="0">
                <a:solidFill>
                  <a:srgbClr val="5772B5"/>
                </a:solidFill>
              </a:rPr>
              <a:t>1</a:t>
            </a:r>
          </a:p>
        </p:txBody>
      </p:sp>
      <p:pic>
        <p:nvPicPr>
          <p:cNvPr id="5123" name="Picture 13" descr="ujkm,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54013" y="511175"/>
            <a:ext cx="1392237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3195638"/>
            <a:ext cx="7596187" cy="465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102" name="Oval 11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5846763" y="1076325"/>
            <a:ext cx="360362" cy="360363"/>
          </a:xfrm>
          <a:prstGeom prst="ellipse">
            <a:avLst/>
          </a:prstGeom>
          <a:solidFill>
            <a:schemeClr val="bg1"/>
          </a:solidFill>
          <a:ln w="28575" algn="ctr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rgbClr val="003274"/>
                </a:solidFill>
              </a:rPr>
              <a:t>1</a:t>
            </a:r>
          </a:p>
        </p:txBody>
      </p:sp>
      <p:sp>
        <p:nvSpPr>
          <p:cNvPr id="4103" name="Oval 1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6245225" y="1076325"/>
            <a:ext cx="360363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4104" name="Oval 1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6645275" y="1076325"/>
            <a:ext cx="360363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4105" name="Oval 1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043738" y="1076325"/>
            <a:ext cx="360362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4106" name="Oval 1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443788" y="1076325"/>
            <a:ext cx="360362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rgbClr val="FFFFFF"/>
                </a:solidFill>
              </a:rPr>
              <a:t>5</a:t>
            </a:r>
          </a:p>
        </p:txBody>
      </p:sp>
      <p:pic>
        <p:nvPicPr>
          <p:cNvPr id="5130" name="Picture 126" descr="Неолант1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69938" y="5637213"/>
            <a:ext cx="1649412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Picture 2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685925" y="481013"/>
            <a:ext cx="116522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00133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138" r:id="rId1"/>
    <p:sldLayoutId id="2147491139" r:id="rId2"/>
    <p:sldLayoutId id="2147491140" r:id="rId3"/>
    <p:sldLayoutId id="2147491141" r:id="rId4"/>
    <p:sldLayoutId id="2147491142" r:id="rId5"/>
    <p:sldLayoutId id="2147491143" r:id="rId6"/>
    <p:sldLayoutId id="2147491144" r:id="rId7"/>
    <p:sldLayoutId id="2147491145" r:id="rId8"/>
    <p:sldLayoutId id="2147491146" r:id="rId9"/>
    <p:sldLayoutId id="2147491147" r:id="rId10"/>
    <p:sldLayoutId id="2147491148" r:id="rId11"/>
  </p:sldLayoutIdLst>
  <p:transition>
    <p:split/>
  </p:transition>
  <p:hf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spcBef>
          <a:spcPct val="40000"/>
        </a:spcBef>
        <a:spcAft>
          <a:spcPct val="20000"/>
        </a:spcAft>
        <a:buBlip>
          <a:blip r:embed="rId18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spcBef>
          <a:spcPct val="0"/>
        </a:spcBef>
        <a:spcAft>
          <a:spcPct val="20000"/>
        </a:spcAft>
        <a:buBlip>
          <a:blip r:embed="rId19"/>
        </a:buBlip>
        <a:defRPr sz="2400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9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7061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150" r:id="rId1"/>
    <p:sldLayoutId id="2147491151" r:id="rId2"/>
    <p:sldLayoutId id="2147491152" r:id="rId3"/>
    <p:sldLayoutId id="2147491153" r:id="rId4"/>
    <p:sldLayoutId id="2147491154" r:id="rId5"/>
    <p:sldLayoutId id="2147491155" r:id="rId6"/>
    <p:sldLayoutId id="2147491156" r:id="rId7"/>
    <p:sldLayoutId id="2147491157" r:id="rId8"/>
    <p:sldLayoutId id="2147491158" r:id="rId9"/>
    <p:sldLayoutId id="2147491159" r:id="rId10"/>
    <p:sldLayoutId id="214749116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44488"/>
            <a:ext cx="8207375" cy="414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445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FDD563E-EBD9-43DC-BEED-7F02CD489D7F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  <p:sp>
        <p:nvSpPr>
          <p:cNvPr id="10245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3454400"/>
            <a:ext cx="8207375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pic>
        <p:nvPicPr>
          <p:cNvPr id="10251" name="Picture 126" descr="Неолант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38125" y="6477000"/>
            <a:ext cx="1649413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855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162" r:id="rId1"/>
    <p:sldLayoutId id="2147491163" r:id="rId2"/>
    <p:sldLayoutId id="2147491164" r:id="rId3"/>
    <p:sldLayoutId id="2147491165" r:id="rId4"/>
    <p:sldLayoutId id="2147491166" r:id="rId5"/>
    <p:sldLayoutId id="2147491167" r:id="rId6"/>
    <p:sldLayoutId id="2147491168" r:id="rId7"/>
    <p:sldLayoutId id="2147491169" r:id="rId8"/>
    <p:sldLayoutId id="2147491170" r:id="rId9"/>
    <p:sldLayoutId id="2147491171" r:id="rId10"/>
    <p:sldLayoutId id="2147491172" r:id="rId11"/>
  </p:sldLayoutIdLst>
  <p:transition>
    <p:wipe dir="r"/>
  </p:transition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15"/>
        </a:buBlip>
        <a:defRPr sz="2600" b="1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16"/>
        </a:buBlip>
        <a:defRPr sz="2400" b="1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6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9"/>
          <p:cNvSpPr txBox="1">
            <a:spLocks noChangeArrowheads="1"/>
          </p:cNvSpPr>
          <p:nvPr/>
        </p:nvSpPr>
        <p:spPr bwMode="auto">
          <a:xfrm>
            <a:off x="300038" y="1671638"/>
            <a:ext cx="1822450" cy="362743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3200" smtClean="0">
                <a:solidFill>
                  <a:srgbClr val="5772B5"/>
                </a:solidFill>
              </a:rPr>
              <a:t>2</a:t>
            </a:r>
          </a:p>
        </p:txBody>
      </p:sp>
      <p:pic>
        <p:nvPicPr>
          <p:cNvPr id="6147" name="Picture 13" descr="ujkm,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54013" y="511175"/>
            <a:ext cx="1392237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3195638"/>
            <a:ext cx="7596187" cy="465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126" name="Oval 11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5846763" y="1076325"/>
            <a:ext cx="360362" cy="360363"/>
          </a:xfrm>
          <a:prstGeom prst="ellipse">
            <a:avLst/>
          </a:prstGeom>
          <a:noFill/>
          <a:ln w="28575" algn="ctr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5127" name="Oval 1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6245225" y="1076325"/>
            <a:ext cx="360363" cy="36036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rgbClr val="003274"/>
                </a:solidFill>
              </a:rPr>
              <a:t>2</a:t>
            </a:r>
          </a:p>
        </p:txBody>
      </p:sp>
      <p:sp>
        <p:nvSpPr>
          <p:cNvPr id="5128" name="Oval 1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6645275" y="1076325"/>
            <a:ext cx="360363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5129" name="Oval 14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7043738" y="1076325"/>
            <a:ext cx="360362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5130" name="Oval 1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443788" y="1076325"/>
            <a:ext cx="360362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rgbClr val="FFFFFF"/>
                </a:solidFill>
              </a:rPr>
              <a:t>5</a:t>
            </a:r>
          </a:p>
        </p:txBody>
      </p:sp>
      <p:pic>
        <p:nvPicPr>
          <p:cNvPr id="6154" name="Picture 126" descr="Неолант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69938" y="5637213"/>
            <a:ext cx="1649412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5" name="Picture 2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685925" y="481013"/>
            <a:ext cx="116522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4489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174" r:id="rId1"/>
    <p:sldLayoutId id="2147491175" r:id="rId2"/>
    <p:sldLayoutId id="2147491176" r:id="rId3"/>
    <p:sldLayoutId id="2147491177" r:id="rId4"/>
    <p:sldLayoutId id="2147491178" r:id="rId5"/>
    <p:sldLayoutId id="2147491179" r:id="rId6"/>
    <p:sldLayoutId id="2147491180" r:id="rId7"/>
    <p:sldLayoutId id="2147491181" r:id="rId8"/>
    <p:sldLayoutId id="2147491182" r:id="rId9"/>
    <p:sldLayoutId id="2147491183" r:id="rId10"/>
    <p:sldLayoutId id="2147491184" r:id="rId11"/>
  </p:sldLayoutIdLst>
  <p:transition>
    <p:split/>
  </p:transition>
  <p:hf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spcBef>
          <a:spcPct val="40000"/>
        </a:spcBef>
        <a:spcAft>
          <a:spcPct val="20000"/>
        </a:spcAft>
        <a:buBlip>
          <a:blip r:embed="rId19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spcBef>
          <a:spcPct val="0"/>
        </a:spcBef>
        <a:spcAft>
          <a:spcPct val="20000"/>
        </a:spcAft>
        <a:buBlip>
          <a:blip r:embed="rId20"/>
        </a:buBlip>
        <a:defRPr sz="2400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20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9"/>
          <p:cNvSpPr txBox="1">
            <a:spLocks noChangeArrowheads="1"/>
          </p:cNvSpPr>
          <p:nvPr/>
        </p:nvSpPr>
        <p:spPr bwMode="auto">
          <a:xfrm>
            <a:off x="300038" y="1671638"/>
            <a:ext cx="1822450" cy="362743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3200" smtClean="0">
                <a:solidFill>
                  <a:srgbClr val="5772B5"/>
                </a:solidFill>
              </a:rPr>
              <a:t>3</a:t>
            </a:r>
          </a:p>
        </p:txBody>
      </p:sp>
      <p:pic>
        <p:nvPicPr>
          <p:cNvPr id="7171" name="Picture 13" descr="ujkm,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54013" y="511175"/>
            <a:ext cx="1392237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3195638"/>
            <a:ext cx="7596187" cy="4714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endParaRPr lang="ru-RU" smtClean="0"/>
          </a:p>
        </p:txBody>
      </p:sp>
      <p:sp>
        <p:nvSpPr>
          <p:cNvPr id="6150" name="Oval 11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5846763" y="1076325"/>
            <a:ext cx="360362" cy="360363"/>
          </a:xfrm>
          <a:prstGeom prst="ellipse">
            <a:avLst/>
          </a:prstGeom>
          <a:noFill/>
          <a:ln w="28575" algn="ctr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6151" name="Oval 1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6245225" y="1076325"/>
            <a:ext cx="360363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6152" name="Oval 1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6645275" y="1076325"/>
            <a:ext cx="360363" cy="36036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rgbClr val="003274"/>
                </a:solidFill>
              </a:rPr>
              <a:t>3</a:t>
            </a:r>
          </a:p>
        </p:txBody>
      </p:sp>
      <p:sp>
        <p:nvSpPr>
          <p:cNvPr id="6153" name="Oval 14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7043738" y="1076325"/>
            <a:ext cx="360362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6154" name="Oval 1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443788" y="1076325"/>
            <a:ext cx="360362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rgbClr val="FFFFFF"/>
                </a:solidFill>
              </a:rPr>
              <a:t>5</a:t>
            </a:r>
          </a:p>
        </p:txBody>
      </p:sp>
      <p:pic>
        <p:nvPicPr>
          <p:cNvPr id="7178" name="Picture 126" descr="Неолант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69938" y="5637213"/>
            <a:ext cx="1649412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9" name="Picture 2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685925" y="481013"/>
            <a:ext cx="116522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6731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186" r:id="rId1"/>
    <p:sldLayoutId id="2147491187" r:id="rId2"/>
    <p:sldLayoutId id="2147491188" r:id="rId3"/>
    <p:sldLayoutId id="2147491189" r:id="rId4"/>
    <p:sldLayoutId id="2147491190" r:id="rId5"/>
    <p:sldLayoutId id="2147491191" r:id="rId6"/>
    <p:sldLayoutId id="2147491192" r:id="rId7"/>
    <p:sldLayoutId id="2147491193" r:id="rId8"/>
    <p:sldLayoutId id="2147491194" r:id="rId9"/>
    <p:sldLayoutId id="2147491195" r:id="rId10"/>
    <p:sldLayoutId id="2147491196" r:id="rId11"/>
  </p:sldLayoutIdLst>
  <p:transition>
    <p:split/>
  </p:transition>
  <p:hf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spcBef>
          <a:spcPct val="40000"/>
        </a:spcBef>
        <a:spcAft>
          <a:spcPct val="20000"/>
        </a:spcAft>
        <a:buBlip>
          <a:blip r:embed="rId19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spcBef>
          <a:spcPct val="0"/>
        </a:spcBef>
        <a:spcAft>
          <a:spcPct val="20000"/>
        </a:spcAft>
        <a:buBlip>
          <a:blip r:embed="rId20"/>
        </a:buBlip>
        <a:defRPr sz="2400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20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9"/>
          <p:cNvSpPr txBox="1">
            <a:spLocks noChangeArrowheads="1"/>
          </p:cNvSpPr>
          <p:nvPr/>
        </p:nvSpPr>
        <p:spPr bwMode="auto">
          <a:xfrm>
            <a:off x="300038" y="1671638"/>
            <a:ext cx="1822450" cy="362743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3200" smtClean="0">
                <a:solidFill>
                  <a:srgbClr val="5772B5"/>
                </a:solidFill>
              </a:rPr>
              <a:t>4</a:t>
            </a:r>
          </a:p>
        </p:txBody>
      </p:sp>
      <p:pic>
        <p:nvPicPr>
          <p:cNvPr id="8195" name="Picture 13" descr="ujkm,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54013" y="511175"/>
            <a:ext cx="1392237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3195638"/>
            <a:ext cx="7596187" cy="4714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endParaRPr lang="ru-RU" smtClean="0"/>
          </a:p>
        </p:txBody>
      </p:sp>
      <p:sp>
        <p:nvSpPr>
          <p:cNvPr id="7174" name="Oval 11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5846763" y="1076325"/>
            <a:ext cx="360362" cy="360363"/>
          </a:xfrm>
          <a:prstGeom prst="ellipse">
            <a:avLst/>
          </a:prstGeom>
          <a:noFill/>
          <a:ln w="28575" algn="ctr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7175" name="Oval 1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6245225" y="1076325"/>
            <a:ext cx="360363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7176" name="Oval 1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6645275" y="1076325"/>
            <a:ext cx="360363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7177" name="Oval 14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7043738" y="1076325"/>
            <a:ext cx="360362" cy="36036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rgbClr val="003274"/>
                </a:solidFill>
              </a:rPr>
              <a:t>4</a:t>
            </a:r>
          </a:p>
        </p:txBody>
      </p:sp>
      <p:sp>
        <p:nvSpPr>
          <p:cNvPr id="7178" name="Oval 1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443788" y="1076325"/>
            <a:ext cx="360362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rgbClr val="FFFFFF"/>
                </a:solidFill>
              </a:rPr>
              <a:t>5</a:t>
            </a:r>
          </a:p>
        </p:txBody>
      </p:sp>
      <p:pic>
        <p:nvPicPr>
          <p:cNvPr id="8202" name="Picture 126" descr="Неолант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69938" y="5637213"/>
            <a:ext cx="1649412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3" name="Picture 2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685925" y="481013"/>
            <a:ext cx="116522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2119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198" r:id="rId1"/>
    <p:sldLayoutId id="2147491199" r:id="rId2"/>
    <p:sldLayoutId id="2147491200" r:id="rId3"/>
    <p:sldLayoutId id="2147491201" r:id="rId4"/>
    <p:sldLayoutId id="2147491202" r:id="rId5"/>
    <p:sldLayoutId id="2147491203" r:id="rId6"/>
    <p:sldLayoutId id="2147491204" r:id="rId7"/>
    <p:sldLayoutId id="2147491205" r:id="rId8"/>
    <p:sldLayoutId id="2147491206" r:id="rId9"/>
    <p:sldLayoutId id="2147491207" r:id="rId10"/>
    <p:sldLayoutId id="2147491208" r:id="rId11"/>
  </p:sldLayoutIdLst>
  <p:transition>
    <p:split/>
  </p:transition>
  <p:hf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spcBef>
          <a:spcPct val="40000"/>
        </a:spcBef>
        <a:spcAft>
          <a:spcPct val="20000"/>
        </a:spcAft>
        <a:buBlip>
          <a:blip r:embed="rId19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spcBef>
          <a:spcPct val="0"/>
        </a:spcBef>
        <a:spcAft>
          <a:spcPct val="20000"/>
        </a:spcAft>
        <a:buBlip>
          <a:blip r:embed="rId20"/>
        </a:buBlip>
        <a:defRPr sz="2400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20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13" descr="ujkm,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54013" y="511175"/>
            <a:ext cx="1392237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3195638"/>
            <a:ext cx="7596187" cy="465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pic>
        <p:nvPicPr>
          <p:cNvPr id="5130" name="Picture 126" descr="Неолант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69938" y="5637213"/>
            <a:ext cx="1649412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http://temp.rosatom-academy.org/temp2012/t/mayak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49" y="735919"/>
            <a:ext cx="935719" cy="93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774" r:id="rId1"/>
    <p:sldLayoutId id="2147490775" r:id="rId2"/>
    <p:sldLayoutId id="2147490776" r:id="rId3"/>
    <p:sldLayoutId id="2147490777" r:id="rId4"/>
    <p:sldLayoutId id="2147490778" r:id="rId5"/>
    <p:sldLayoutId id="2147490779" r:id="rId6"/>
    <p:sldLayoutId id="2147490780" r:id="rId7"/>
    <p:sldLayoutId id="2147490781" r:id="rId8"/>
    <p:sldLayoutId id="2147490782" r:id="rId9"/>
    <p:sldLayoutId id="2147490783" r:id="rId10"/>
    <p:sldLayoutId id="2147490784" r:id="rId11"/>
  </p:sldLayoutIdLst>
  <p:transition>
    <p:split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spcBef>
          <a:spcPct val="40000"/>
        </a:spcBef>
        <a:spcAft>
          <a:spcPct val="20000"/>
        </a:spcAft>
        <a:buBlip>
          <a:blip r:embed="rId17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spcBef>
          <a:spcPct val="0"/>
        </a:spcBef>
        <a:spcAft>
          <a:spcPct val="20000"/>
        </a:spcAft>
        <a:buBlip>
          <a:blip r:embed="rId18"/>
        </a:buBlip>
        <a:defRPr sz="2400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8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44488"/>
            <a:ext cx="8207375" cy="414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445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FDD563E-EBD9-43DC-BEED-7F02CD489D7F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  <p:sp>
        <p:nvSpPr>
          <p:cNvPr id="10245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3454400"/>
            <a:ext cx="8207375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pic>
        <p:nvPicPr>
          <p:cNvPr id="10251" name="Picture 126" descr="Неолант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38125" y="6477000"/>
            <a:ext cx="1649413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9600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210" r:id="rId1"/>
    <p:sldLayoutId id="2147491211" r:id="rId2"/>
    <p:sldLayoutId id="2147491212" r:id="rId3"/>
    <p:sldLayoutId id="2147491213" r:id="rId4"/>
    <p:sldLayoutId id="2147491214" r:id="rId5"/>
    <p:sldLayoutId id="2147491215" r:id="rId6"/>
    <p:sldLayoutId id="2147491216" r:id="rId7"/>
    <p:sldLayoutId id="2147491217" r:id="rId8"/>
    <p:sldLayoutId id="2147491218" r:id="rId9"/>
    <p:sldLayoutId id="2147491219" r:id="rId10"/>
    <p:sldLayoutId id="2147491220" r:id="rId11"/>
  </p:sldLayoutIdLst>
  <p:transition>
    <p:wipe dir="r"/>
  </p:transition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15"/>
        </a:buBlip>
        <a:defRPr sz="2600" b="1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16"/>
        </a:buBlip>
        <a:defRPr sz="2400" b="1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6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44488"/>
            <a:ext cx="8207375" cy="414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445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1C31A6F3-089D-42C4-A189-45A95F4FAD4B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  <p:sp>
        <p:nvSpPr>
          <p:cNvPr id="13317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3454400"/>
            <a:ext cx="8207375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pic>
        <p:nvPicPr>
          <p:cNvPr id="13323" name="Picture 126" descr="Неолант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38125" y="6477000"/>
            <a:ext cx="1649413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99295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222" r:id="rId1"/>
    <p:sldLayoutId id="2147491223" r:id="rId2"/>
    <p:sldLayoutId id="2147491224" r:id="rId3"/>
    <p:sldLayoutId id="2147491225" r:id="rId4"/>
    <p:sldLayoutId id="2147491226" r:id="rId5"/>
    <p:sldLayoutId id="2147491227" r:id="rId6"/>
    <p:sldLayoutId id="2147491228" r:id="rId7"/>
    <p:sldLayoutId id="2147491229" r:id="rId8"/>
    <p:sldLayoutId id="2147491230" r:id="rId9"/>
    <p:sldLayoutId id="2147491231" r:id="rId10"/>
    <p:sldLayoutId id="2147491232" r:id="rId11"/>
  </p:sldLayoutIdLst>
  <p:transition>
    <p:wipe dir="r"/>
  </p:transition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15"/>
        </a:buBlip>
        <a:defRPr sz="2600" b="1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16"/>
        </a:buBlip>
        <a:defRPr sz="2400" b="1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6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44488"/>
            <a:ext cx="8207375" cy="414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445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FDD563E-EBD9-43DC-BEED-7F02CD489D7F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  <p:sp>
        <p:nvSpPr>
          <p:cNvPr id="10245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3454400"/>
            <a:ext cx="8207375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pic>
        <p:nvPicPr>
          <p:cNvPr id="10251" name="Picture 126" descr="Неолант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38125" y="6477000"/>
            <a:ext cx="1649413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79512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234" r:id="rId1"/>
    <p:sldLayoutId id="2147491235" r:id="rId2"/>
    <p:sldLayoutId id="2147491236" r:id="rId3"/>
    <p:sldLayoutId id="2147491237" r:id="rId4"/>
    <p:sldLayoutId id="2147491238" r:id="rId5"/>
    <p:sldLayoutId id="2147491239" r:id="rId6"/>
    <p:sldLayoutId id="2147491240" r:id="rId7"/>
    <p:sldLayoutId id="2147491241" r:id="rId8"/>
    <p:sldLayoutId id="2147491242" r:id="rId9"/>
    <p:sldLayoutId id="2147491243" r:id="rId10"/>
    <p:sldLayoutId id="2147491244" r:id="rId11"/>
  </p:sldLayoutIdLst>
  <p:transition>
    <p:wipe dir="r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15"/>
        </a:buBlip>
        <a:defRPr sz="2600" b="1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16"/>
        </a:buBlip>
        <a:defRPr sz="2400" b="1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6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557338"/>
            <a:ext cx="8207375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680964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D416244-BA07-41AF-83C7-DC7BFEF0CFA6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307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77788"/>
            <a:ext cx="8207375" cy="903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pic>
        <p:nvPicPr>
          <p:cNvPr id="3077" name="Picture 126" descr="Неолант1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6477000"/>
            <a:ext cx="1649413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8431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246" r:id="rId1"/>
    <p:sldLayoutId id="2147491247" r:id="rId2"/>
    <p:sldLayoutId id="2147491248" r:id="rId3"/>
    <p:sldLayoutId id="2147491249" r:id="rId4"/>
    <p:sldLayoutId id="2147491250" r:id="rId5"/>
    <p:sldLayoutId id="2147491251" r:id="rId6"/>
    <p:sldLayoutId id="2147491252" r:id="rId7"/>
    <p:sldLayoutId id="2147491253" r:id="rId8"/>
    <p:sldLayoutId id="2147491254" r:id="rId9"/>
    <p:sldLayoutId id="2147491255" r:id="rId10"/>
    <p:sldLayoutId id="2147491256" r:id="rId11"/>
  </p:sldLayoutIdLst>
  <p:transition>
    <p:wipe dir="r"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spcBef>
          <a:spcPct val="40000"/>
        </a:spcBef>
        <a:spcAft>
          <a:spcPct val="20000"/>
        </a:spcAft>
        <a:buBlip>
          <a:blip r:embed="rId15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spcBef>
          <a:spcPct val="0"/>
        </a:spcBef>
        <a:spcAft>
          <a:spcPct val="20000"/>
        </a:spcAft>
        <a:buBlip>
          <a:blip r:embed="rId16"/>
        </a:buBlip>
        <a:defRPr sz="2400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6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44488"/>
            <a:ext cx="8207375" cy="414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445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FDD563E-EBD9-43DC-BEED-7F02CD489D7F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  <p:sp>
        <p:nvSpPr>
          <p:cNvPr id="10245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3454400"/>
            <a:ext cx="8207375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pic>
        <p:nvPicPr>
          <p:cNvPr id="10251" name="Picture 126" descr="Неолант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38125" y="6477000"/>
            <a:ext cx="1649413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3579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258" r:id="rId1"/>
    <p:sldLayoutId id="2147491259" r:id="rId2"/>
    <p:sldLayoutId id="2147491260" r:id="rId3"/>
    <p:sldLayoutId id="2147491261" r:id="rId4"/>
    <p:sldLayoutId id="2147491262" r:id="rId5"/>
    <p:sldLayoutId id="2147491263" r:id="rId6"/>
    <p:sldLayoutId id="2147491264" r:id="rId7"/>
    <p:sldLayoutId id="2147491265" r:id="rId8"/>
    <p:sldLayoutId id="2147491266" r:id="rId9"/>
    <p:sldLayoutId id="2147491267" r:id="rId10"/>
    <p:sldLayoutId id="2147491268" r:id="rId11"/>
  </p:sldLayoutIdLst>
  <p:transition>
    <p:wipe dir="r"/>
  </p:transition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15"/>
        </a:buBlip>
        <a:defRPr sz="2600" b="1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16"/>
        </a:buBlip>
        <a:defRPr sz="2400" b="1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6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9"/>
          <p:cNvSpPr txBox="1">
            <a:spLocks noChangeArrowheads="1"/>
          </p:cNvSpPr>
          <p:nvPr/>
        </p:nvSpPr>
        <p:spPr bwMode="auto">
          <a:xfrm>
            <a:off x="300038" y="1671638"/>
            <a:ext cx="1822450" cy="362743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3200" dirty="0" smtClean="0">
                <a:solidFill>
                  <a:srgbClr val="5772B5"/>
                </a:solidFill>
              </a:rPr>
              <a:t>2</a:t>
            </a:r>
          </a:p>
        </p:txBody>
      </p:sp>
      <p:pic>
        <p:nvPicPr>
          <p:cNvPr id="6147" name="Picture 13" descr="ujkm,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54013" y="511175"/>
            <a:ext cx="1392237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3195638"/>
            <a:ext cx="7596187" cy="465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126" name="Oval 11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5846763" y="1076325"/>
            <a:ext cx="360362" cy="360363"/>
          </a:xfrm>
          <a:prstGeom prst="ellipse">
            <a:avLst/>
          </a:prstGeom>
          <a:noFill/>
          <a:ln w="28575" algn="ctr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5127" name="Oval 1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6245225" y="1076325"/>
            <a:ext cx="360363" cy="36036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 dirty="0">
                <a:solidFill>
                  <a:srgbClr val="003274"/>
                </a:solidFill>
              </a:rPr>
              <a:t>2</a:t>
            </a:r>
          </a:p>
        </p:txBody>
      </p:sp>
      <p:sp>
        <p:nvSpPr>
          <p:cNvPr id="5128" name="Oval 13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6645275" y="1076325"/>
            <a:ext cx="360363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5129" name="Oval 1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043738" y="1076325"/>
            <a:ext cx="360362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5130" name="Oval 1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443788" y="1076325"/>
            <a:ext cx="360362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6154" name="Picture 126" descr="Неолант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69938" y="5637213"/>
            <a:ext cx="1649412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http://temp.rosatom-academy.org/temp2012/t/mayak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49" y="735919"/>
            <a:ext cx="935719" cy="93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785" r:id="rId1"/>
    <p:sldLayoutId id="2147490786" r:id="rId2"/>
    <p:sldLayoutId id="2147490787" r:id="rId3"/>
    <p:sldLayoutId id="2147490788" r:id="rId4"/>
    <p:sldLayoutId id="2147490789" r:id="rId5"/>
    <p:sldLayoutId id="2147490790" r:id="rId6"/>
    <p:sldLayoutId id="2147490791" r:id="rId7"/>
    <p:sldLayoutId id="2147490792" r:id="rId8"/>
    <p:sldLayoutId id="2147490793" r:id="rId9"/>
    <p:sldLayoutId id="2147490794" r:id="rId10"/>
    <p:sldLayoutId id="2147490795" r:id="rId11"/>
  </p:sldLayoutIdLst>
  <p:transition>
    <p:split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spcBef>
          <a:spcPct val="40000"/>
        </a:spcBef>
        <a:spcAft>
          <a:spcPct val="20000"/>
        </a:spcAft>
        <a:buBlip>
          <a:blip r:embed="rId19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spcBef>
          <a:spcPct val="0"/>
        </a:spcBef>
        <a:spcAft>
          <a:spcPct val="20000"/>
        </a:spcAft>
        <a:buBlip>
          <a:blip r:embed="rId20"/>
        </a:buBlip>
        <a:defRPr sz="2400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20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9"/>
          <p:cNvSpPr txBox="1">
            <a:spLocks noChangeArrowheads="1"/>
          </p:cNvSpPr>
          <p:nvPr/>
        </p:nvSpPr>
        <p:spPr bwMode="auto">
          <a:xfrm>
            <a:off x="300038" y="1671638"/>
            <a:ext cx="1822450" cy="362743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3200" dirty="0" smtClean="0">
                <a:solidFill>
                  <a:srgbClr val="5772B5"/>
                </a:solidFill>
              </a:rPr>
              <a:t>3</a:t>
            </a:r>
          </a:p>
        </p:txBody>
      </p:sp>
      <p:pic>
        <p:nvPicPr>
          <p:cNvPr id="7171" name="Picture 13" descr="ujkm,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54013" y="511175"/>
            <a:ext cx="1392237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3195638"/>
            <a:ext cx="7596187" cy="4714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endParaRPr lang="ru-RU" smtClean="0"/>
          </a:p>
        </p:txBody>
      </p:sp>
      <p:sp>
        <p:nvSpPr>
          <p:cNvPr id="6150" name="Oval 11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5846763" y="1076325"/>
            <a:ext cx="360362" cy="360363"/>
          </a:xfrm>
          <a:prstGeom prst="ellipse">
            <a:avLst/>
          </a:prstGeom>
          <a:noFill/>
          <a:ln w="28575" algn="ctr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6151" name="Oval 1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6245225" y="1076325"/>
            <a:ext cx="360363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152" name="Oval 13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6645275" y="1076325"/>
            <a:ext cx="360363" cy="36036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 dirty="0">
                <a:solidFill>
                  <a:srgbClr val="003274"/>
                </a:solidFill>
              </a:rPr>
              <a:t>3</a:t>
            </a:r>
          </a:p>
        </p:txBody>
      </p:sp>
      <p:sp>
        <p:nvSpPr>
          <p:cNvPr id="6153" name="Oval 1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043738" y="1076325"/>
            <a:ext cx="360362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6154" name="Oval 1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443788" y="1076325"/>
            <a:ext cx="360362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7178" name="Picture 126" descr="Неолант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69938" y="5637213"/>
            <a:ext cx="1649412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http://temp.rosatom-academy.org/temp2012/t/mayak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49" y="735919"/>
            <a:ext cx="935719" cy="93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796" r:id="rId1"/>
    <p:sldLayoutId id="2147490797" r:id="rId2"/>
    <p:sldLayoutId id="2147490798" r:id="rId3"/>
    <p:sldLayoutId id="2147490799" r:id="rId4"/>
    <p:sldLayoutId id="2147490800" r:id="rId5"/>
    <p:sldLayoutId id="2147490801" r:id="rId6"/>
    <p:sldLayoutId id="2147490802" r:id="rId7"/>
    <p:sldLayoutId id="2147490803" r:id="rId8"/>
    <p:sldLayoutId id="2147490804" r:id="rId9"/>
    <p:sldLayoutId id="2147490805" r:id="rId10"/>
    <p:sldLayoutId id="2147490806" r:id="rId11"/>
  </p:sldLayoutIdLst>
  <p:transition>
    <p:split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spcBef>
          <a:spcPct val="40000"/>
        </a:spcBef>
        <a:spcAft>
          <a:spcPct val="20000"/>
        </a:spcAft>
        <a:buBlip>
          <a:blip r:embed="rId19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spcBef>
          <a:spcPct val="0"/>
        </a:spcBef>
        <a:spcAft>
          <a:spcPct val="20000"/>
        </a:spcAft>
        <a:buBlip>
          <a:blip r:embed="rId20"/>
        </a:buBlip>
        <a:defRPr sz="2400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20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9"/>
          <p:cNvSpPr txBox="1">
            <a:spLocks noChangeArrowheads="1"/>
          </p:cNvSpPr>
          <p:nvPr/>
        </p:nvSpPr>
        <p:spPr bwMode="auto">
          <a:xfrm>
            <a:off x="300038" y="1671638"/>
            <a:ext cx="1822450" cy="362743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3200" dirty="0" smtClean="0">
                <a:solidFill>
                  <a:srgbClr val="5772B5"/>
                </a:solidFill>
              </a:rPr>
              <a:t>4</a:t>
            </a:r>
          </a:p>
        </p:txBody>
      </p:sp>
      <p:pic>
        <p:nvPicPr>
          <p:cNvPr id="8195" name="Picture 13" descr="ujkm,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54013" y="511175"/>
            <a:ext cx="1392237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3195638"/>
            <a:ext cx="7596187" cy="4714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endParaRPr lang="ru-RU" smtClean="0"/>
          </a:p>
        </p:txBody>
      </p:sp>
      <p:sp>
        <p:nvSpPr>
          <p:cNvPr id="7174" name="Oval 11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5846763" y="1076325"/>
            <a:ext cx="360362" cy="360363"/>
          </a:xfrm>
          <a:prstGeom prst="ellipse">
            <a:avLst/>
          </a:prstGeom>
          <a:noFill/>
          <a:ln w="28575" algn="ctr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175" name="Oval 1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6245225" y="1076325"/>
            <a:ext cx="360363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7176" name="Oval 13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6645275" y="1076325"/>
            <a:ext cx="360363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177" name="Oval 1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043738" y="1076325"/>
            <a:ext cx="360362" cy="36036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 dirty="0">
                <a:solidFill>
                  <a:srgbClr val="003274"/>
                </a:solidFill>
              </a:rPr>
              <a:t>4</a:t>
            </a:r>
          </a:p>
        </p:txBody>
      </p:sp>
      <p:sp>
        <p:nvSpPr>
          <p:cNvPr id="7178" name="Oval 1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443788" y="1076325"/>
            <a:ext cx="360362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8202" name="Picture 126" descr="Неолант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69938" y="5637213"/>
            <a:ext cx="1649412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3" name="Picture 2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685925" y="481013"/>
            <a:ext cx="116522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807" r:id="rId1"/>
    <p:sldLayoutId id="2147490808" r:id="rId2"/>
    <p:sldLayoutId id="2147490809" r:id="rId3"/>
    <p:sldLayoutId id="2147490810" r:id="rId4"/>
    <p:sldLayoutId id="2147490811" r:id="rId5"/>
    <p:sldLayoutId id="2147490812" r:id="rId6"/>
    <p:sldLayoutId id="2147490813" r:id="rId7"/>
    <p:sldLayoutId id="2147490814" r:id="rId8"/>
    <p:sldLayoutId id="2147490815" r:id="rId9"/>
    <p:sldLayoutId id="2147490816" r:id="rId10"/>
    <p:sldLayoutId id="2147490817" r:id="rId11"/>
  </p:sldLayoutIdLst>
  <p:transition>
    <p:split/>
  </p:transition>
  <p:hf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spcBef>
          <a:spcPct val="40000"/>
        </a:spcBef>
        <a:spcAft>
          <a:spcPct val="20000"/>
        </a:spcAft>
        <a:buBlip>
          <a:blip r:embed="rId19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spcBef>
          <a:spcPct val="0"/>
        </a:spcBef>
        <a:spcAft>
          <a:spcPct val="20000"/>
        </a:spcAft>
        <a:buBlip>
          <a:blip r:embed="rId20"/>
        </a:buBlip>
        <a:defRPr sz="2400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20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9"/>
          <p:cNvSpPr txBox="1">
            <a:spLocks noChangeArrowheads="1"/>
          </p:cNvSpPr>
          <p:nvPr/>
        </p:nvSpPr>
        <p:spPr bwMode="auto">
          <a:xfrm>
            <a:off x="300038" y="1671638"/>
            <a:ext cx="1822450" cy="362743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3200" dirty="0" smtClean="0">
                <a:solidFill>
                  <a:srgbClr val="5772B5"/>
                </a:solidFill>
              </a:rPr>
              <a:t>5</a:t>
            </a:r>
          </a:p>
        </p:txBody>
      </p:sp>
      <p:pic>
        <p:nvPicPr>
          <p:cNvPr id="9219" name="Picture 13" descr="ujkm,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54013" y="511175"/>
            <a:ext cx="1392237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3195638"/>
            <a:ext cx="7596187" cy="4714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endParaRPr lang="ru-RU" smtClean="0"/>
          </a:p>
        </p:txBody>
      </p:sp>
      <p:sp>
        <p:nvSpPr>
          <p:cNvPr id="8198" name="Oval 11">
            <a:hlinkClick r:id="rId18" action="ppaction://hlinksldjump"/>
          </p:cNvPr>
          <p:cNvSpPr>
            <a:spLocks noChangeArrowheads="1"/>
          </p:cNvSpPr>
          <p:nvPr/>
        </p:nvSpPr>
        <p:spPr bwMode="auto">
          <a:xfrm>
            <a:off x="5846763" y="1076325"/>
            <a:ext cx="360362" cy="360363"/>
          </a:xfrm>
          <a:prstGeom prst="ellipse">
            <a:avLst/>
          </a:prstGeom>
          <a:noFill/>
          <a:ln w="28575" algn="ctr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199" name="Oval 1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6245225" y="1076325"/>
            <a:ext cx="360363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200" name="Oval 13">
            <a:hlinkClick r:id="rId19" action="ppaction://hlinksldjump"/>
          </p:cNvPr>
          <p:cNvSpPr>
            <a:spLocks noChangeArrowheads="1"/>
          </p:cNvSpPr>
          <p:nvPr/>
        </p:nvSpPr>
        <p:spPr bwMode="auto">
          <a:xfrm>
            <a:off x="6645275" y="1076325"/>
            <a:ext cx="360363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8201" name="Oval 1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043738" y="1076325"/>
            <a:ext cx="360362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8202" name="Oval 1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443788" y="1076325"/>
            <a:ext cx="360362" cy="36036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 dirty="0">
                <a:solidFill>
                  <a:srgbClr val="003274"/>
                </a:solidFill>
              </a:rPr>
              <a:t>5</a:t>
            </a:r>
          </a:p>
        </p:txBody>
      </p:sp>
      <p:pic>
        <p:nvPicPr>
          <p:cNvPr id="9226" name="Picture 126" descr="Неолант1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69938" y="5637213"/>
            <a:ext cx="1649412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Picture 2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685925" y="481013"/>
            <a:ext cx="116522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1028" r:id="rId1"/>
    <p:sldLayoutId id="2147490818" r:id="rId2"/>
    <p:sldLayoutId id="2147490819" r:id="rId3"/>
    <p:sldLayoutId id="2147490820" r:id="rId4"/>
    <p:sldLayoutId id="2147490821" r:id="rId5"/>
    <p:sldLayoutId id="2147490822" r:id="rId6"/>
    <p:sldLayoutId id="2147490823" r:id="rId7"/>
    <p:sldLayoutId id="2147490824" r:id="rId8"/>
    <p:sldLayoutId id="2147490825" r:id="rId9"/>
    <p:sldLayoutId id="2147490826" r:id="rId10"/>
    <p:sldLayoutId id="2147490827" r:id="rId11"/>
    <p:sldLayoutId id="2147490828" r:id="rId12"/>
    <p:sldLayoutId id="2147491029" r:id="rId13"/>
    <p:sldLayoutId id="2147490829" r:id="rId14"/>
  </p:sldLayoutIdLst>
  <p:transition>
    <p:split/>
  </p:transition>
  <p:hf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spcBef>
          <a:spcPct val="40000"/>
        </a:spcBef>
        <a:spcAft>
          <a:spcPct val="20000"/>
        </a:spcAft>
        <a:buBlip>
          <a:blip r:embed="rId22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spcBef>
          <a:spcPct val="0"/>
        </a:spcBef>
        <a:spcAft>
          <a:spcPct val="20000"/>
        </a:spcAft>
        <a:buBlip>
          <a:blip r:embed="rId23"/>
        </a:buBlip>
        <a:defRPr sz="2400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23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44488"/>
            <a:ext cx="8207375" cy="414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445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FDD563E-EBD9-43DC-BEED-7F02CD489D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245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3454400"/>
            <a:ext cx="8207375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pic>
        <p:nvPicPr>
          <p:cNvPr id="10251" name="Picture 126" descr="Неолант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38125" y="6477000"/>
            <a:ext cx="1649413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830" r:id="rId1"/>
    <p:sldLayoutId id="2147490831" r:id="rId2"/>
    <p:sldLayoutId id="2147490832" r:id="rId3"/>
    <p:sldLayoutId id="2147490833" r:id="rId4"/>
    <p:sldLayoutId id="2147490834" r:id="rId5"/>
    <p:sldLayoutId id="2147490835" r:id="rId6"/>
    <p:sldLayoutId id="2147490836" r:id="rId7"/>
    <p:sldLayoutId id="2147490837" r:id="rId8"/>
    <p:sldLayoutId id="2147490838" r:id="rId9"/>
    <p:sldLayoutId id="2147490839" r:id="rId10"/>
    <p:sldLayoutId id="2147490840" r:id="rId11"/>
  </p:sldLayoutIdLst>
  <p:transition>
    <p:wipe dir="r"/>
  </p:transition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15"/>
        </a:buBlip>
        <a:defRPr sz="2600" b="1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16"/>
        </a:buBlip>
        <a:defRPr sz="2400" b="1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6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0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0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48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7" Type="http://schemas.openxmlformats.org/officeDocument/2006/relationships/image" Target="../media/image54.em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9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36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6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46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3.xml"/><Relationship Id="rId6" Type="http://schemas.openxmlformats.org/officeDocument/2006/relationships/image" Target="../media/image31.jpe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0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1"/>
          <p:cNvSpPr>
            <a:spLocks noChangeArrowheads="1"/>
          </p:cNvSpPr>
          <p:nvPr/>
        </p:nvSpPr>
        <p:spPr bwMode="auto">
          <a:xfrm>
            <a:off x="626534" y="1879067"/>
            <a:ext cx="7923106" cy="121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0032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Создание отраслевых и локальных информационных систем ВЭ ЯРОО Госкорпорации «Росатом»</a:t>
            </a:r>
          </a:p>
        </p:txBody>
      </p:sp>
      <p:pic>
        <p:nvPicPr>
          <p:cNvPr id="33798" name="Picture 126" descr="Неолант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963" y="6384925"/>
            <a:ext cx="1649412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Группа 19"/>
          <p:cNvGrpSpPr>
            <a:grpSpLocks/>
          </p:cNvGrpSpPr>
          <p:nvPr/>
        </p:nvGrpSpPr>
        <p:grpSpPr bwMode="auto">
          <a:xfrm>
            <a:off x="2662238" y="3039523"/>
            <a:ext cx="3992562" cy="2306638"/>
            <a:chOff x="1701800" y="1955280"/>
            <a:chExt cx="5848845" cy="3908945"/>
          </a:xfrm>
        </p:grpSpPr>
        <p:pic>
          <p:nvPicPr>
            <p:cNvPr id="12" name="Рисунок 17" descr="Нововоронежская АЭС.bmp"/>
            <p:cNvPicPr>
              <a:picLocks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02288" y="3259138"/>
              <a:ext cx="1944687" cy="1295400"/>
            </a:xfrm>
            <a:prstGeom prst="rect">
              <a:avLst/>
            </a:prstGeom>
            <a:noFill/>
            <a:ln w="9525">
              <a:solidFill>
                <a:srgbClr val="009999"/>
              </a:solidFill>
              <a:miter lim="800000"/>
              <a:headEnd/>
              <a:tailEnd/>
            </a:ln>
          </p:spPr>
        </p:pic>
        <p:pic>
          <p:nvPicPr>
            <p:cNvPr id="13" name="Рисунок 14" descr="Кольская АЭС.bmp"/>
            <p:cNvPicPr>
              <a:picLocks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03388" y="1966041"/>
              <a:ext cx="1943100" cy="1291510"/>
            </a:xfrm>
            <a:prstGeom prst="rect">
              <a:avLst/>
            </a:prstGeom>
            <a:noFill/>
            <a:ln w="9525">
              <a:solidFill>
                <a:srgbClr val="009999"/>
              </a:solidFill>
              <a:miter lim="800000"/>
              <a:headEnd/>
              <a:tailEnd/>
            </a:ln>
          </p:spPr>
        </p:pic>
        <p:pic>
          <p:nvPicPr>
            <p:cNvPr id="14" name="Рисунок 15" descr="Курская АЭС.bmp"/>
            <p:cNvPicPr>
              <a:picLocks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591174" y="1955280"/>
              <a:ext cx="1959471" cy="1308622"/>
            </a:xfrm>
            <a:prstGeom prst="rect">
              <a:avLst/>
            </a:prstGeom>
            <a:noFill/>
            <a:ln w="9525">
              <a:solidFill>
                <a:srgbClr val="009999"/>
              </a:solidFill>
              <a:miter lim="800000"/>
              <a:headEnd/>
              <a:tailEnd/>
            </a:ln>
          </p:spPr>
        </p:pic>
        <p:pic>
          <p:nvPicPr>
            <p:cNvPr id="18" name="Рисунок 8" descr="Смоленская АЭС.bmp"/>
            <p:cNvPicPr>
              <a:picLocks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656013" y="3257550"/>
              <a:ext cx="1943100" cy="1296988"/>
            </a:xfrm>
            <a:prstGeom prst="rect">
              <a:avLst/>
            </a:prstGeom>
            <a:noFill/>
            <a:ln w="9525">
              <a:solidFill>
                <a:srgbClr val="009999"/>
              </a:solidFill>
              <a:miter lim="800000"/>
              <a:headEnd/>
              <a:tailEnd/>
            </a:ln>
          </p:spPr>
        </p:pic>
        <p:pic>
          <p:nvPicPr>
            <p:cNvPr id="19" name="Рисунок 9" descr="Балаковская АЭС.bmp"/>
            <p:cNvPicPr>
              <a:picLocks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652838" y="4567238"/>
              <a:ext cx="1943100" cy="1296987"/>
            </a:xfrm>
            <a:prstGeom prst="rect">
              <a:avLst/>
            </a:prstGeom>
            <a:noFill/>
            <a:ln w="9525">
              <a:solidFill>
                <a:srgbClr val="009999"/>
              </a:solidFill>
              <a:miter lim="800000"/>
              <a:headEnd/>
              <a:tailEnd/>
            </a:ln>
          </p:spPr>
        </p:pic>
        <p:pic>
          <p:nvPicPr>
            <p:cNvPr id="20" name="Рисунок 10" descr="Белоярская АЭС.bmp"/>
            <p:cNvPicPr>
              <a:picLocks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701800" y="4565650"/>
              <a:ext cx="1944688" cy="1296988"/>
            </a:xfrm>
            <a:prstGeom prst="rect">
              <a:avLst/>
            </a:prstGeom>
            <a:noFill/>
            <a:ln w="9525">
              <a:solidFill>
                <a:srgbClr val="009999"/>
              </a:solidFill>
              <a:miter lim="800000"/>
              <a:headEnd/>
              <a:tailEnd/>
            </a:ln>
          </p:spPr>
        </p:pic>
        <p:pic>
          <p:nvPicPr>
            <p:cNvPr id="21" name="Рисунок 11" descr="Билибинская АЭС.bmp"/>
            <p:cNvPicPr>
              <a:picLocks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603875" y="4554538"/>
              <a:ext cx="1943100" cy="1296987"/>
            </a:xfrm>
            <a:prstGeom prst="rect">
              <a:avLst/>
            </a:prstGeom>
            <a:noFill/>
            <a:ln w="9525">
              <a:solidFill>
                <a:srgbClr val="009999"/>
              </a:solidFill>
              <a:miter lim="800000"/>
              <a:headEnd/>
              <a:tailEnd/>
            </a:ln>
          </p:spPr>
        </p:pic>
        <p:pic>
          <p:nvPicPr>
            <p:cNvPr id="22" name="Рисунок 13" descr="Калининская АЭС.bmp"/>
            <p:cNvPicPr>
              <a:picLocks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701800" y="3262313"/>
              <a:ext cx="1944688" cy="1296987"/>
            </a:xfrm>
            <a:prstGeom prst="rect">
              <a:avLst/>
            </a:prstGeom>
            <a:noFill/>
            <a:ln w="9525">
              <a:solidFill>
                <a:srgbClr val="009999"/>
              </a:solidFill>
              <a:miter lim="800000"/>
              <a:headEnd/>
              <a:tailEnd/>
            </a:ln>
          </p:spPr>
        </p:pic>
        <p:pic>
          <p:nvPicPr>
            <p:cNvPr id="23" name="Picture 121" descr="laes1"/>
            <p:cNvPicPr>
              <a:picLocks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654425" y="1962150"/>
              <a:ext cx="1944688" cy="1295400"/>
            </a:xfrm>
            <a:prstGeom prst="rect">
              <a:avLst/>
            </a:prstGeom>
            <a:noFill/>
            <a:ln w="9525">
              <a:solidFill>
                <a:srgbClr val="009999"/>
              </a:solidFill>
              <a:miter lim="800000"/>
              <a:headEnd/>
              <a:tailEnd/>
            </a:ln>
          </p:spPr>
        </p:pic>
      </p:grp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288928" y="5613552"/>
            <a:ext cx="3478742" cy="62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900" dirty="0">
                <a:solidFill>
                  <a:srgbClr val="003274"/>
                </a:solidFill>
                <a:latin typeface="+mn-lt"/>
                <a:ea typeface="+mj-ea"/>
                <a:cs typeface="Arial" pitchFamily="34" charset="0"/>
              </a:rPr>
              <a:t>VII Международный Форум «АтомЭко 2013»</a:t>
            </a:r>
          </a:p>
          <a:p>
            <a:pPr>
              <a:lnSpc>
                <a:spcPct val="90000"/>
              </a:lnSpc>
              <a:defRPr/>
            </a:pPr>
            <a:r>
              <a:rPr lang="ru-RU" sz="900" dirty="0" smtClean="0">
                <a:solidFill>
                  <a:srgbClr val="003274"/>
                </a:solidFill>
                <a:latin typeface="+mn-lt"/>
                <a:ea typeface="+mj-ea"/>
                <a:cs typeface="Arial" pitchFamily="34" charset="0"/>
              </a:rPr>
              <a:t>31.10.2013, Москва</a:t>
            </a:r>
            <a:r>
              <a:rPr lang="ru-RU" sz="900" dirty="0">
                <a:solidFill>
                  <a:srgbClr val="003274"/>
                </a:solidFill>
                <a:latin typeface="+mn-lt"/>
                <a:ea typeface="+mj-ea"/>
                <a:cs typeface="Arial" pitchFamily="34" charset="0"/>
              </a:rPr>
              <a:t>, Форум </a:t>
            </a:r>
            <a:r>
              <a:rPr lang="ru-RU" sz="900" dirty="0" smtClean="0">
                <a:solidFill>
                  <a:srgbClr val="003274"/>
                </a:solidFill>
                <a:latin typeface="+mn-lt"/>
                <a:ea typeface="+mj-ea"/>
                <a:cs typeface="Arial" pitchFamily="34" charset="0"/>
              </a:rPr>
              <a:t>Холл</a:t>
            </a:r>
          </a:p>
          <a:p>
            <a:pPr>
              <a:lnSpc>
                <a:spcPct val="90000"/>
              </a:lnSpc>
              <a:defRPr/>
            </a:pPr>
            <a:endParaRPr lang="ru-RU" sz="900" dirty="0">
              <a:solidFill>
                <a:srgbClr val="003274"/>
              </a:solidFill>
              <a:latin typeface="+mn-lt"/>
              <a:ea typeface="+mj-ea"/>
              <a:cs typeface="Arial" pitchFamily="34" charset="0"/>
            </a:endParaRPr>
          </a:p>
          <a:p>
            <a:pPr eaLnBrk="0" hangingPunct="0">
              <a:lnSpc>
                <a:spcPct val="90000"/>
              </a:lnSpc>
              <a:spcBef>
                <a:spcPts val="300"/>
              </a:spcBef>
              <a:defRPr/>
            </a:pPr>
            <a:r>
              <a:rPr lang="ru-RU" sz="900" dirty="0">
                <a:solidFill>
                  <a:srgbClr val="003274"/>
                </a:solidFill>
                <a:latin typeface="+mn-lt"/>
                <a:ea typeface="+mj-ea"/>
                <a:cs typeface="Arial" pitchFamily="34" charset="0"/>
              </a:rPr>
              <a:t>Докладчик</a:t>
            </a:r>
            <a:r>
              <a:rPr lang="en-US" sz="900" dirty="0">
                <a:solidFill>
                  <a:srgbClr val="003274"/>
                </a:solidFill>
                <a:latin typeface="+mn-lt"/>
                <a:ea typeface="+mj-ea"/>
                <a:cs typeface="Arial" pitchFamily="34" charset="0"/>
              </a:rPr>
              <a:t>: </a:t>
            </a:r>
            <a:r>
              <a:rPr lang="ru-RU" sz="900" dirty="0" smtClean="0">
                <a:solidFill>
                  <a:srgbClr val="003274"/>
                </a:solidFill>
                <a:latin typeface="+mn-lt"/>
                <a:ea typeface="+mj-ea"/>
                <a:cs typeface="Arial" pitchFamily="34" charset="0"/>
              </a:rPr>
              <a:t>Шкарин А.В.</a:t>
            </a:r>
            <a:endParaRPr lang="ru-RU" sz="900" dirty="0">
              <a:solidFill>
                <a:srgbClr val="003274"/>
              </a:solidFill>
              <a:latin typeface="+mn-lt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E26523-0CB5-4C76-8952-E1F0B8E670D6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10</a:t>
            </a:fld>
            <a:endParaRPr lang="ru-RU" dirty="0">
              <a:solidFill>
                <a:srgbClr val="003274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1173480"/>
          </a:xfrm>
          <a:prstGeom prst="rect">
            <a:avLst/>
          </a:prstGeom>
        </p:spPr>
        <p:txBody>
          <a:bodyPr anchor="ctr"/>
          <a:lstStyle/>
          <a:p>
            <a:pPr algn="ctr" eaLnBrk="0" hangingPunct="0">
              <a:lnSpc>
                <a:spcPct val="85000"/>
              </a:lnSpc>
              <a:defRPr/>
            </a:pPr>
            <a:r>
              <a:rPr lang="ru-RU" sz="25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Получение исполнительной модели </a:t>
            </a:r>
            <a:r>
              <a:rPr lang="ru-RU" sz="2500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машзала</a:t>
            </a:r>
            <a:r>
              <a:rPr lang="ru-RU" sz="25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Лазерное сканирование.</a:t>
            </a:r>
            <a:endParaRPr lang="ru-RU" sz="25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819150" y="1309619"/>
            <a:ext cx="7505701" cy="5060701"/>
            <a:chOff x="167639" y="1330902"/>
            <a:chExt cx="7876155" cy="5315720"/>
          </a:xfrm>
        </p:grpSpPr>
        <p:pic>
          <p:nvPicPr>
            <p:cNvPr id="8" name="Picture 2" descr="C:\Users\Vlad\AppData\Local\Microsoft\Windows\Temporary Internet Files\Content.Outlook\1GDHN3B2\003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39" y="1330903"/>
              <a:ext cx="3914775" cy="2636577"/>
            </a:xfrm>
            <a:prstGeom prst="rect">
              <a:avLst/>
            </a:prstGeom>
            <a:noFill/>
            <a:ln w="6350">
              <a:solidFill>
                <a:schemeClr val="tx1">
                  <a:lumMod val="50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C:\Users\Vlad\AppData\Local\Microsoft\Windows\Temporary Internet Files\Content.Outlook\1GDHN3B2\00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0039" y="1330902"/>
              <a:ext cx="3913755" cy="2636577"/>
            </a:xfrm>
            <a:prstGeom prst="rect">
              <a:avLst/>
            </a:prstGeom>
            <a:noFill/>
            <a:ln w="6350">
              <a:solidFill>
                <a:schemeClr val="tx1">
                  <a:lumMod val="50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Vlad\AppData\Local\Microsoft\Windows\Temporary Internet Files\Content.Outlook\1GDHN3B2\00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" y="4010025"/>
              <a:ext cx="3914774" cy="2636597"/>
            </a:xfrm>
            <a:prstGeom prst="rect">
              <a:avLst/>
            </a:prstGeom>
            <a:noFill/>
            <a:ln w="6350">
              <a:solidFill>
                <a:schemeClr val="tx1">
                  <a:lumMod val="50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C:\Users\Vlad\AppData\Local\Microsoft\Windows\Temporary Internet Files\Content.Outlook\1GDHN3B2\005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0039" y="4010025"/>
              <a:ext cx="3913755" cy="2635955"/>
            </a:xfrm>
            <a:prstGeom prst="rect">
              <a:avLst/>
            </a:prstGeom>
            <a:noFill/>
            <a:ln w="6350">
              <a:solidFill>
                <a:schemeClr val="tx1">
                  <a:lumMod val="50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366292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E26523-0CB5-4C76-8952-E1F0B8E670D6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11</a:t>
            </a:fld>
            <a:endParaRPr lang="ru-RU" dirty="0">
              <a:solidFill>
                <a:srgbClr val="003274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1173480"/>
          </a:xfrm>
          <a:prstGeom prst="rect">
            <a:avLst/>
          </a:prstGeom>
        </p:spPr>
        <p:txBody>
          <a:bodyPr anchor="ctr"/>
          <a:lstStyle/>
          <a:p>
            <a:pPr algn="ctr" eaLnBrk="0" hangingPunct="0">
              <a:lnSpc>
                <a:spcPct val="85000"/>
              </a:lnSpc>
              <a:defRPr/>
            </a:pPr>
            <a:r>
              <a:rPr lang="ru-RU" sz="25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Получение исполнительной модели </a:t>
            </a:r>
            <a:r>
              <a:rPr lang="ru-RU" sz="2500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машзала</a:t>
            </a:r>
            <a:r>
              <a:rPr lang="ru-RU" sz="25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Сферическое фотографирование</a:t>
            </a:r>
            <a:endParaRPr lang="ru-RU" sz="25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47" descr="C:\Users\L\Desktop\МО2011\отм. -3.3\0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2" y="1533524"/>
            <a:ext cx="8589963" cy="4733925"/>
          </a:xfrm>
          <a:prstGeom prst="rect">
            <a:avLst/>
          </a:prstGeom>
          <a:ln w="3175" cap="sq">
            <a:solidFill>
              <a:schemeClr val="tx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3847853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E26523-0CB5-4C76-8952-E1F0B8E670D6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12</a:t>
            </a:fld>
            <a:endParaRPr lang="ru-RU" dirty="0">
              <a:solidFill>
                <a:srgbClr val="003274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1173480"/>
          </a:xfrm>
          <a:prstGeom prst="rect">
            <a:avLst/>
          </a:prstGeom>
        </p:spPr>
        <p:txBody>
          <a:bodyPr anchor="ctr"/>
          <a:lstStyle/>
          <a:p>
            <a:pPr algn="ctr" eaLnBrk="0" hangingPunct="0">
              <a:lnSpc>
                <a:spcPct val="85000"/>
              </a:lnSpc>
              <a:defRPr/>
            </a:pPr>
            <a:r>
              <a:rPr lang="ru-RU" sz="25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Гамма-съемка</a:t>
            </a:r>
            <a:endParaRPr lang="ru-RU" sz="25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" y="1229360"/>
            <a:ext cx="3276600" cy="3565525"/>
          </a:xfrm>
          <a:prstGeom prst="rect">
            <a:avLst/>
          </a:prstGeom>
          <a:noFill/>
          <a:ln w="6350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1" y="3394994"/>
            <a:ext cx="5261610" cy="2977231"/>
          </a:xfrm>
          <a:prstGeom prst="rect">
            <a:avLst/>
          </a:prstGeom>
          <a:noFill/>
          <a:ln w="6350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377" y="1209040"/>
            <a:ext cx="3976235" cy="2418080"/>
          </a:xfrm>
          <a:prstGeom prst="rect">
            <a:avLst/>
          </a:prstGeom>
          <a:noFill/>
          <a:ln w="6350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9892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Номер слайда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4BF90514-4622-46B9-A9FD-CBCF152276C3}" type="slidenum">
              <a:rPr lang="ru-RU">
                <a:solidFill>
                  <a:srgbClr val="414142"/>
                </a:solidFill>
              </a:rPr>
              <a:pPr/>
              <a:t>13</a:t>
            </a:fld>
            <a:endParaRPr lang="ru-RU">
              <a:solidFill>
                <a:srgbClr val="414142"/>
              </a:solidFill>
            </a:endParaRPr>
          </a:p>
        </p:txBody>
      </p:sp>
      <p:sp>
        <p:nvSpPr>
          <p:cNvPr id="8" name="Текст 5"/>
          <p:cNvSpPr>
            <a:spLocks noGrp="1"/>
          </p:cNvSpPr>
          <p:nvPr>
            <p:ph type="body" idx="4294967295"/>
          </p:nvPr>
        </p:nvSpPr>
        <p:spPr>
          <a:xfrm>
            <a:off x="1844675" y="2432050"/>
            <a:ext cx="7299325" cy="2098675"/>
          </a:xfrm>
          <a:prstGeom prst="rect">
            <a:avLst/>
          </a:prstGeom>
        </p:spPr>
        <p:txBody>
          <a:bodyPr anchor="ctr"/>
          <a:lstStyle/>
          <a:p>
            <a:pPr algn="ctr">
              <a:spcBef>
                <a:spcPts val="0"/>
              </a:spcBef>
              <a:buFontTx/>
              <a:buNone/>
              <a:defRPr/>
            </a:pPr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</a:t>
            </a: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применение Системы управления выводом из </a:t>
            </a:r>
            <a:r>
              <a:rPr lang="ru-RU" sz="24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эксплуатации </a:t>
            </a:r>
            <a:r>
              <a:rPr lang="ru-RU" sz="2400" b="1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энергоблоков АЭС </a:t>
            </a:r>
          </a:p>
          <a:p>
            <a:pPr algn="ctr">
              <a:spcBef>
                <a:spcPts val="0"/>
              </a:spcBef>
              <a:buFontTx/>
              <a:buNone/>
              <a:defRPr/>
            </a:pPr>
            <a:r>
              <a:rPr lang="ru-RU" sz="2400" b="1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ОАО </a:t>
            </a: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«Концерн Росэнергоатом»</a:t>
            </a:r>
            <a:endParaRPr lang="ru-RU" sz="2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32825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733CEF-12DA-413A-9C82-D6DF6CC579AC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14</a:t>
            </a:fld>
            <a:endParaRPr lang="ru-RU" dirty="0">
              <a:solidFill>
                <a:srgbClr val="003274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151030"/>
            <a:ext cx="9144000" cy="881736"/>
          </a:xfrm>
          <a:prstGeom prst="rect">
            <a:avLst/>
          </a:prstGeom>
        </p:spPr>
        <p:txBody>
          <a:bodyPr anchor="ctr"/>
          <a:lstStyle/>
          <a:p>
            <a:pPr algn="ctr" eaLnBrk="0" hangingPunct="0">
              <a:lnSpc>
                <a:spcPct val="85000"/>
              </a:lnSpc>
              <a:defRPr/>
            </a:pPr>
            <a:r>
              <a:rPr lang="en-US" sz="3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СПУВЭ</a:t>
            </a:r>
            <a:r>
              <a:rPr lang="en-US" sz="32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32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общие сведения</a:t>
            </a: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9552758"/>
              </p:ext>
            </p:extLst>
          </p:nvPr>
        </p:nvGraphicFramePr>
        <p:xfrm>
          <a:off x="204702" y="1378328"/>
          <a:ext cx="8650974" cy="470510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17222"/>
                <a:gridCol w="6433752"/>
              </a:tblGrid>
              <a:tr h="16207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Название системы</a:t>
                      </a:r>
                    </a:p>
                  </a:txBody>
                  <a:tcPr marL="91442" marR="91442" marT="45718" marB="4571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Система планирования и управления подготовкой к ВЭ и ВЭ (СПУВЭ)</a:t>
                      </a:r>
                    </a:p>
                  </a:txBody>
                  <a:tcPr marL="91442" marR="91442" marT="45718" marB="4571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1001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Назначение</a:t>
                      </a:r>
                      <a:r>
                        <a:rPr lang="ru-RU" sz="1400" b="1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системы</a:t>
                      </a:r>
                      <a:endParaRPr lang="ru-RU" sz="1400" b="1" dirty="0" smtClean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marL="91442" marR="91442" marT="45718" marB="4571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600"/>
                        </a:spcBef>
                        <a:buFont typeface="Wingdings" panose="05000000000000000000" pitchFamily="2" charset="2"/>
                        <a:buChar char="§"/>
                        <a:defRPr/>
                      </a:pPr>
                      <a:r>
                        <a:rPr lang="ru-RU" sz="1400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Информационная поддержка</a:t>
                      </a:r>
                      <a:r>
                        <a:rPr lang="ru-RU" sz="1400" baseline="0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процессов формирования и корректировки </a:t>
                      </a:r>
                      <a:r>
                        <a:rPr lang="ru-RU" sz="1400" kern="1200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детализованной</a:t>
                      </a:r>
                      <a:r>
                        <a:rPr lang="ru-RU" sz="1400" baseline="0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программы мероприятий по выводу из эксплуатации (ДПМ ВЭ)</a:t>
                      </a:r>
                      <a:r>
                        <a:rPr lang="en-US" sz="1400" baseline="0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;</a:t>
                      </a:r>
                      <a:endParaRPr lang="ru-RU" sz="1400" baseline="0" noProof="0" dirty="0" smtClean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  <a:p>
                      <a:pPr marL="285750" indent="-285750">
                        <a:spcBef>
                          <a:spcPts val="600"/>
                        </a:spcBef>
                        <a:buFont typeface="Wingdings" panose="05000000000000000000" pitchFamily="2" charset="2"/>
                        <a:buChar char="§"/>
                        <a:defRPr/>
                      </a:pPr>
                      <a:r>
                        <a:rPr lang="ru-RU" sz="1400" baseline="0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Реализация единого интерфейса для доступа к данным о выводе из эксплуатации  ЯРОО</a:t>
                      </a:r>
                      <a:r>
                        <a:rPr lang="en-US" sz="1400" baseline="0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;</a:t>
                      </a:r>
                      <a:endParaRPr lang="ru-RU" sz="1400" noProof="0" dirty="0" smtClean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  <a:p>
                      <a:pPr marL="285750" indent="-285750">
                        <a:spcBef>
                          <a:spcPts val="600"/>
                        </a:spcBef>
                        <a:buFont typeface="Wingdings" panose="05000000000000000000" pitchFamily="2" charset="2"/>
                        <a:buChar char="§"/>
                        <a:defRPr/>
                      </a:pPr>
                      <a:r>
                        <a:rPr lang="ru-RU" sz="1400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Создание</a:t>
                      </a:r>
                      <a:r>
                        <a:rPr lang="ru-RU" sz="1400" baseline="0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и ведение архива документации по выводу из эксплуатации</a:t>
                      </a:r>
                      <a:r>
                        <a:rPr lang="ru-RU" sz="1400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.</a:t>
                      </a:r>
                    </a:p>
                  </a:txBody>
                  <a:tcPr marL="91442" marR="91442" marT="45718" marB="4571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51482">
                <a:tc>
                  <a:txBody>
                    <a:bodyPr/>
                    <a:lstStyle/>
                    <a:p>
                      <a:r>
                        <a:rPr lang="ru-RU" sz="1400" b="1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Заказчик</a:t>
                      </a:r>
                    </a:p>
                  </a:txBody>
                  <a:tcPr marL="91442" marR="91442" marT="45718" marB="4571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филиал ОАО «Концерн Росэнергоатом» Технологический филиал</a:t>
                      </a:r>
                    </a:p>
                  </a:txBody>
                  <a:tcPr marL="91442" marR="91442" marT="45718" marB="4571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32729">
                <a:tc>
                  <a:txBody>
                    <a:bodyPr/>
                    <a:lstStyle/>
                    <a:p>
                      <a:r>
                        <a:rPr lang="ru-RU" sz="1400" b="1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Разработчик</a:t>
                      </a:r>
                    </a:p>
                  </a:txBody>
                  <a:tcPr marL="91442" marR="91442" marT="45718" marB="4571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dirty="0" smtClean="0"/>
                        <a:t>ЗАО «НЕОЛАНТ»</a:t>
                      </a:r>
                    </a:p>
                  </a:txBody>
                  <a:tcPr marL="91442" marR="91442" marT="45718" marB="4571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40022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F202C9-E46C-480D-BB47-364D3D30AAEC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15</a:t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0" y="151030"/>
            <a:ext cx="9144000" cy="881736"/>
          </a:xfrm>
          <a:prstGeom prst="rect">
            <a:avLst/>
          </a:prstGeom>
        </p:spPr>
        <p:txBody>
          <a:bodyPr anchor="ctr"/>
          <a:lstStyle/>
          <a:p>
            <a:pPr algn="ctr" eaLnBrk="0" hangingPunct="0">
              <a:lnSpc>
                <a:spcPct val="85000"/>
              </a:lnSpc>
              <a:defRPr/>
            </a:pPr>
            <a:r>
              <a:rPr lang="ru-RU" sz="3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СПУВЭ</a:t>
            </a:r>
            <a:r>
              <a:rPr lang="en-US" sz="3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3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функции</a:t>
            </a:r>
            <a:endParaRPr lang="ru-RU" sz="3200" kern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0072" y="1728065"/>
            <a:ext cx="846385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2400"/>
              </a:spcAft>
              <a:buFont typeface="+mj-lt"/>
              <a:buAutoNum type="arabicPeriod"/>
            </a:pPr>
            <a:r>
              <a:rPr lang="ru-RU" sz="1600" dirty="0"/>
              <a:t>Учет оснований для выполнения мероприятий по </a:t>
            </a:r>
            <a:r>
              <a:rPr lang="ru-RU" sz="1600" dirty="0" smtClean="0"/>
              <a:t>ВЭ.</a:t>
            </a:r>
          </a:p>
          <a:p>
            <a:pPr marL="342900" indent="-342900">
              <a:spcAft>
                <a:spcPts val="2400"/>
              </a:spcAft>
              <a:buFont typeface="+mj-lt"/>
              <a:buAutoNum type="arabicPeriod"/>
            </a:pPr>
            <a:r>
              <a:rPr lang="ru-RU" sz="1600" dirty="0"/>
              <a:t>Учет мероприятий по ВЭ с привязкой к основаниям для их </a:t>
            </a:r>
            <a:r>
              <a:rPr lang="ru-RU" sz="1600" dirty="0" smtClean="0"/>
              <a:t>выполнения.</a:t>
            </a:r>
          </a:p>
          <a:p>
            <a:pPr marL="342900" indent="-342900">
              <a:spcAft>
                <a:spcPts val="2400"/>
              </a:spcAft>
              <a:buFont typeface="+mj-lt"/>
              <a:buAutoNum type="arabicPeriod"/>
            </a:pPr>
            <a:r>
              <a:rPr lang="ru-RU" sz="1600" dirty="0"/>
              <a:t>Формирование, просмотр планов-графиков подготовки к ВЭ и ВЭ и учет их выполнения на основе сведений о выполнении мероприятий</a:t>
            </a:r>
          </a:p>
          <a:p>
            <a:pPr marL="342900" indent="-342900">
              <a:spcAft>
                <a:spcPts val="2400"/>
              </a:spcAft>
              <a:buFont typeface="+mj-lt"/>
              <a:buAutoNum type="arabicPeriod"/>
            </a:pPr>
            <a:r>
              <a:rPr lang="ru-RU" sz="1600" dirty="0"/>
              <a:t>Ведение архива документов и обеспечение возможности их привязки к объектам системы (основаниям, мероприятиям, ЯРОО). Поиск документов.</a:t>
            </a:r>
          </a:p>
          <a:p>
            <a:pPr marL="342900" indent="-342900">
              <a:spcAft>
                <a:spcPts val="2400"/>
              </a:spcAft>
              <a:buFont typeface="+mj-lt"/>
              <a:buAutoNum type="arabicPeriod"/>
            </a:pPr>
            <a:r>
              <a:rPr lang="ru-RU" sz="1600" dirty="0"/>
              <a:t>Формирование ДПМ ВЭ определенного года и контроль состояния ДПМ ВЭ (формируется, утверждена, выполнена корректировка</a:t>
            </a:r>
            <a:r>
              <a:rPr lang="ru-RU" sz="1600" dirty="0" smtClean="0"/>
              <a:t>).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92636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733CEF-12DA-413A-9C82-D6DF6CC579AC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16</a:t>
            </a:fld>
            <a:endParaRPr lang="ru-RU" dirty="0">
              <a:solidFill>
                <a:srgbClr val="003274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151030"/>
            <a:ext cx="9144000" cy="881736"/>
          </a:xfrm>
          <a:prstGeom prst="rect">
            <a:avLst/>
          </a:prstGeom>
        </p:spPr>
        <p:txBody>
          <a:bodyPr anchor="ctr"/>
          <a:lstStyle/>
          <a:p>
            <a:pPr algn="ctr" eaLnBrk="0" hangingPunct="0">
              <a:lnSpc>
                <a:spcPct val="85000"/>
              </a:lnSpc>
              <a:defRPr/>
            </a:pPr>
            <a:r>
              <a:rPr lang="en-US" sz="3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СПУВЭ</a:t>
            </a:r>
            <a:r>
              <a:rPr lang="en-US" sz="32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32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пользователи</a:t>
            </a:r>
          </a:p>
        </p:txBody>
      </p:sp>
      <p:pic>
        <p:nvPicPr>
          <p:cNvPr id="1026" name="Picture 2" descr="http://icdn.lenta.ru/images/0000/0113/000001138244/pic_13585740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728" y="3253050"/>
            <a:ext cx="1480544" cy="1110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215" y="3790419"/>
            <a:ext cx="524769" cy="643344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830" y="3974003"/>
            <a:ext cx="524769" cy="643344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34" name="Picture 10" descr="http://www.atomic-energy.ru/files/images/2011/09/smolensk_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822" y="2348010"/>
            <a:ext cx="1311063" cy="873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http://www.atech.ru/upload/tiny_mce/images/beloyarskaya/beloyarskay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822" y="3369370"/>
            <a:ext cx="1317024" cy="877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promtur.ru/assets/tours/1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822" y="4391780"/>
            <a:ext cx="1311054" cy="786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8165" y="2751015"/>
            <a:ext cx="314623" cy="38571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0854" y="2817953"/>
            <a:ext cx="314623" cy="38571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3542" y="2884891"/>
            <a:ext cx="314623" cy="38571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8165" y="4772731"/>
            <a:ext cx="314623" cy="38571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0854" y="4839669"/>
            <a:ext cx="314623" cy="38571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3542" y="4906607"/>
            <a:ext cx="314623" cy="38571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7038" y="3257913"/>
            <a:ext cx="926840" cy="11758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23851" y="2423763"/>
            <a:ext cx="1696298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000" dirty="0" smtClean="0"/>
              <a:t>Пользователи </a:t>
            </a:r>
            <a:br>
              <a:rPr lang="ru-RU" sz="1000" dirty="0" smtClean="0"/>
            </a:br>
            <a:r>
              <a:rPr lang="ru-RU" sz="1000" dirty="0" smtClean="0"/>
              <a:t>Центрального аппарата</a:t>
            </a:r>
            <a:endParaRPr lang="ru-RU" sz="1000" dirty="0"/>
          </a:p>
        </p:txBody>
      </p:sp>
      <p:sp>
        <p:nvSpPr>
          <p:cNvPr id="27" name="TextBox 26"/>
          <p:cNvSpPr txBox="1"/>
          <p:nvPr/>
        </p:nvSpPr>
        <p:spPr>
          <a:xfrm>
            <a:off x="6712705" y="1757459"/>
            <a:ext cx="1797287" cy="2462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000" dirty="0" smtClean="0"/>
              <a:t>Пользователи филиалов</a:t>
            </a:r>
            <a:endParaRPr lang="ru-RU" sz="1000" dirty="0"/>
          </a:p>
        </p:txBody>
      </p:sp>
      <p:sp>
        <p:nvSpPr>
          <p:cNvPr id="28" name="TextBox 27"/>
          <p:cNvSpPr txBox="1"/>
          <p:nvPr/>
        </p:nvSpPr>
        <p:spPr>
          <a:xfrm>
            <a:off x="406360" y="2426359"/>
            <a:ext cx="2092239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000" dirty="0" smtClean="0"/>
              <a:t>Пользователи </a:t>
            </a:r>
            <a:br>
              <a:rPr lang="ru-RU" sz="1000" dirty="0" smtClean="0"/>
            </a:br>
            <a:r>
              <a:rPr lang="ru-RU" sz="1000" dirty="0" smtClean="0"/>
              <a:t>обслуживающей организации</a:t>
            </a:r>
            <a:endParaRPr lang="ru-RU" sz="1000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566" y="4083548"/>
            <a:ext cx="314623" cy="385715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254" y="4150486"/>
            <a:ext cx="314623" cy="385715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0" name="TextBox 9"/>
          <p:cNvSpPr txBox="1"/>
          <p:nvPr/>
        </p:nvSpPr>
        <p:spPr>
          <a:xfrm>
            <a:off x="382314" y="5059343"/>
            <a:ext cx="2116285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smtClean="0"/>
              <a:t>Ввод данных и документов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smtClean="0"/>
              <a:t>Техническая поддержка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375999" y="5033209"/>
            <a:ext cx="2392001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smtClean="0"/>
              <a:t>Управление мероприятиями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smtClean="0"/>
              <a:t>Формирование ДПМ ВЭ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smtClean="0"/>
              <a:t>Получение данных о состоянии</a:t>
            </a:r>
            <a:br>
              <a:rPr lang="ru-RU" sz="1000" dirty="0" smtClean="0"/>
            </a:br>
            <a:r>
              <a:rPr lang="ru-RU" sz="1000" dirty="0" smtClean="0"/>
              <a:t>мероприятий</a:t>
            </a:r>
            <a:endParaRPr lang="ru-RU" sz="1000" dirty="0"/>
          </a:p>
        </p:txBody>
      </p:sp>
      <p:sp>
        <p:nvSpPr>
          <p:cNvPr id="31" name="TextBox 30"/>
          <p:cNvSpPr txBox="1"/>
          <p:nvPr/>
        </p:nvSpPr>
        <p:spPr>
          <a:xfrm>
            <a:off x="6675835" y="5614143"/>
            <a:ext cx="1871025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smtClean="0"/>
              <a:t>Заявки на мероприятия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smtClean="0"/>
              <a:t>Работа с документами</a:t>
            </a:r>
            <a:endParaRPr lang="ru-RU" sz="1000" dirty="0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8165" y="3821847"/>
            <a:ext cx="314623" cy="38571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0854" y="3888785"/>
            <a:ext cx="314623" cy="38571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3542" y="3955723"/>
            <a:ext cx="314623" cy="38571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175546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7" grpId="0" animBg="1"/>
      <p:bldP spid="28" grpId="0" animBg="1"/>
      <p:bldP spid="10" grpId="0" animBg="1"/>
      <p:bldP spid="30" grpId="0" animBg="1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733CEF-12DA-413A-9C82-D6DF6CC579AC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17</a:t>
            </a:fld>
            <a:endParaRPr lang="ru-RU" dirty="0">
              <a:solidFill>
                <a:srgbClr val="003274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151030"/>
            <a:ext cx="9144000" cy="881736"/>
          </a:xfrm>
          <a:prstGeom prst="rect">
            <a:avLst/>
          </a:prstGeom>
        </p:spPr>
        <p:txBody>
          <a:bodyPr anchor="ctr"/>
          <a:lstStyle/>
          <a:p>
            <a:pPr algn="ctr" eaLnBrk="0" hangingPunct="0">
              <a:lnSpc>
                <a:spcPct val="85000"/>
              </a:lnSpc>
              <a:defRPr/>
            </a:pPr>
            <a:r>
              <a:rPr lang="en-US" sz="3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СПУВЭ</a:t>
            </a:r>
            <a:r>
              <a:rPr lang="en-US" sz="32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32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интерфейс – мероприятия</a:t>
            </a: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9372456"/>
              </p:ext>
            </p:extLst>
          </p:nvPr>
        </p:nvGraphicFramePr>
        <p:xfrm>
          <a:off x="20064" y="1303387"/>
          <a:ext cx="9123936" cy="469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Image" r:id="rId3" imgW="19034640" imgH="9790200" progId="Photoshop.Image.14">
                  <p:embed/>
                </p:oleObj>
              </mc:Choice>
              <mc:Fallback>
                <p:oleObj name="Image" r:id="rId3" imgW="19034640" imgH="9790200" progId="Photoshop.Image.1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064" y="1303387"/>
                        <a:ext cx="9123936" cy="4692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619750" y="4057650"/>
            <a:ext cx="3027363" cy="46166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dirty="0" smtClean="0"/>
              <a:t>Возможность просмотра связанного основания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6972300" y="5010151"/>
            <a:ext cx="1171575" cy="381000"/>
          </a:xfrm>
          <a:prstGeom prst="rect">
            <a:avLst/>
          </a:prstGeom>
          <a:noFill/>
          <a:ln w="25400" cap="flat" cmpd="sng" algn="ctr">
            <a:solidFill>
              <a:srgbClr val="FF0000">
                <a:alpha val="71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4" name="Прямая соединительная линия 13"/>
          <p:cNvCxnSpPr>
            <a:stCxn id="8" idx="2"/>
          </p:cNvCxnSpPr>
          <p:nvPr/>
        </p:nvCxnSpPr>
        <p:spPr bwMode="auto">
          <a:xfrm>
            <a:off x="7133432" y="4519315"/>
            <a:ext cx="429418" cy="49083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</p:cxnSp>
      <p:sp>
        <p:nvSpPr>
          <p:cNvPr id="15" name="Прямоугольник 14"/>
          <p:cNvSpPr/>
          <p:nvPr/>
        </p:nvSpPr>
        <p:spPr bwMode="auto">
          <a:xfrm>
            <a:off x="1648333" y="3676650"/>
            <a:ext cx="180468" cy="381000"/>
          </a:xfrm>
          <a:prstGeom prst="rect">
            <a:avLst/>
          </a:prstGeom>
          <a:noFill/>
          <a:ln w="25400" cap="flat" cmpd="sng" algn="ctr">
            <a:solidFill>
              <a:srgbClr val="FF0000">
                <a:alpha val="71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1648333" y="4083819"/>
            <a:ext cx="180468" cy="381000"/>
          </a:xfrm>
          <a:prstGeom prst="rect">
            <a:avLst/>
          </a:prstGeom>
          <a:noFill/>
          <a:ln w="25400" cap="flat" cmpd="sng" algn="ctr">
            <a:solidFill>
              <a:srgbClr val="FF0000">
                <a:alpha val="71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5839332" y="1975670"/>
            <a:ext cx="885317" cy="605258"/>
          </a:xfrm>
          <a:prstGeom prst="rect">
            <a:avLst/>
          </a:prstGeom>
          <a:noFill/>
          <a:ln w="25400" cap="flat" cmpd="sng" algn="ctr">
            <a:solidFill>
              <a:srgbClr val="FF0000">
                <a:alpha val="71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828800" y="2552700"/>
            <a:ext cx="1600199" cy="266700"/>
          </a:xfrm>
          <a:prstGeom prst="rect">
            <a:avLst/>
          </a:prstGeom>
          <a:noFill/>
          <a:ln w="25400" cap="flat" cmpd="sng" algn="ctr">
            <a:solidFill>
              <a:srgbClr val="FF0000">
                <a:alpha val="71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92387" y="5114229"/>
            <a:ext cx="3027363" cy="46166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dirty="0" smtClean="0"/>
              <a:t>Индикаторы выполнения мероприятий</a:t>
            </a:r>
            <a:endParaRPr lang="ru-RU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4487862" y="3042593"/>
            <a:ext cx="2236788" cy="27699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dirty="0" smtClean="0"/>
              <a:t>Быстрый фильтр по АЭС</a:t>
            </a:r>
            <a:endParaRPr lang="ru-RU" sz="1200" dirty="0"/>
          </a:p>
        </p:txBody>
      </p:sp>
      <p:cxnSp>
        <p:nvCxnSpPr>
          <p:cNvPr id="26" name="Прямая соединительная линия 25"/>
          <p:cNvCxnSpPr>
            <a:endCxn id="24" idx="0"/>
          </p:cNvCxnSpPr>
          <p:nvPr/>
        </p:nvCxnSpPr>
        <p:spPr bwMode="auto">
          <a:xfrm flipH="1">
            <a:off x="5606256" y="2580928"/>
            <a:ext cx="233076" cy="46166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</p:cxnSp>
      <p:cxnSp>
        <p:nvCxnSpPr>
          <p:cNvPr id="28" name="Прямая соединительная линия 27"/>
          <p:cNvCxnSpPr>
            <a:stCxn id="15" idx="3"/>
          </p:cNvCxnSpPr>
          <p:nvPr/>
        </p:nvCxnSpPr>
        <p:spPr bwMode="auto">
          <a:xfrm>
            <a:off x="1828801" y="3867150"/>
            <a:ext cx="2277267" cy="125635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</p:cxnSp>
      <p:cxnSp>
        <p:nvCxnSpPr>
          <p:cNvPr id="31" name="Прямая соединительная линия 30"/>
          <p:cNvCxnSpPr>
            <a:endCxn id="19" idx="0"/>
          </p:cNvCxnSpPr>
          <p:nvPr/>
        </p:nvCxnSpPr>
        <p:spPr bwMode="auto">
          <a:xfrm>
            <a:off x="2572257" y="2828442"/>
            <a:ext cx="1533812" cy="228578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</p:cxnSp>
      <p:cxnSp>
        <p:nvCxnSpPr>
          <p:cNvPr id="38" name="Прямая соединительная линия 37"/>
          <p:cNvCxnSpPr>
            <a:endCxn id="19" idx="0"/>
          </p:cNvCxnSpPr>
          <p:nvPr/>
        </p:nvCxnSpPr>
        <p:spPr bwMode="auto">
          <a:xfrm>
            <a:off x="1848931" y="4274319"/>
            <a:ext cx="2257138" cy="83991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</p:cxnSp>
      <p:sp>
        <p:nvSpPr>
          <p:cNvPr id="42" name="TextBox 41"/>
          <p:cNvSpPr txBox="1"/>
          <p:nvPr/>
        </p:nvSpPr>
        <p:spPr>
          <a:xfrm>
            <a:off x="5779801" y="3493282"/>
            <a:ext cx="2236788" cy="46166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dirty="0" smtClean="0"/>
              <a:t>Фильтрация и поиск мероприятий</a:t>
            </a:r>
            <a:endParaRPr lang="ru-RU" sz="1200" dirty="0"/>
          </a:p>
        </p:txBody>
      </p:sp>
      <p:cxnSp>
        <p:nvCxnSpPr>
          <p:cNvPr id="44" name="Прямая соединительная линия 43"/>
          <p:cNvCxnSpPr>
            <a:stCxn id="42" idx="0"/>
            <a:endCxn id="45" idx="2"/>
          </p:cNvCxnSpPr>
          <p:nvPr/>
        </p:nvCxnSpPr>
        <p:spPr bwMode="auto">
          <a:xfrm flipV="1">
            <a:off x="6898195" y="2835622"/>
            <a:ext cx="1550194" cy="65766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</p:cxnSp>
      <p:sp>
        <p:nvSpPr>
          <p:cNvPr id="45" name="Прямоугольник 44"/>
          <p:cNvSpPr/>
          <p:nvPr/>
        </p:nvSpPr>
        <p:spPr bwMode="auto">
          <a:xfrm>
            <a:off x="7761796" y="2492740"/>
            <a:ext cx="1373186" cy="342882"/>
          </a:xfrm>
          <a:prstGeom prst="rect">
            <a:avLst/>
          </a:prstGeom>
          <a:noFill/>
          <a:ln w="25400" cap="flat" cmpd="sng" algn="ctr">
            <a:solidFill>
              <a:srgbClr val="FF0000">
                <a:alpha val="71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6" name="Прямоугольник 45"/>
          <p:cNvSpPr/>
          <p:nvPr/>
        </p:nvSpPr>
        <p:spPr bwMode="auto">
          <a:xfrm>
            <a:off x="6529641" y="1492334"/>
            <a:ext cx="442659" cy="598050"/>
          </a:xfrm>
          <a:prstGeom prst="rect">
            <a:avLst/>
          </a:prstGeom>
          <a:noFill/>
          <a:ln w="25400" cap="flat" cmpd="sng" algn="ctr">
            <a:solidFill>
              <a:srgbClr val="FF0000">
                <a:alpha val="71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47" name="Прямая соединительная линия 46"/>
          <p:cNvCxnSpPr>
            <a:stCxn id="42" idx="0"/>
            <a:endCxn id="46" idx="2"/>
          </p:cNvCxnSpPr>
          <p:nvPr/>
        </p:nvCxnSpPr>
        <p:spPr bwMode="auto">
          <a:xfrm flipH="1" flipV="1">
            <a:off x="6750971" y="2090384"/>
            <a:ext cx="147224" cy="140289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</p:cxnSp>
      <p:pic>
        <p:nvPicPr>
          <p:cNvPr id="53" name="Рисунок 5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8243" y="1575301"/>
            <a:ext cx="3827175" cy="429762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8242" y="1575300"/>
            <a:ext cx="3827175" cy="4296067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65" y="1293431"/>
            <a:ext cx="9137534" cy="470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8338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000"/>
                            </p:stCondLst>
                            <p:childTnLst>
                              <p:par>
                                <p:cTn id="71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08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800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8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300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4000"/>
                            </p:stCondLst>
                            <p:childTnLst>
                              <p:par>
                                <p:cTn id="1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8" grpId="0" animBg="1"/>
      <p:bldP spid="8" grpId="1" animBg="1"/>
      <p:bldP spid="12" grpId="0" animBg="1"/>
      <p:bldP spid="12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4" grpId="0" animBg="1"/>
      <p:bldP spid="24" grpId="1" animBg="1"/>
      <p:bldP spid="42" grpId="0" animBg="1"/>
      <p:bldP spid="42" grpId="1" animBg="1"/>
      <p:bldP spid="45" grpId="0" animBg="1"/>
      <p:bldP spid="45" grpId="1" animBg="1"/>
      <p:bldP spid="46" grpId="0" animBg="1"/>
      <p:bldP spid="4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733CEF-12DA-413A-9C82-D6DF6CC579AC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18</a:t>
            </a:fld>
            <a:endParaRPr lang="ru-RU" dirty="0">
              <a:solidFill>
                <a:srgbClr val="003274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151030"/>
            <a:ext cx="9144000" cy="881736"/>
          </a:xfrm>
          <a:prstGeom prst="rect">
            <a:avLst/>
          </a:prstGeom>
        </p:spPr>
        <p:txBody>
          <a:bodyPr anchor="ctr"/>
          <a:lstStyle/>
          <a:p>
            <a:pPr algn="ctr" eaLnBrk="0" hangingPunct="0">
              <a:lnSpc>
                <a:spcPct val="85000"/>
              </a:lnSpc>
              <a:defRPr/>
            </a:pPr>
            <a:r>
              <a:rPr lang="en-US" sz="3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СПУВЭ</a:t>
            </a:r>
            <a:r>
              <a:rPr lang="en-US" sz="32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32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временные характеристики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3600" y="1947328"/>
            <a:ext cx="7469188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2013</a:t>
            </a:r>
            <a:r>
              <a:rPr lang="en-US" sz="2600" b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</a:t>
            </a:r>
            <a:endParaRPr lang="ru-RU" sz="2600" b="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Разработка</a:t>
            </a:r>
            <a:r>
              <a:rPr lang="ru-RU" dirty="0"/>
              <a:t>.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Развертывание</a:t>
            </a:r>
            <a:r>
              <a:rPr lang="ru-RU" dirty="0"/>
              <a:t>.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</a:t>
            </a:r>
            <a:r>
              <a:rPr lang="ru-RU" dirty="0" smtClean="0"/>
              <a:t>ервоначальное наполнение данными</a:t>
            </a:r>
            <a:r>
              <a:rPr lang="ru-RU" dirty="0"/>
              <a:t>.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</a:t>
            </a:r>
            <a:r>
              <a:rPr lang="ru-RU" dirty="0" smtClean="0"/>
              <a:t>пытно-промышленная эксплуатация</a:t>
            </a:r>
            <a:r>
              <a:rPr lang="ru-RU" dirty="0"/>
              <a:t>.</a:t>
            </a:r>
            <a:endParaRPr lang="ru-RU" dirty="0" smtClean="0"/>
          </a:p>
          <a:p>
            <a:endParaRPr lang="ru-RU" dirty="0"/>
          </a:p>
          <a:p>
            <a:r>
              <a:rPr lang="ru-RU" sz="2600" b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2014</a:t>
            </a:r>
            <a:r>
              <a:rPr lang="en-US" sz="2600" b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</a:t>
            </a:r>
            <a:endParaRPr lang="ru-RU" sz="2600" b="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Ввод в промышленную эксплуатацию</a:t>
            </a:r>
            <a:r>
              <a:rPr lang="ru-RU" dirty="0"/>
              <a:t>.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</a:t>
            </a:r>
            <a:r>
              <a:rPr lang="ru-RU" dirty="0" smtClean="0"/>
              <a:t>аполнение данными</a:t>
            </a:r>
            <a:r>
              <a:rPr lang="ru-RU" dirty="0"/>
              <a:t>.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Доработка</a:t>
            </a:r>
            <a:r>
              <a:rPr lang="ru-RU" dirty="0"/>
              <a:t>.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</a:t>
            </a:r>
            <a:r>
              <a:rPr lang="ru-RU" dirty="0" smtClean="0"/>
              <a:t>ривлечение пользователей филиалов - АЭС.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38326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Номер слайда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4BF90514-4622-46B9-A9FD-CBCF152276C3}" type="slidenum">
              <a:rPr lang="ru-RU">
                <a:solidFill>
                  <a:srgbClr val="414142"/>
                </a:solidFill>
              </a:rPr>
              <a:pPr/>
              <a:t>19</a:t>
            </a:fld>
            <a:endParaRPr lang="ru-RU">
              <a:solidFill>
                <a:srgbClr val="414142"/>
              </a:solidFill>
            </a:endParaRPr>
          </a:p>
        </p:txBody>
      </p:sp>
      <p:sp>
        <p:nvSpPr>
          <p:cNvPr id="8" name="Текст 5"/>
          <p:cNvSpPr>
            <a:spLocks noGrp="1"/>
          </p:cNvSpPr>
          <p:nvPr>
            <p:ph type="body" idx="4294967295"/>
          </p:nvPr>
        </p:nvSpPr>
        <p:spPr>
          <a:xfrm>
            <a:off x="1844675" y="2432050"/>
            <a:ext cx="7299325" cy="2098675"/>
          </a:xfrm>
          <a:prstGeom prst="rect">
            <a:avLst/>
          </a:prstGeom>
        </p:spPr>
        <p:txBody>
          <a:bodyPr anchor="ctr"/>
          <a:lstStyle/>
          <a:p>
            <a:pPr algn="ctr">
              <a:spcBef>
                <a:spcPts val="0"/>
              </a:spcBef>
              <a:buFontTx/>
              <a:buNone/>
              <a:defRPr/>
            </a:pPr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Корпоративный </a:t>
            </a: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уровень отраслевой информационной системы вывода из эксплуатации ЯРОО </a:t>
            </a:r>
            <a:r>
              <a:rPr lang="ru-RU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Госкорпорации</a:t>
            </a: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</a:t>
            </a:r>
            <a:r>
              <a:rPr lang="ru-RU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Росатом</a:t>
            </a: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2905924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68313" y="149225"/>
            <a:ext cx="8207375" cy="903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lIns="0" tIns="0" rIns="0" bIns="0" anchor="ctr"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ru-RU" sz="3200" i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Содержание</a:t>
            </a:r>
            <a:endParaRPr lang="ru-RU" sz="3200" i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18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9DAADE-3C64-4EF4-B8FF-B334B1F164F6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grpSp>
        <p:nvGrpSpPr>
          <p:cNvPr id="34820" name="Группа 19"/>
          <p:cNvGrpSpPr>
            <a:grpSpLocks/>
          </p:cNvGrpSpPr>
          <p:nvPr/>
        </p:nvGrpSpPr>
        <p:grpSpPr bwMode="auto">
          <a:xfrm>
            <a:off x="273050" y="1599991"/>
            <a:ext cx="8318500" cy="668551"/>
            <a:chOff x="273050" y="1838153"/>
            <a:chExt cx="8317796" cy="668459"/>
          </a:xfrm>
        </p:grpSpPr>
        <p:sp>
          <p:nvSpPr>
            <p:cNvPr id="34837" name="Line 42"/>
            <p:cNvSpPr>
              <a:spLocks noChangeShapeType="1"/>
            </p:cNvSpPr>
            <p:nvPr/>
          </p:nvSpPr>
          <p:spPr bwMode="auto">
            <a:xfrm>
              <a:off x="862486" y="2503437"/>
              <a:ext cx="7728360" cy="3175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ru-RU" sz="1400">
                <a:solidFill>
                  <a:srgbClr val="414142"/>
                </a:solidFill>
              </a:endParaRPr>
            </a:p>
          </p:txBody>
        </p:sp>
        <p:sp>
          <p:nvSpPr>
            <p:cNvPr id="34838" name="Text Box 43"/>
            <p:cNvSpPr txBox="1">
              <a:spLocks noChangeArrowheads="1"/>
            </p:cNvSpPr>
            <p:nvPr/>
          </p:nvSpPr>
          <p:spPr bwMode="auto">
            <a:xfrm>
              <a:off x="862486" y="1845461"/>
              <a:ext cx="7128989" cy="4923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r>
                <a:rPr lang="ru-RU" sz="1600" dirty="0" smtClean="0">
                  <a:solidFill>
                    <a:srgbClr val="414142"/>
                  </a:solidFill>
                </a:rPr>
                <a:t>Результаты </a:t>
              </a:r>
              <a:r>
                <a:rPr lang="ru-RU" sz="1600" dirty="0">
                  <a:solidFill>
                    <a:srgbClr val="414142"/>
                  </a:solidFill>
                </a:rPr>
                <a:t>создания информационных баз  данных вывода из эксплуатации </a:t>
              </a:r>
              <a:r>
                <a:rPr lang="ru-RU" sz="1600" dirty="0" smtClean="0">
                  <a:solidFill>
                    <a:srgbClr val="414142"/>
                  </a:solidFill>
                </a:rPr>
                <a:t>ЯРОО </a:t>
              </a:r>
              <a:r>
                <a:rPr lang="ru-RU" sz="1600" dirty="0">
                  <a:solidFill>
                    <a:srgbClr val="414142"/>
                  </a:solidFill>
                </a:rPr>
                <a:t>за  период 2007-2013 гг., перспективы развития</a:t>
              </a:r>
              <a:endParaRPr lang="en-US" sz="1600" dirty="0">
                <a:solidFill>
                  <a:srgbClr val="414142"/>
                </a:solidFill>
              </a:endParaRPr>
            </a:p>
          </p:txBody>
        </p:sp>
        <p:sp>
          <p:nvSpPr>
            <p:cNvPr id="34839" name="Oval 11">
              <a:hlinkClick r:id="rId2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273050" y="1838153"/>
              <a:ext cx="432012" cy="431740"/>
            </a:xfrm>
            <a:prstGeom prst="ellipse">
              <a:avLst/>
            </a:prstGeom>
            <a:solidFill>
              <a:schemeClr val="hlink"/>
            </a:solidFill>
            <a:ln w="19050" algn="ctr">
              <a:solidFill>
                <a:schemeClr val="hlink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ru-RU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34821" name="Группа 20"/>
          <p:cNvGrpSpPr>
            <a:grpSpLocks/>
          </p:cNvGrpSpPr>
          <p:nvPr/>
        </p:nvGrpSpPr>
        <p:grpSpPr bwMode="auto">
          <a:xfrm>
            <a:off x="273050" y="2672179"/>
            <a:ext cx="8318500" cy="492660"/>
            <a:chOff x="273050" y="2755310"/>
            <a:chExt cx="8317796" cy="492471"/>
          </a:xfrm>
        </p:grpSpPr>
        <p:sp>
          <p:nvSpPr>
            <p:cNvPr id="34834" name="Line 45"/>
            <p:cNvSpPr>
              <a:spLocks noChangeShapeType="1"/>
            </p:cNvSpPr>
            <p:nvPr/>
          </p:nvSpPr>
          <p:spPr bwMode="auto">
            <a:xfrm>
              <a:off x="862486" y="3246987"/>
              <a:ext cx="7728360" cy="794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ru-RU" sz="1400">
                <a:solidFill>
                  <a:srgbClr val="414142"/>
                </a:solidFill>
              </a:endParaRPr>
            </a:p>
          </p:txBody>
        </p:sp>
        <p:sp>
          <p:nvSpPr>
            <p:cNvPr id="34835" name="Text Box 46"/>
            <p:cNvSpPr txBox="1">
              <a:spLocks noChangeArrowheads="1"/>
            </p:cNvSpPr>
            <p:nvPr/>
          </p:nvSpPr>
          <p:spPr bwMode="auto">
            <a:xfrm>
              <a:off x="872985" y="2762595"/>
              <a:ext cx="7700564" cy="44302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eaLnBrk="0" hangingPunct="0">
                <a:lnSpc>
                  <a:spcPct val="90000"/>
                </a:lnSpc>
              </a:pPr>
              <a:r>
                <a:rPr lang="ru-RU" sz="1600" dirty="0" smtClean="0">
                  <a:solidFill>
                    <a:srgbClr val="414142"/>
                  </a:solidFill>
                </a:rPr>
                <a:t>Создание </a:t>
              </a:r>
              <a:r>
                <a:rPr lang="ru-RU" sz="1600" dirty="0">
                  <a:solidFill>
                    <a:srgbClr val="414142"/>
                  </a:solidFill>
                </a:rPr>
                <a:t>и применение Системы управления выводом из эксплуатации ОАО «Концерн Росэнергоатом»</a:t>
              </a:r>
            </a:p>
          </p:txBody>
        </p:sp>
        <p:sp>
          <p:nvSpPr>
            <p:cNvPr id="34836" name="Oval 12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273050" y="2755310"/>
              <a:ext cx="433038" cy="431952"/>
            </a:xfrm>
            <a:prstGeom prst="ellipse">
              <a:avLst/>
            </a:prstGeom>
            <a:solidFill>
              <a:schemeClr val="hlink"/>
            </a:solidFill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ru-RU">
                  <a:solidFill>
                    <a:srgbClr val="FFFFFF"/>
                  </a:solidFill>
                </a:rPr>
                <a:t>2</a:t>
              </a:r>
            </a:p>
          </p:txBody>
        </p:sp>
      </p:grpSp>
      <p:grpSp>
        <p:nvGrpSpPr>
          <p:cNvPr id="34822" name="Группа 21"/>
          <p:cNvGrpSpPr>
            <a:grpSpLocks/>
          </p:cNvGrpSpPr>
          <p:nvPr/>
        </p:nvGrpSpPr>
        <p:grpSpPr bwMode="auto">
          <a:xfrm>
            <a:off x="273050" y="3575759"/>
            <a:ext cx="8334375" cy="447851"/>
            <a:chOff x="273050" y="3415749"/>
            <a:chExt cx="8334055" cy="447756"/>
          </a:xfrm>
        </p:grpSpPr>
        <p:sp>
          <p:nvSpPr>
            <p:cNvPr id="34831" name="Line 56"/>
            <p:cNvSpPr>
              <a:spLocks noChangeShapeType="1"/>
            </p:cNvSpPr>
            <p:nvPr/>
          </p:nvSpPr>
          <p:spPr bwMode="auto">
            <a:xfrm>
              <a:off x="862486" y="3797438"/>
              <a:ext cx="772836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ru-RU" sz="1400">
                <a:solidFill>
                  <a:srgbClr val="414142"/>
                </a:solidFill>
              </a:endParaRPr>
            </a:p>
          </p:txBody>
        </p:sp>
        <p:sp>
          <p:nvSpPr>
            <p:cNvPr id="34832" name="Text Box 57"/>
            <p:cNvSpPr txBox="1">
              <a:spLocks noChangeArrowheads="1"/>
            </p:cNvSpPr>
            <p:nvPr/>
          </p:nvSpPr>
          <p:spPr bwMode="auto">
            <a:xfrm>
              <a:off x="875550" y="3420401"/>
              <a:ext cx="7731555" cy="4431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eaLnBrk="0" hangingPunct="0">
                <a:lnSpc>
                  <a:spcPct val="90000"/>
                </a:lnSpc>
              </a:pPr>
              <a:r>
                <a:rPr lang="ru-RU" sz="1600" dirty="0" smtClean="0">
                  <a:solidFill>
                    <a:srgbClr val="414142"/>
                  </a:solidFill>
                </a:rPr>
                <a:t>Корпоративный </a:t>
              </a:r>
              <a:r>
                <a:rPr lang="ru-RU" sz="1600" dirty="0">
                  <a:solidFill>
                    <a:srgbClr val="414142"/>
                  </a:solidFill>
                </a:rPr>
                <a:t>уровень отраслевой информационной системы вывода из эксплуатации ЯРОО </a:t>
              </a:r>
              <a:r>
                <a:rPr lang="ru-RU" sz="1600" dirty="0" err="1">
                  <a:solidFill>
                    <a:srgbClr val="414142"/>
                  </a:solidFill>
                </a:rPr>
                <a:t>Госкорпорации</a:t>
              </a:r>
              <a:r>
                <a:rPr lang="ru-RU" sz="1600" dirty="0">
                  <a:solidFill>
                    <a:srgbClr val="414142"/>
                  </a:solidFill>
                </a:rPr>
                <a:t> «</a:t>
              </a:r>
              <a:r>
                <a:rPr lang="ru-RU" sz="1600" dirty="0" err="1">
                  <a:solidFill>
                    <a:srgbClr val="414142"/>
                  </a:solidFill>
                </a:rPr>
                <a:t>Росатом</a:t>
              </a:r>
              <a:r>
                <a:rPr lang="ru-RU" sz="1600" dirty="0">
                  <a:solidFill>
                    <a:srgbClr val="414142"/>
                  </a:solidFill>
                </a:rPr>
                <a:t>»</a:t>
              </a:r>
              <a:endParaRPr lang="en-US" sz="1600" dirty="0">
                <a:solidFill>
                  <a:srgbClr val="414142"/>
                </a:solidFill>
              </a:endParaRPr>
            </a:p>
          </p:txBody>
        </p:sp>
        <p:sp>
          <p:nvSpPr>
            <p:cNvPr id="34833" name="Oval 13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273050" y="3415749"/>
              <a:ext cx="434271" cy="431740"/>
            </a:xfrm>
            <a:prstGeom prst="ellipse">
              <a:avLst/>
            </a:prstGeom>
            <a:solidFill>
              <a:schemeClr val="hlink"/>
            </a:solidFill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ru-RU" dirty="0">
                  <a:solidFill>
                    <a:srgbClr val="FFFFFF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23010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F5981-A090-4580-B96D-A1C2F8B81644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sp>
        <p:nvSpPr>
          <p:cNvPr id="7" name="Заголовок 4"/>
          <p:cNvSpPr txBox="1">
            <a:spLocks/>
          </p:cNvSpPr>
          <p:nvPr/>
        </p:nvSpPr>
        <p:spPr bwMode="auto">
          <a:xfrm>
            <a:off x="1331640" y="0"/>
            <a:ext cx="6480720" cy="114298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корпоративного уровня ОИС ВЭ ЯРОО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Номер слайда 3"/>
          <p:cNvSpPr txBox="1">
            <a:spLocks/>
          </p:cNvSpPr>
          <p:nvPr/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r" defTabSz="914400" rtl="0" eaLnBrk="1" latinLnBrk="0" hangingPunct="1">
              <a:defRPr sz="2200" b="1" kern="1200">
                <a:solidFill>
                  <a:schemeClr val="hlink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4BDD50C-7DAB-4754-A975-A7F980BEDF35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77801" y="1349181"/>
            <a:ext cx="8830732" cy="4639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500"/>
              </a:spcAft>
              <a:defRPr/>
            </a:pPr>
            <a:r>
              <a:rPr lang="ru-RU" sz="1600" dirty="0">
                <a:solidFill>
                  <a:schemeClr val="accent4">
                    <a:lumMod val="50000"/>
                  </a:schemeClr>
                </a:solidFill>
              </a:rPr>
              <a:t>Наименование проекта</a:t>
            </a:r>
            <a:r>
              <a:rPr lang="ru-RU" sz="1600" b="0" dirty="0">
                <a:solidFill>
                  <a:schemeClr val="accent4">
                    <a:lumMod val="50000"/>
                  </a:schemeClr>
                </a:solidFill>
              </a:rPr>
              <a:t>: Создание корпоративного уровня отраслевой информационной системы по выводу из эксплуатации ядерных и радиационно-опасных объектов (ОИС ВЭ ЯРОО</a:t>
            </a:r>
            <a:r>
              <a:rPr lang="ru-RU" sz="1600" b="0" dirty="0" smtClean="0">
                <a:solidFill>
                  <a:schemeClr val="accent4">
                    <a:lumMod val="50000"/>
                  </a:schemeClr>
                </a:solidFill>
              </a:rPr>
              <a:t>).</a:t>
            </a:r>
            <a:endParaRPr lang="en-US" sz="1600" b="0" dirty="0">
              <a:solidFill>
                <a:schemeClr val="accent4">
                  <a:lumMod val="50000"/>
                </a:schemeClr>
              </a:solidFill>
            </a:endParaRPr>
          </a:p>
          <a:p>
            <a:pPr>
              <a:spcAft>
                <a:spcPts val="1800"/>
              </a:spcAft>
              <a:defRPr/>
            </a:pPr>
            <a:r>
              <a:rPr lang="ru-RU" sz="1600" dirty="0">
                <a:solidFill>
                  <a:schemeClr val="accent4">
                    <a:lumMod val="50000"/>
                  </a:schemeClr>
                </a:solidFill>
              </a:rPr>
              <a:t>Код проекта</a:t>
            </a:r>
            <a:r>
              <a:rPr lang="ru-RU" sz="1600" b="0" dirty="0">
                <a:solidFill>
                  <a:schemeClr val="accent4">
                    <a:lumMod val="50000"/>
                  </a:schemeClr>
                </a:solidFill>
              </a:rPr>
              <a:t>: </a:t>
            </a:r>
            <a:r>
              <a:rPr lang="en-US" sz="1600" dirty="0" smtClean="0">
                <a:solidFill>
                  <a:srgbClr val="FF0000"/>
                </a:solidFill>
              </a:rPr>
              <a:t>P-BS1-1</a:t>
            </a:r>
            <a:endParaRPr lang="ru-RU" sz="1600" dirty="0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  <a:defRPr/>
            </a:pPr>
            <a:r>
              <a:rPr lang="ru-RU" sz="1600" dirty="0">
                <a:solidFill>
                  <a:schemeClr val="accent4">
                    <a:lumMod val="50000"/>
                  </a:schemeClr>
                </a:solidFill>
              </a:rPr>
              <a:t>Цели проекта</a:t>
            </a:r>
            <a:r>
              <a:rPr lang="ru-RU" sz="1600" b="0" dirty="0">
                <a:solidFill>
                  <a:schemeClr val="accent4">
                    <a:lumMod val="50000"/>
                  </a:schemeClr>
                </a:solidFill>
              </a:rPr>
              <a:t>: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ru-RU" sz="1600" b="0" dirty="0">
                <a:solidFill>
                  <a:schemeClr val="accent4">
                    <a:lumMod val="50000"/>
                  </a:schemeClr>
                </a:solidFill>
              </a:rPr>
              <a:t>Повышение качества планирования и контроля </a:t>
            </a:r>
            <a:r>
              <a:rPr lang="ru-RU" sz="1600" b="0" dirty="0" smtClean="0">
                <a:solidFill>
                  <a:schemeClr val="accent4">
                    <a:lumMod val="50000"/>
                  </a:schemeClr>
                </a:solidFill>
              </a:rPr>
              <a:t>реализуемых проектов </a:t>
            </a:r>
            <a:r>
              <a:rPr lang="ru-RU" sz="1600" b="0" dirty="0">
                <a:solidFill>
                  <a:schemeClr val="accent4">
                    <a:lumMod val="50000"/>
                  </a:schemeClr>
                </a:solidFill>
              </a:rPr>
              <a:t>по </a:t>
            </a:r>
            <a:r>
              <a:rPr lang="ru-RU" sz="1600" b="0" dirty="0" smtClean="0">
                <a:solidFill>
                  <a:schemeClr val="accent4">
                    <a:lumMod val="50000"/>
                  </a:schemeClr>
                </a:solidFill>
              </a:rPr>
              <a:t>ВЭ ЯРОО и РЗТ.</a:t>
            </a:r>
            <a:endParaRPr lang="ru-RU" sz="1600" b="0" dirty="0">
              <a:solidFill>
                <a:schemeClr val="accent4">
                  <a:lumMod val="50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ru-RU" sz="1600" b="0" dirty="0">
                <a:solidFill>
                  <a:schemeClr val="accent4">
                    <a:lumMod val="50000"/>
                  </a:schemeClr>
                </a:solidFill>
              </a:rPr>
              <a:t>Повышение эффективности деятельности Госкорпорации «</a:t>
            </a:r>
            <a:r>
              <a:rPr lang="ru-RU" sz="1600" b="0" dirty="0" smtClean="0">
                <a:solidFill>
                  <a:schemeClr val="accent4">
                    <a:lumMod val="50000"/>
                  </a:schemeClr>
                </a:solidFill>
              </a:rPr>
              <a:t>Росатом» в </a:t>
            </a:r>
            <a:r>
              <a:rPr lang="ru-RU" sz="1600" b="0" dirty="0">
                <a:solidFill>
                  <a:schemeClr val="accent4">
                    <a:lumMod val="50000"/>
                  </a:schemeClr>
                </a:solidFill>
              </a:rPr>
              <a:t>области </a:t>
            </a:r>
            <a:r>
              <a:rPr lang="ru-RU" sz="1600" b="0" dirty="0" smtClean="0">
                <a:solidFill>
                  <a:schemeClr val="accent4">
                    <a:lumMod val="50000"/>
                  </a:schemeClr>
                </a:solidFill>
              </a:rPr>
              <a:t>ВЭ.</a:t>
            </a:r>
            <a:endParaRPr lang="ru-RU" sz="1600" b="0" dirty="0">
              <a:solidFill>
                <a:schemeClr val="accent4">
                  <a:lumMod val="50000"/>
                </a:schemeClr>
              </a:solidFill>
            </a:endParaRPr>
          </a:p>
          <a:p>
            <a:pPr marL="285750" indent="-285750">
              <a:spcAft>
                <a:spcPts val="2400"/>
              </a:spcAft>
              <a:buFont typeface="Wingdings" panose="05000000000000000000" pitchFamily="2" charset="2"/>
              <a:buChar char="Ø"/>
              <a:defRPr/>
            </a:pPr>
            <a:r>
              <a:rPr lang="ru-RU" sz="1600" b="0" dirty="0">
                <a:solidFill>
                  <a:schemeClr val="accent4">
                    <a:lumMod val="50000"/>
                  </a:schemeClr>
                </a:solidFill>
              </a:rPr>
              <a:t>Обеспечение информационной основы для принятия стратегических решений по </a:t>
            </a:r>
            <a:r>
              <a:rPr lang="ru-RU" sz="1600" b="0" dirty="0" smtClean="0">
                <a:solidFill>
                  <a:schemeClr val="accent4">
                    <a:lumMod val="50000"/>
                  </a:schemeClr>
                </a:solidFill>
              </a:rPr>
              <a:t>ВЭ.</a:t>
            </a:r>
            <a:endParaRPr lang="en-US" sz="1600" b="0" dirty="0">
              <a:solidFill>
                <a:schemeClr val="accent4">
                  <a:lumMod val="50000"/>
                </a:schemeClr>
              </a:solidFill>
            </a:endParaRPr>
          </a:p>
          <a:p>
            <a:pPr>
              <a:spcAft>
                <a:spcPts val="1500"/>
              </a:spcAft>
              <a:defRPr/>
            </a:pP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Организационные 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</a:rPr>
              <a:t>рамки</a:t>
            </a:r>
            <a:r>
              <a:rPr lang="ru-RU" sz="1600" b="0" dirty="0">
                <a:solidFill>
                  <a:schemeClr val="accent4">
                    <a:lumMod val="50000"/>
                  </a:schemeClr>
                </a:solidFill>
              </a:rPr>
              <a:t>: Управление по выводу из эксплуатации ЯРОО Госкорпорации «</a:t>
            </a:r>
            <a:r>
              <a:rPr lang="ru-RU" sz="1600" b="0" dirty="0" err="1">
                <a:solidFill>
                  <a:schemeClr val="accent4">
                    <a:lumMod val="50000"/>
                  </a:schemeClr>
                </a:solidFill>
              </a:rPr>
              <a:t>Росатом</a:t>
            </a:r>
            <a:r>
              <a:rPr lang="ru-RU" sz="1600" b="0" dirty="0" smtClean="0">
                <a:solidFill>
                  <a:schemeClr val="accent4">
                    <a:lumMod val="50000"/>
                  </a:schemeClr>
                </a:solidFill>
              </a:rPr>
              <a:t>».</a:t>
            </a:r>
            <a:endParaRPr lang="ru-RU" sz="1600" b="0" dirty="0">
              <a:solidFill>
                <a:schemeClr val="accent4">
                  <a:lumMod val="50000"/>
                </a:schemeClr>
              </a:solidFill>
            </a:endParaRPr>
          </a:p>
          <a:p>
            <a:pPr>
              <a:spcAft>
                <a:spcPts val="1500"/>
              </a:spcAft>
              <a:defRPr/>
            </a:pPr>
            <a:r>
              <a:rPr lang="ru-RU" sz="1600" dirty="0">
                <a:solidFill>
                  <a:schemeClr val="accent4">
                    <a:lumMod val="50000"/>
                  </a:schemeClr>
                </a:solidFill>
              </a:rPr>
              <a:t>Общие сроки реализации проекта</a:t>
            </a:r>
            <a:r>
              <a:rPr lang="ru-RU" sz="1600" b="0" dirty="0">
                <a:solidFill>
                  <a:schemeClr val="accent4">
                    <a:lumMod val="50000"/>
                  </a:schemeClr>
                </a:solidFill>
              </a:rPr>
              <a:t>: </a:t>
            </a:r>
            <a:r>
              <a:rPr lang="en-US" sz="1600" b="0" dirty="0">
                <a:solidFill>
                  <a:schemeClr val="accent4">
                    <a:lumMod val="50000"/>
                  </a:schemeClr>
                </a:solidFill>
              </a:rPr>
              <a:t>25.05.2011 </a:t>
            </a:r>
            <a:r>
              <a:rPr lang="ru-RU" sz="1600" b="0" dirty="0">
                <a:solidFill>
                  <a:schemeClr val="accent4">
                    <a:lumMod val="50000"/>
                  </a:schemeClr>
                </a:solidFill>
              </a:rPr>
              <a:t>- 25.12.2014</a:t>
            </a:r>
          </a:p>
          <a:p>
            <a:pPr>
              <a:spcAft>
                <a:spcPts val="1500"/>
              </a:spcAft>
              <a:defRPr/>
            </a:pPr>
            <a:r>
              <a:rPr lang="ru-RU" sz="1600" dirty="0">
                <a:solidFill>
                  <a:schemeClr val="accent4">
                    <a:lumMod val="50000"/>
                  </a:schemeClr>
                </a:solidFill>
              </a:rPr>
              <a:t>Исполнитель работ по Проекту</a:t>
            </a:r>
            <a:r>
              <a:rPr lang="ru-RU" sz="1600" b="0" dirty="0">
                <a:solidFill>
                  <a:schemeClr val="accent4">
                    <a:lumMod val="50000"/>
                  </a:schemeClr>
                </a:solidFill>
              </a:rPr>
              <a:t>: ЗАО «НЕОЛАНТ</a:t>
            </a:r>
            <a:r>
              <a:rPr lang="ru-RU" sz="1600" b="0" dirty="0" smtClean="0">
                <a:solidFill>
                  <a:schemeClr val="accent4">
                    <a:lumMod val="50000"/>
                  </a:schemeClr>
                </a:solidFill>
              </a:rPr>
              <a:t>»</a:t>
            </a:r>
            <a:endParaRPr lang="ru-RU" sz="1600" b="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48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F5981-A090-4580-B96D-A1C2F8B81644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sp>
        <p:nvSpPr>
          <p:cNvPr id="7" name="Заголовок 4"/>
          <p:cNvSpPr txBox="1">
            <a:spLocks/>
          </p:cNvSpPr>
          <p:nvPr/>
        </p:nvSpPr>
        <p:spPr bwMode="auto">
          <a:xfrm>
            <a:off x="1331640" y="0"/>
            <a:ext cx="6480720" cy="114298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корпоративного уровня ОИС ВЭ ЯРОО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Номер слайда 3"/>
          <p:cNvSpPr txBox="1">
            <a:spLocks/>
          </p:cNvSpPr>
          <p:nvPr/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r" defTabSz="914400" rtl="0" eaLnBrk="1" latinLnBrk="0" hangingPunct="1">
              <a:defRPr sz="2200" b="1" kern="1200">
                <a:solidFill>
                  <a:schemeClr val="hlink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4BDD50C-7DAB-4754-A975-A7F980BEDF35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2" y="1290109"/>
            <a:ext cx="8991896" cy="5015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749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F5981-A090-4580-B96D-A1C2F8B81644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sp>
        <p:nvSpPr>
          <p:cNvPr id="7" name="Заголовок 4"/>
          <p:cNvSpPr txBox="1">
            <a:spLocks/>
          </p:cNvSpPr>
          <p:nvPr/>
        </p:nvSpPr>
        <p:spPr bwMode="auto">
          <a:xfrm>
            <a:off x="1428729" y="0"/>
            <a:ext cx="6500857" cy="114298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Уровни ОИС ВЭ ЯРОО</a:t>
            </a:r>
            <a:endParaRPr lang="ru-RU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Номер слайда 3"/>
          <p:cNvSpPr txBox="1">
            <a:spLocks/>
          </p:cNvSpPr>
          <p:nvPr/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r" defTabSz="914400" rtl="0" eaLnBrk="1" latinLnBrk="0" hangingPunct="1">
              <a:defRPr sz="2200" b="1" kern="1200">
                <a:solidFill>
                  <a:schemeClr val="hlink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4BDD50C-7DAB-4754-A975-A7F980BEDF35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23529" y="1349181"/>
            <a:ext cx="8568951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1200"/>
              </a:spcAft>
            </a:pPr>
            <a:r>
              <a:rPr lang="ru-RU" sz="1600" b="0" dirty="0" smtClean="0">
                <a:solidFill>
                  <a:schemeClr val="accent4">
                    <a:lumMod val="50000"/>
                  </a:schemeClr>
                </a:solidFill>
              </a:rPr>
              <a:t>Согласно Концепции ОИС </a:t>
            </a:r>
            <a:r>
              <a:rPr lang="ru-RU" sz="1600" b="0" dirty="0">
                <a:solidFill>
                  <a:schemeClr val="accent4">
                    <a:lumMod val="50000"/>
                  </a:schemeClr>
                </a:solidFill>
              </a:rPr>
              <a:t>ВЭ ЯРОО </a:t>
            </a:r>
            <a:r>
              <a:rPr lang="ru-RU" sz="1600" b="0" dirty="0" smtClean="0">
                <a:solidFill>
                  <a:schemeClr val="accent4">
                    <a:lumMod val="50000"/>
                  </a:schemeClr>
                </a:solidFill>
              </a:rPr>
              <a:t>(2009 г.) в качестве уровней ОИС ВЭ ЯРОО предполагаются:</a:t>
            </a:r>
            <a:endParaRPr lang="ru-RU" sz="1600" b="0" dirty="0">
              <a:solidFill>
                <a:schemeClr val="accent4">
                  <a:lumMod val="50000"/>
                </a:schemeClr>
              </a:solidFill>
            </a:endParaRPr>
          </a:p>
          <a:p>
            <a:pPr algn="just">
              <a:spcBef>
                <a:spcPts val="600"/>
              </a:spcBef>
              <a:spcAft>
                <a:spcPts val="1200"/>
              </a:spcAft>
            </a:pP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− Корпоративный уровень</a:t>
            </a:r>
            <a:r>
              <a:rPr lang="ru-RU" sz="1600" b="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600" b="0" dirty="0">
                <a:solidFill>
                  <a:schemeClr val="accent4">
                    <a:lumMod val="50000"/>
                  </a:schemeClr>
                </a:solidFill>
              </a:rPr>
              <a:t>функционирующий в интересах </a:t>
            </a:r>
            <a:r>
              <a:rPr lang="ru-RU" sz="1600" b="0" dirty="0" smtClean="0">
                <a:solidFill>
                  <a:schemeClr val="accent4">
                    <a:lumMod val="50000"/>
                  </a:schemeClr>
                </a:solidFill>
              </a:rPr>
              <a:t>структурных подразделений Госкорпорации </a:t>
            </a:r>
            <a:r>
              <a:rPr lang="ru-RU" sz="1600" b="0" dirty="0">
                <a:solidFill>
                  <a:schemeClr val="accent4">
                    <a:lumMod val="50000"/>
                  </a:schemeClr>
                </a:solidFill>
              </a:rPr>
              <a:t>«Росатом», являющихся заказчиками и участниками организации работ по выводу из эксплуатации и осуществляющих контроль и надзор за реализацией </a:t>
            </a:r>
            <a:r>
              <a:rPr lang="ru-RU" sz="1600" b="0" dirty="0" smtClean="0">
                <a:solidFill>
                  <a:schemeClr val="accent4">
                    <a:lumMod val="50000"/>
                  </a:schemeClr>
                </a:solidFill>
              </a:rPr>
              <a:t>данных работ.</a:t>
            </a:r>
            <a:endParaRPr lang="ru-RU" sz="1600" b="0" dirty="0">
              <a:solidFill>
                <a:schemeClr val="accent4">
                  <a:lumMod val="50000"/>
                </a:schemeClr>
              </a:solidFill>
            </a:endParaRPr>
          </a:p>
          <a:p>
            <a:pPr algn="just">
              <a:spcBef>
                <a:spcPts val="600"/>
              </a:spcBef>
              <a:spcAft>
                <a:spcPts val="1200"/>
              </a:spcAft>
            </a:pP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− Интеграционный уровень</a:t>
            </a:r>
            <a:r>
              <a:rPr lang="ru-RU" sz="1600" b="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600" b="0" dirty="0">
                <a:solidFill>
                  <a:schemeClr val="accent4">
                    <a:lumMod val="50000"/>
                  </a:schemeClr>
                </a:solidFill>
              </a:rPr>
              <a:t>на котором происходит аккумулирование инженерной и технологической информации по основным аспектам вывода из эксплуатации однотипных групп </a:t>
            </a:r>
            <a:r>
              <a:rPr lang="ru-RU" sz="1600" b="0" dirty="0" smtClean="0">
                <a:solidFill>
                  <a:schemeClr val="accent4">
                    <a:lumMod val="50000"/>
                  </a:schemeClr>
                </a:solidFill>
              </a:rPr>
              <a:t>объектов. Предполагается </a:t>
            </a:r>
            <a:r>
              <a:rPr lang="ru-RU" sz="1600" b="0" dirty="0">
                <a:solidFill>
                  <a:schemeClr val="accent4">
                    <a:lumMod val="50000"/>
                  </a:schemeClr>
                </a:solidFill>
              </a:rPr>
              <a:t>внедрение ИС Интеграционного уровня в организациях – Управляющих компаниях Дивизионов и центрах консолидации компетенций по выводу однотипных объектов (ОАО «ОДЦ УГР», </a:t>
            </a:r>
            <a:r>
              <a:rPr lang="ru-RU" sz="1600" b="0" dirty="0" smtClean="0">
                <a:solidFill>
                  <a:schemeClr val="accent4">
                    <a:lumMod val="50000"/>
                  </a:schemeClr>
                </a:solidFill>
              </a:rPr>
              <a:t>филиал </a:t>
            </a:r>
            <a:r>
              <a:rPr lang="ru-RU" sz="1600" b="0" dirty="0">
                <a:solidFill>
                  <a:schemeClr val="accent4">
                    <a:lumMod val="50000"/>
                  </a:schemeClr>
                </a:solidFill>
              </a:rPr>
              <a:t>ОАО «</a:t>
            </a:r>
            <a:r>
              <a:rPr lang="ru-RU" sz="1600" b="0" dirty="0" smtClean="0">
                <a:solidFill>
                  <a:schemeClr val="accent4">
                    <a:lumMod val="50000"/>
                  </a:schemeClr>
                </a:solidFill>
              </a:rPr>
              <a:t>Концерн </a:t>
            </a:r>
            <a:r>
              <a:rPr lang="ru-RU" sz="1600" b="0" dirty="0">
                <a:solidFill>
                  <a:schemeClr val="accent4">
                    <a:lumMod val="50000"/>
                  </a:schemeClr>
                </a:solidFill>
              </a:rPr>
              <a:t>Росэнергоатом</a:t>
            </a:r>
            <a:r>
              <a:rPr lang="ru-RU" sz="1600" b="0" dirty="0" smtClean="0">
                <a:solidFill>
                  <a:schemeClr val="accent4">
                    <a:lumMod val="50000"/>
                  </a:schemeClr>
                </a:solidFill>
              </a:rPr>
              <a:t>» «</a:t>
            </a:r>
            <a:r>
              <a:rPr lang="ru-RU" sz="1600" b="0" dirty="0">
                <a:solidFill>
                  <a:schemeClr val="accent4">
                    <a:lumMod val="50000"/>
                  </a:schemeClr>
                </a:solidFill>
              </a:rPr>
              <a:t>ОДИЦ»).</a:t>
            </a:r>
          </a:p>
          <a:p>
            <a:pPr algn="just">
              <a:spcBef>
                <a:spcPts val="600"/>
              </a:spcBef>
              <a:spcAft>
                <a:spcPts val="1200"/>
              </a:spcAft>
            </a:pP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− Локальный уровень</a:t>
            </a:r>
            <a:r>
              <a:rPr lang="ru-RU" sz="1600" b="0" dirty="0" smtClean="0">
                <a:solidFill>
                  <a:schemeClr val="accent4">
                    <a:lumMod val="50000"/>
                  </a:schemeClr>
                </a:solidFill>
              </a:rPr>
              <a:t>, предназначенный для </a:t>
            </a:r>
            <a:r>
              <a:rPr lang="ru-RU" sz="1600" b="0" dirty="0">
                <a:solidFill>
                  <a:schemeClr val="accent4">
                    <a:lumMod val="50000"/>
                  </a:schemeClr>
                </a:solidFill>
              </a:rPr>
              <a:t>организации непосредственного информационного обеспечения планирования, проектирования и реализации инженерно-технических и иных работ по выводу из эксплуатации </a:t>
            </a:r>
            <a:r>
              <a:rPr lang="ru-RU" sz="1600" b="0" dirty="0" smtClean="0">
                <a:solidFill>
                  <a:schemeClr val="accent4">
                    <a:lumMod val="50000"/>
                  </a:schemeClr>
                </a:solidFill>
              </a:rPr>
              <a:t>конечных ЯРОО.</a:t>
            </a:r>
            <a:endParaRPr lang="ru-RU" sz="1600" b="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41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F5981-A090-4580-B96D-A1C2F8B81644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sp>
        <p:nvSpPr>
          <p:cNvPr id="7" name="Заголовок 4"/>
          <p:cNvSpPr txBox="1">
            <a:spLocks/>
          </p:cNvSpPr>
          <p:nvPr/>
        </p:nvSpPr>
        <p:spPr bwMode="auto">
          <a:xfrm>
            <a:off x="383530" y="0"/>
            <a:ext cx="8364933" cy="114298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Структурная схема КУ ОИС ВЭ ЯРОО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Номер слайда 3"/>
          <p:cNvSpPr txBox="1">
            <a:spLocks/>
          </p:cNvSpPr>
          <p:nvPr/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r" defTabSz="914400" rtl="0" eaLnBrk="1" latinLnBrk="0" hangingPunct="1">
              <a:defRPr sz="2200" b="1" kern="1200">
                <a:solidFill>
                  <a:schemeClr val="hlink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4BDD50C-7DAB-4754-A975-A7F980BEDF35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530" y="1340768"/>
            <a:ext cx="8364934" cy="488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84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F5981-A090-4580-B96D-A1C2F8B81644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sp>
        <p:nvSpPr>
          <p:cNvPr id="7" name="Заголовок 4"/>
          <p:cNvSpPr txBox="1">
            <a:spLocks/>
          </p:cNvSpPr>
          <p:nvPr/>
        </p:nvSpPr>
        <p:spPr bwMode="auto">
          <a:xfrm>
            <a:off x="1763688" y="0"/>
            <a:ext cx="5517826" cy="114298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Функциональность подсистем КУ ОИС ВЭ ЯРОО (1/3)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Номер слайда 3"/>
          <p:cNvSpPr txBox="1">
            <a:spLocks/>
          </p:cNvSpPr>
          <p:nvPr/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r" defTabSz="914400" rtl="0" eaLnBrk="1" latinLnBrk="0" hangingPunct="1">
              <a:defRPr sz="2200" b="1" kern="1200">
                <a:solidFill>
                  <a:schemeClr val="hlink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4BDD50C-7DAB-4754-A975-A7F980BEDF35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4996969"/>
              </p:ext>
            </p:extLst>
          </p:nvPr>
        </p:nvGraphicFramePr>
        <p:xfrm>
          <a:off x="179512" y="1268760"/>
          <a:ext cx="8784975" cy="510075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{93296810-A885-4BE3-A3E7-6D5BEEA58F35}</a:tableStyleId>
              </a:tblPr>
              <a:tblGrid>
                <a:gridCol w="1656184"/>
                <a:gridCol w="4176464"/>
                <a:gridCol w="2952327"/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Название</a:t>
                      </a:r>
                      <a:r>
                        <a:rPr lang="ru-RU" sz="1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подсистемы</a:t>
                      </a: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2" marR="91442" marT="45700" marB="457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Arial" charset="0"/>
                        </a:rPr>
                        <a:t>Описание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Arial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Arial" charset="0"/>
                        </a:rPr>
                        <a:t>Функциональности</a:t>
                      </a:r>
                      <a:endParaRPr lang="ru-RU" sz="1400" baseline="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Arial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Arial" charset="0"/>
                        </a:rPr>
                        <a:t>подсистемы</a:t>
                      </a:r>
                    </a:p>
                  </a:txBody>
                  <a:tcPr marL="91442" marR="91442" marT="45700" marB="457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Arial" charset="0"/>
                        </a:rPr>
                        <a:t>Назначение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Arial" charset="0"/>
                        </a:rPr>
                        <a:t>подсистемы</a:t>
                      </a:r>
                    </a:p>
                  </a:txBody>
                  <a:tcPr marL="91442" marR="91442" marT="45700" marB="45700" anchor="ctr"/>
                </a:tc>
              </a:tr>
              <a:tr h="26342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Объектовый банк данных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ВЭ ЯРОО</a:t>
                      </a:r>
                    </a:p>
                  </a:txBody>
                  <a:tcPr marL="91442" marR="91442" marT="45700" marB="457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Подсистема реализует функциональность по накоплению и предоставлению сведений об объектах предметной области ВЭ, включая:</a:t>
                      </a:r>
                    </a:p>
                    <a:p>
                      <a:pPr marL="174625" indent="-174625">
                        <a:spcBef>
                          <a:spcPts val="600"/>
                        </a:spcBef>
                        <a:buFont typeface="Wingdings" pitchFamily="2" charset="2"/>
                        <a:buChar char="Ø"/>
                        <a:defRPr/>
                      </a:pPr>
                      <a:r>
                        <a:rPr lang="ru-RU" sz="1200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реестр ЯРОО</a:t>
                      </a:r>
                      <a:r>
                        <a:rPr lang="ru-RU" sz="1200" baseline="0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и </a:t>
                      </a:r>
                      <a:r>
                        <a:rPr lang="ru-RU" sz="1200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загрязненных территорий с сопутствующей</a:t>
                      </a:r>
                      <a:r>
                        <a:rPr lang="ru-RU" sz="1200" baseline="0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ru-RU" sz="1200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инженерно-технической информацией, </a:t>
                      </a:r>
                    </a:p>
                    <a:p>
                      <a:pPr marL="174625" indent="-174625">
                        <a:spcBef>
                          <a:spcPts val="600"/>
                        </a:spcBef>
                        <a:buFont typeface="Wingdings" pitchFamily="2" charset="2"/>
                        <a:buChar char="Ø"/>
                        <a:defRPr/>
                      </a:pPr>
                      <a:r>
                        <a:rPr lang="ru-RU" sz="1200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реестр государственных контрактов на реализацию мероприятий по ВЭ;</a:t>
                      </a:r>
                    </a:p>
                    <a:p>
                      <a:pPr marL="174625" indent="-174625">
                        <a:spcBef>
                          <a:spcPts val="600"/>
                        </a:spcBef>
                        <a:buFont typeface="Wingdings" pitchFamily="2" charset="2"/>
                        <a:buChar char="Ø"/>
                        <a:defRPr/>
                      </a:pPr>
                      <a:r>
                        <a:rPr lang="ru-RU" sz="1200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реестр мероприятий ФЦП ЯРБ;</a:t>
                      </a:r>
                    </a:p>
                    <a:p>
                      <a:pPr marL="174625" indent="-174625">
                        <a:spcBef>
                          <a:spcPts val="600"/>
                        </a:spcBef>
                        <a:buFont typeface="Wingdings" pitchFamily="2" charset="2"/>
                        <a:buChar char="Ø"/>
                        <a:defRPr/>
                      </a:pPr>
                      <a:r>
                        <a:rPr lang="ru-RU" sz="1200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общероссийские</a:t>
                      </a:r>
                      <a:r>
                        <a:rPr lang="ru-RU" sz="1200" baseline="0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классификаторы и прочую н</a:t>
                      </a:r>
                      <a:r>
                        <a:rPr lang="ru-RU" sz="1200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ормативно-справочную информацию</a:t>
                      </a:r>
                      <a:r>
                        <a:rPr lang="ru-RU" sz="1200" baseline="0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и пр.</a:t>
                      </a:r>
                      <a:endParaRPr lang="ru-RU" sz="1200" noProof="0" dirty="0" smtClean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marL="91442" marR="91442" marT="45700" marB="4570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2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Является базовой подсистемой </a:t>
                      </a:r>
                      <a:r>
                        <a:rPr lang="ru-RU" sz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– содержит все реестры,</a:t>
                      </a:r>
                      <a:r>
                        <a:rPr lang="ru-RU" sz="1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справочники</a:t>
                      </a:r>
                      <a:r>
                        <a:rPr lang="ru-RU" sz="1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и классификаторы предметной области ВЭ ЯРОО.</a:t>
                      </a:r>
                      <a:endParaRPr lang="ru-RU" sz="1200" dirty="0" smtClean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Решает</a:t>
                      </a:r>
                      <a:r>
                        <a:rPr lang="ru-RU" sz="1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задачу сохранения и накопления критичных данных по ВЭ ЯРОО.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Формирует основу для организации единого информационного пространства в области ВЭ ЯРОО.</a:t>
                      </a:r>
                    </a:p>
                  </a:txBody>
                  <a:tcPr marL="91442" marR="91442" marT="45700" marB="45700" anchor="ctr"/>
                </a:tc>
              </a:tr>
              <a:tr h="19483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Планирование и контроль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ВЭ ЯРОО</a:t>
                      </a:r>
                    </a:p>
                    <a:p>
                      <a:endParaRPr lang="ru-RU" sz="1200" noProof="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marL="91442" marR="91442" marT="45700" marB="4570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defRPr/>
                      </a:pPr>
                      <a:r>
                        <a:rPr lang="ru-RU" sz="1200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Подсистема реализует функциональность по:</a:t>
                      </a:r>
                    </a:p>
                    <a:p>
                      <a:pPr marL="174625" indent="-174625">
                        <a:spcBef>
                          <a:spcPts val="600"/>
                        </a:spcBef>
                        <a:buFont typeface="Wingdings" pitchFamily="2" charset="2"/>
                        <a:buChar char="Ø"/>
                        <a:defRPr/>
                      </a:pPr>
                      <a:r>
                        <a:rPr lang="ru-RU" sz="1200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вариантному планированию стратегических программ в области ВЭ ЯРОО на основе ранжирования проектов ВЭ ЯРОО;</a:t>
                      </a:r>
                    </a:p>
                    <a:p>
                      <a:pPr marL="174625" indent="-174625">
                        <a:spcBef>
                          <a:spcPts val="600"/>
                        </a:spcBef>
                        <a:buFont typeface="Wingdings" pitchFamily="2" charset="2"/>
                        <a:buChar char="Ø"/>
                        <a:defRPr/>
                      </a:pPr>
                      <a:r>
                        <a:rPr lang="ru-RU" sz="1200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формированию, сценарному моделированию и корректировке стратегического плана ВЭ ЯРОО;</a:t>
                      </a:r>
                    </a:p>
                    <a:p>
                      <a:pPr marL="174625" indent="-174625">
                        <a:spcBef>
                          <a:spcPts val="600"/>
                        </a:spcBef>
                        <a:buFont typeface="Wingdings" pitchFamily="2" charset="2"/>
                        <a:buChar char="Ø"/>
                        <a:defRPr/>
                      </a:pPr>
                      <a:r>
                        <a:rPr lang="ru-RU" sz="1200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формированию предложений для мероприятий ФЦП ЯРБ.</a:t>
                      </a:r>
                    </a:p>
                  </a:txBody>
                  <a:tcPr marL="91442" marR="91442" marT="45700" marB="45700"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Обеспечивает информационную</a:t>
                      </a:r>
                      <a:r>
                        <a:rPr lang="ru-RU" sz="1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поддержку процесса принятия управленческих решений по ВЭ ЯРОО.</a:t>
                      </a:r>
                    </a:p>
                    <a:p>
                      <a:endParaRPr lang="ru-RU" sz="1200" baseline="0" dirty="0" smtClean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Обеспечивает планирование</a:t>
                      </a:r>
                      <a:r>
                        <a:rPr lang="ru-RU" sz="1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, </a:t>
                      </a:r>
                      <a:r>
                        <a:rPr lang="ru-RU" sz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формирование</a:t>
                      </a:r>
                      <a:r>
                        <a:rPr lang="ru-RU" sz="1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и контроль исполнения стратегических программ в области ВЭ ЯРОО.</a:t>
                      </a:r>
                    </a:p>
                  </a:txBody>
                  <a:tcPr marL="91442" marR="91442" marT="45700" marB="4570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149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F5981-A090-4580-B96D-A1C2F8B81644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sp>
        <p:nvSpPr>
          <p:cNvPr id="7" name="Заголовок 4"/>
          <p:cNvSpPr txBox="1">
            <a:spLocks/>
          </p:cNvSpPr>
          <p:nvPr/>
        </p:nvSpPr>
        <p:spPr bwMode="auto">
          <a:xfrm>
            <a:off x="1763688" y="0"/>
            <a:ext cx="5517826" cy="114298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Функциональность подсистем КУ ОИС ВЭ ЯРОО (2/3)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Номер слайда 3"/>
          <p:cNvSpPr txBox="1">
            <a:spLocks/>
          </p:cNvSpPr>
          <p:nvPr/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r" defTabSz="914400" rtl="0" eaLnBrk="1" latinLnBrk="0" hangingPunct="1">
              <a:defRPr sz="2200" b="1" kern="1200">
                <a:solidFill>
                  <a:schemeClr val="hlink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4BDD50C-7DAB-4754-A975-A7F980BEDF35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549188"/>
              </p:ext>
            </p:extLst>
          </p:nvPr>
        </p:nvGraphicFramePr>
        <p:xfrm>
          <a:off x="179512" y="1268761"/>
          <a:ext cx="8784975" cy="503890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{93296810-A885-4BE3-A3E7-6D5BEEA58F35}</a:tableStyleId>
              </a:tblPr>
              <a:tblGrid>
                <a:gridCol w="1656184"/>
                <a:gridCol w="3960440"/>
                <a:gridCol w="3168351"/>
              </a:tblGrid>
              <a:tr h="53882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Название</a:t>
                      </a:r>
                      <a:r>
                        <a:rPr lang="ru-RU" sz="1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подсистемы</a:t>
                      </a: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2" marR="9144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Arial" charset="0"/>
                        </a:rPr>
                        <a:t>Описание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Arial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Arial" charset="0"/>
                        </a:rPr>
                        <a:t>Функциональности</a:t>
                      </a:r>
                      <a:endParaRPr lang="ru-RU" sz="1400" baseline="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Arial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Arial" charset="0"/>
                        </a:rPr>
                        <a:t>подсистемы</a:t>
                      </a:r>
                    </a:p>
                  </a:txBody>
                  <a:tcPr marL="91442" marR="9144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Arial" charset="0"/>
                        </a:rPr>
                        <a:t>Назначение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Arial" charset="0"/>
                        </a:rPr>
                        <a:t>подсистемы</a:t>
                      </a:r>
                    </a:p>
                  </a:txBody>
                  <a:tcPr marL="91442" marR="91442" anchor="ctr"/>
                </a:tc>
              </a:tr>
              <a:tr h="1748340">
                <a:tc>
                  <a:txBody>
                    <a:bodyPr/>
                    <a:lstStyle/>
                    <a:p>
                      <a:r>
                        <a:rPr lang="ru-RU" sz="1200" b="1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Электронный документооборот и архив ВЭ ЯРОО</a:t>
                      </a:r>
                    </a:p>
                  </a:txBody>
                  <a:tcPr marL="91442" marR="91442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Подсистема реализует функциональность по организации электронного документооборота Заказчика, образующегося в ходе взаимодействия с эксплуатирующими организациями, организациями-исполнителями по проектам ВЭ, прочими организациями атомной отрасли.</a:t>
                      </a:r>
                    </a:p>
                  </a:txBody>
                  <a:tcPr marL="91442" marR="91442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Предназначена для формирования электронного архива документов по проектам</a:t>
                      </a:r>
                      <a:r>
                        <a:rPr lang="ru-RU" sz="1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ВЭ ЯРОО и РЗТ.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Обеспечивает</a:t>
                      </a:r>
                      <a:r>
                        <a:rPr lang="ru-RU" sz="1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быстрый доступ пользователей Системы к документам с помощью классификаторов, библиотек, поиска  (по атрибутивному составу и облаку меток).</a:t>
                      </a:r>
                    </a:p>
                  </a:txBody>
                  <a:tcPr marL="91442" marR="91442" anchor="ctr"/>
                </a:tc>
              </a:tr>
              <a:tr h="1474688">
                <a:tc>
                  <a:txBody>
                    <a:bodyPr/>
                    <a:lstStyle/>
                    <a:p>
                      <a:r>
                        <a:rPr lang="ru-RU" sz="1200" b="1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Оценка стоимости ВЭ ЯРОО</a:t>
                      </a:r>
                    </a:p>
                  </a:txBody>
                  <a:tcPr marL="91442" marR="91442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defRPr/>
                      </a:pPr>
                      <a:r>
                        <a:rPr lang="ru-RU" sz="1200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Подсистема реализует функциональность по предоставлению информации о стоимости выполненных мероприятий по ВЭ в различных разрезах и выполнения оценки стоимости (обязательств) ВЭ на основе использования методик расчёта стоимости или сравнения с аналогами.</a:t>
                      </a:r>
                    </a:p>
                  </a:txBody>
                  <a:tcPr marL="91442" marR="91442"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Обеспечивает предварительную оценку стоимости проектов ВЭ ЯРОО и РЗТ на ранних этапах планирования при формировании стратегических программ ВЭ ЯРОО.</a:t>
                      </a:r>
                      <a:endParaRPr lang="ru-RU" sz="1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marL="91442" marR="91442" anchor="ctr"/>
                </a:tc>
              </a:tr>
              <a:tr h="1277049">
                <a:tc>
                  <a:txBody>
                    <a:bodyPr/>
                    <a:lstStyle/>
                    <a:p>
                      <a:r>
                        <a:rPr lang="ru-RU" sz="1200" b="1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База данных технологий ВЭ ЯРОО</a:t>
                      </a:r>
                    </a:p>
                  </a:txBody>
                  <a:tcPr marL="91442" marR="91442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Подсистема предназначена для накопления информации о специализированных технологиях по ВЭ</a:t>
                      </a:r>
                      <a:r>
                        <a:rPr lang="ru-RU" sz="1200" baseline="0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ЯРОО в части </a:t>
                      </a:r>
                      <a:r>
                        <a:rPr lang="ru-RU" sz="1200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способов, норм</a:t>
                      </a:r>
                      <a:r>
                        <a:rPr lang="ru-RU" sz="1200" baseline="0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и</a:t>
                      </a:r>
                      <a:r>
                        <a:rPr lang="ru-RU" sz="1200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стоимости применения, а также местам внедрения и использования данных технологий.</a:t>
                      </a:r>
                    </a:p>
                  </a:txBody>
                  <a:tcPr marL="91442" marR="91442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Обеспечивает возможность</a:t>
                      </a:r>
                      <a:r>
                        <a:rPr lang="ru-RU" sz="1200" baseline="0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ru-RU" sz="1200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сравнения и определения наиболее оптимальной технологии для проведения конкретных работ по ВЭ ЯРОО.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noProof="0" dirty="0" smtClean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marL="91442" marR="91442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087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F5981-A090-4580-B96D-A1C2F8B81644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  <p:sp>
        <p:nvSpPr>
          <p:cNvPr id="7" name="Заголовок 4"/>
          <p:cNvSpPr txBox="1">
            <a:spLocks/>
          </p:cNvSpPr>
          <p:nvPr/>
        </p:nvSpPr>
        <p:spPr bwMode="auto">
          <a:xfrm>
            <a:off x="1763688" y="0"/>
            <a:ext cx="5517826" cy="114298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Функциональность подсистем КУ ОИС ВЭ ЯРОО (3/3)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Номер слайда 3"/>
          <p:cNvSpPr txBox="1">
            <a:spLocks/>
          </p:cNvSpPr>
          <p:nvPr/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r" defTabSz="914400" rtl="0" eaLnBrk="1" latinLnBrk="0" hangingPunct="1">
              <a:defRPr sz="2200" b="1" kern="1200">
                <a:solidFill>
                  <a:schemeClr val="hlink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4BDD50C-7DAB-4754-A975-A7F980BEDF35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8072139"/>
              </p:ext>
            </p:extLst>
          </p:nvPr>
        </p:nvGraphicFramePr>
        <p:xfrm>
          <a:off x="179509" y="1268760"/>
          <a:ext cx="8784978" cy="5098173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{93296810-A885-4BE3-A3E7-6D5BEEA58F35}</a:tableStyleId>
              </a:tblPr>
              <a:tblGrid>
                <a:gridCol w="1944219"/>
                <a:gridCol w="3888432"/>
                <a:gridCol w="2952327"/>
              </a:tblGrid>
              <a:tr h="54844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Название</a:t>
                      </a:r>
                      <a:r>
                        <a:rPr lang="ru-RU" sz="1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подсистемы</a:t>
                      </a: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2" marR="91442" marT="45718" marB="45718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Arial" charset="0"/>
                        </a:rPr>
                        <a:t>Описание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Arial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Arial" charset="0"/>
                        </a:rPr>
                        <a:t>Функциональности</a:t>
                      </a:r>
                      <a:endParaRPr lang="ru-RU" sz="1400" baseline="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Arial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Arial" charset="0"/>
                        </a:rPr>
                        <a:t>подсистемы</a:t>
                      </a:r>
                    </a:p>
                  </a:txBody>
                  <a:tcPr marL="91442" marR="91442" marT="45718" marB="45718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Arial" charset="0"/>
                        </a:rPr>
                        <a:t>Назначение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Arial" charset="0"/>
                        </a:rPr>
                        <a:t>подсистемы</a:t>
                      </a:r>
                    </a:p>
                  </a:txBody>
                  <a:tcPr marL="91442" marR="91442" marT="45718" marB="45718" anchor="ctr"/>
                </a:tc>
              </a:tr>
              <a:tr h="15317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Геоинформационное представление данных ВЭ ЯРОО</a:t>
                      </a:r>
                    </a:p>
                  </a:txBody>
                  <a:tcPr marL="91442" marR="91442" marT="45718" marB="45718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Подсистема реализует функциональность</a:t>
                      </a:r>
                      <a:r>
                        <a:rPr lang="ru-RU" sz="1200" baseline="0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по представлению </a:t>
                      </a:r>
                      <a:r>
                        <a:rPr lang="ru-RU" sz="1200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тематических карт для отображения информации о ЯРОО, зоне наблюдения и санитарно-защитной зоне ЯРОО, населенных пунктов, расположенных вблизи размещения ЯРОО, просмотра схемы площадки размещения ЯРОО и пр.</a:t>
                      </a:r>
                    </a:p>
                  </a:txBody>
                  <a:tcPr marL="91442" marR="91442" marT="45718" marB="45718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Обеспечивает информационную</a:t>
                      </a:r>
                      <a:r>
                        <a:rPr lang="ru-RU" sz="1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поддержку процесса принятия управленческих решений по ВЭ ЯРОО.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Обеспечивает формирование аналитических отчетов с применением ГИС-анализа.</a:t>
                      </a:r>
                    </a:p>
                  </a:txBody>
                  <a:tcPr marL="91442" marR="91442" marT="45718" marB="45718" anchor="ctr"/>
                </a:tc>
              </a:tr>
              <a:tr h="20824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Экспертно-информационный портал</a:t>
                      </a:r>
                    </a:p>
                  </a:txBody>
                  <a:tcPr marL="91442" marR="91442" marT="45718" marB="45718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defRPr/>
                      </a:pPr>
                      <a:r>
                        <a:rPr lang="ru-RU" sz="1200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Подсистема реализует функциональность по:</a:t>
                      </a:r>
                    </a:p>
                    <a:p>
                      <a:pPr marL="174625" indent="-174625">
                        <a:spcBef>
                          <a:spcPts val="600"/>
                        </a:spcBef>
                        <a:buFont typeface="Wingdings" pitchFamily="2" charset="2"/>
                        <a:buChar char="§"/>
                        <a:defRPr/>
                      </a:pPr>
                      <a:r>
                        <a:rPr lang="ru-RU" sz="1200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информационному обеспечению участников сферы</a:t>
                      </a:r>
                      <a:r>
                        <a:rPr lang="ru-RU" sz="1200" baseline="0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ru-RU" sz="1200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ВЭ ЯРОО – организаций поставщиков и потребителей услуг, экспертного сообщества, прочих заинтересованных лиц в области ВЭ ЯРОО.</a:t>
                      </a:r>
                    </a:p>
                    <a:p>
                      <a:pPr marL="174625" indent="-174625">
                        <a:spcBef>
                          <a:spcPts val="600"/>
                        </a:spcBef>
                        <a:buFont typeface="Wingdings" pitchFamily="2" charset="2"/>
                        <a:buChar char="§"/>
                        <a:defRPr/>
                      </a:pPr>
                      <a:r>
                        <a:rPr lang="ru-RU" sz="1200" baseline="0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публикации информации о специализированных технологиях, хранящихся в подсистеме БДТ ВЭ ЯРОО.</a:t>
                      </a:r>
                      <a:endParaRPr lang="ru-RU" sz="1200" noProof="0" dirty="0" smtClean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marL="91442" marR="91442" marT="45718" marB="45718" anchor="ctr"/>
                </a:tc>
                <a:tc>
                  <a:txBody>
                    <a:bodyPr/>
                    <a:lstStyle/>
                    <a:p>
                      <a:r>
                        <a:rPr lang="ru-RU" sz="1200" kern="1200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Предназначения для формирования общедоступного ресурса </a:t>
                      </a:r>
                      <a:r>
                        <a:rPr lang="ru-RU" sz="1200" baseline="0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для </a:t>
                      </a:r>
                      <a:r>
                        <a:rPr lang="ru-RU" sz="1200" kern="1200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накопления и использования знаний о</a:t>
                      </a:r>
                      <a:r>
                        <a:rPr lang="ru-RU" sz="1200" kern="1200" baseline="0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kern="1200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предметной области ВЭ ЯРОО и РЗТ</a:t>
                      </a:r>
                      <a:r>
                        <a:rPr lang="ru-RU" sz="1200" kern="1200" baseline="0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kern="1200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 информации о специализированных технологиях по ВЭ ЯРОО.</a:t>
                      </a:r>
                      <a:endParaRPr lang="ru-RU" sz="1200" noProof="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marL="91442" marR="91442" marT="45718" marB="45718" anchor="ctr"/>
                </a:tc>
              </a:tr>
              <a:tr h="935578">
                <a:tc>
                  <a:txBody>
                    <a:bodyPr/>
                    <a:lstStyle/>
                    <a:p>
                      <a:r>
                        <a:rPr lang="ru-RU" sz="1200" b="1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Информационно-управляющий портал</a:t>
                      </a:r>
                    </a:p>
                  </a:txBody>
                  <a:tcPr marL="91442" marR="91442" marT="45718" marB="45718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Подсистема реализует функциональность по созданию, редактированию, отображению, управлению, поиску данных подсистем Системы.</a:t>
                      </a:r>
                    </a:p>
                  </a:txBody>
                  <a:tcPr marL="91442" marR="91442" marT="45718" marB="45718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Обеспечивает</a:t>
                      </a:r>
                      <a:r>
                        <a:rPr lang="en-US" sz="1200" baseline="0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ru-RU" sz="1200" baseline="0" noProof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управление всеми подсистемами Системы с помощью единого пользовательского интерфейса.</a:t>
                      </a:r>
                      <a:endParaRPr lang="ru-RU" sz="1200" baseline="0" dirty="0" smtClean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marL="91442" marR="91442" marT="45718" marB="45718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881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F5981-A090-4580-B96D-A1C2F8B81644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sp>
        <p:nvSpPr>
          <p:cNvPr id="7" name="Заголовок 4"/>
          <p:cNvSpPr txBox="1">
            <a:spLocks/>
          </p:cNvSpPr>
          <p:nvPr/>
        </p:nvSpPr>
        <p:spPr bwMode="auto">
          <a:xfrm>
            <a:off x="323529" y="0"/>
            <a:ext cx="8568951" cy="114298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Перспективы развития ОИС ВЭ ЯРОО</a:t>
            </a:r>
          </a:p>
        </p:txBody>
      </p:sp>
      <p:sp>
        <p:nvSpPr>
          <p:cNvPr id="8" name="Номер слайда 3"/>
          <p:cNvSpPr txBox="1">
            <a:spLocks/>
          </p:cNvSpPr>
          <p:nvPr/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r" defTabSz="914400" rtl="0" eaLnBrk="1" latinLnBrk="0" hangingPunct="1">
              <a:defRPr sz="2200" b="1" kern="1200">
                <a:solidFill>
                  <a:schemeClr val="hlink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4BDD50C-7DAB-4754-A975-A7F980BEDF35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23529" y="1349181"/>
            <a:ext cx="8568951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ru-RU" sz="1600" b="0" dirty="0" smtClean="0">
                <a:solidFill>
                  <a:schemeClr val="accent4">
                    <a:lumMod val="50000"/>
                  </a:schemeClr>
                </a:solidFill>
              </a:rPr>
              <a:t>В рамках развития ОИС ВЭ ЯРОО планируется </a:t>
            </a:r>
            <a:r>
              <a:rPr lang="ru-RU" sz="1600" b="0" dirty="0">
                <a:solidFill>
                  <a:schemeClr val="accent4">
                    <a:lumMod val="50000"/>
                  </a:schemeClr>
                </a:solidFill>
              </a:rPr>
              <a:t>запуск проекта </a:t>
            </a:r>
            <a:r>
              <a:rPr lang="ru-RU" sz="1600" b="0" dirty="0" smtClean="0">
                <a:solidFill>
                  <a:schemeClr val="accent4">
                    <a:lumMod val="50000"/>
                  </a:schemeClr>
                </a:solidFill>
              </a:rPr>
              <a:t>по созданию Интеграционных и Локальных уровней ОИС ВЭ ЯРОО, в рамках которого будут созданы информационные системы на соответствующих уровнях, которые должны обеспечить информационную </a:t>
            </a:r>
            <a:r>
              <a:rPr lang="ru-RU" sz="1600" b="0" dirty="0">
                <a:solidFill>
                  <a:schemeClr val="accent4">
                    <a:lumMod val="50000"/>
                  </a:schemeClr>
                </a:solidFill>
              </a:rPr>
              <a:t>поддержку корпоративному уровню </a:t>
            </a:r>
            <a:r>
              <a:rPr lang="ru-RU" sz="1600" b="0" dirty="0" smtClean="0">
                <a:solidFill>
                  <a:schemeClr val="accent4">
                    <a:lumMod val="50000"/>
                  </a:schemeClr>
                </a:solidFill>
              </a:rPr>
              <a:t>ОИС ВЭ ЯРОО.</a:t>
            </a:r>
          </a:p>
          <a:p>
            <a:pPr>
              <a:spcBef>
                <a:spcPts val="600"/>
              </a:spcBef>
              <a:spcAft>
                <a:spcPts val="3000"/>
              </a:spcAft>
            </a:pPr>
            <a:r>
              <a:rPr lang="ru-RU" sz="1600" b="0" dirty="0" smtClean="0">
                <a:solidFill>
                  <a:schemeClr val="accent4">
                    <a:lumMod val="50000"/>
                  </a:schemeClr>
                </a:solidFill>
              </a:rPr>
              <a:t>Сроки реализации проекта – 2015-2016 гг.</a:t>
            </a:r>
            <a:endParaRPr lang="ru-RU" sz="1200" b="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ru-RU" sz="1600" b="0" dirty="0" smtClean="0">
                <a:solidFill>
                  <a:schemeClr val="accent4">
                    <a:lumMod val="50000"/>
                  </a:schemeClr>
                </a:solidFill>
              </a:rPr>
              <a:t>В рамках совершенствования методологии оценки стоимости работ по ВЭ </a:t>
            </a:r>
            <a:r>
              <a:rPr lang="ru-RU" sz="1600" b="0" dirty="0">
                <a:solidFill>
                  <a:schemeClr val="accent4">
                    <a:lumMod val="50000"/>
                  </a:schemeClr>
                </a:solidFill>
              </a:rPr>
              <a:t>п</a:t>
            </a:r>
            <a:r>
              <a:rPr lang="ru-RU" sz="1600" b="0" dirty="0" smtClean="0">
                <a:solidFill>
                  <a:schemeClr val="accent4">
                    <a:lumMod val="50000"/>
                  </a:schemeClr>
                </a:solidFill>
              </a:rPr>
              <a:t>ланируется запуск </a:t>
            </a:r>
            <a:r>
              <a:rPr lang="ru-RU" sz="1600" b="0" dirty="0">
                <a:solidFill>
                  <a:schemeClr val="accent4">
                    <a:lumMod val="50000"/>
                  </a:schemeClr>
                </a:solidFill>
              </a:rPr>
              <a:t>проекта по разработке отраслевых нормативных и организационно-распорядительных документов по расчёту и учету стоимости работ и услуг по выводу из эксплуатации, РЗТ и обращению РАО от ВЭ ОИАЭ, а именно</a:t>
            </a:r>
            <a:r>
              <a:rPr lang="ru-RU" sz="1600" b="0" dirty="0" smtClean="0">
                <a:solidFill>
                  <a:schemeClr val="accent4">
                    <a:lumMod val="50000"/>
                  </a:schemeClr>
                </a:solidFill>
              </a:rPr>
              <a:t>:</a:t>
            </a:r>
            <a:endParaRPr lang="ru-RU" sz="1600" b="0" dirty="0">
              <a:solidFill>
                <a:schemeClr val="accent4">
                  <a:lumMod val="50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1600" b="0" dirty="0" smtClean="0">
                <a:solidFill>
                  <a:schemeClr val="accent4">
                    <a:lumMod val="50000"/>
                  </a:schemeClr>
                </a:solidFill>
              </a:rPr>
              <a:t>Разработка классификатора </a:t>
            </a:r>
            <a:r>
              <a:rPr lang="ru-RU" sz="1600" b="0" dirty="0">
                <a:solidFill>
                  <a:schemeClr val="accent4">
                    <a:lumMod val="50000"/>
                  </a:schemeClr>
                </a:solidFill>
              </a:rPr>
              <a:t>работ по ВЭ ОИАЭ и РЗТ.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1600" b="0" dirty="0" smtClean="0">
                <a:solidFill>
                  <a:schemeClr val="accent4">
                    <a:lumMod val="50000"/>
                  </a:schemeClr>
                </a:solidFill>
              </a:rPr>
              <a:t>Разработка справочника отраслевых единичных </a:t>
            </a:r>
            <a:r>
              <a:rPr lang="ru-RU" sz="1600" b="0" dirty="0">
                <a:solidFill>
                  <a:schemeClr val="accent4">
                    <a:lumMod val="50000"/>
                  </a:schemeClr>
                </a:solidFill>
              </a:rPr>
              <a:t>расценок </a:t>
            </a:r>
            <a:r>
              <a:rPr lang="ru-RU" sz="1600" b="0" dirty="0" smtClean="0">
                <a:solidFill>
                  <a:schemeClr val="accent4">
                    <a:lumMod val="50000"/>
                  </a:schemeClr>
                </a:solidFill>
              </a:rPr>
              <a:t>(ОЕР</a:t>
            </a:r>
            <a:r>
              <a:rPr lang="ru-RU" sz="1600" b="0" dirty="0">
                <a:solidFill>
                  <a:schemeClr val="accent4">
                    <a:lumMod val="50000"/>
                  </a:schemeClr>
                </a:solidFill>
              </a:rPr>
              <a:t>) на работы по ВЭ ОИАЭ и РЗТ</a:t>
            </a:r>
            <a:r>
              <a:rPr lang="ru-RU" sz="1600" b="0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  <a:endParaRPr lang="ru-RU" sz="1600" b="0" dirty="0">
              <a:solidFill>
                <a:schemeClr val="accent4">
                  <a:lumMod val="50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ru-RU" sz="1600" b="0" dirty="0">
                <a:solidFill>
                  <a:schemeClr val="accent4">
                    <a:lumMod val="50000"/>
                  </a:schemeClr>
                </a:solidFill>
              </a:rPr>
              <a:t>Сроки реализации проекта – 2014-2016 гг</a:t>
            </a:r>
            <a:r>
              <a:rPr lang="ru-RU" sz="1600" b="0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  <a:endParaRPr lang="ru-RU" sz="1600" b="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24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21ACE3-2E04-4E4B-9E1E-BEC88F61E507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sp>
        <p:nvSpPr>
          <p:cNvPr id="4" name="Rectangle 21"/>
          <p:cNvSpPr>
            <a:spLocks noChangeArrowheads="1"/>
          </p:cNvSpPr>
          <p:nvPr/>
        </p:nvSpPr>
        <p:spPr bwMode="auto">
          <a:xfrm>
            <a:off x="1028700" y="3197225"/>
            <a:ext cx="7358063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ru-RU" sz="3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СПАСИБО ЗА ВНИМАНИЕ!</a:t>
            </a:r>
            <a:endParaRPr lang="en-GB" sz="32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Номер слайда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4BF90514-4622-46B9-A9FD-CBCF152276C3}" type="slidenum">
              <a:rPr lang="ru-RU">
                <a:solidFill>
                  <a:srgbClr val="414142"/>
                </a:solidFill>
              </a:rPr>
              <a:pPr/>
              <a:t>3</a:t>
            </a:fld>
            <a:endParaRPr lang="ru-RU">
              <a:solidFill>
                <a:srgbClr val="414142"/>
              </a:solidFill>
            </a:endParaRPr>
          </a:p>
        </p:txBody>
      </p:sp>
      <p:sp>
        <p:nvSpPr>
          <p:cNvPr id="8" name="Текст 5"/>
          <p:cNvSpPr>
            <a:spLocks noGrp="1"/>
          </p:cNvSpPr>
          <p:nvPr>
            <p:ph type="body" idx="4294967295"/>
          </p:nvPr>
        </p:nvSpPr>
        <p:spPr>
          <a:xfrm>
            <a:off x="1844675" y="2432050"/>
            <a:ext cx="7299325" cy="2098675"/>
          </a:xfrm>
          <a:prstGeom prst="rect">
            <a:avLst/>
          </a:prstGeom>
        </p:spPr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</a:t>
            </a: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создания информационных </a:t>
            </a:r>
            <a:endParaRPr lang="ru-RU" sz="2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  </a:t>
            </a: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данных вывода из эксплуатации </a:t>
            </a:r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ЯРОО </a:t>
            </a: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 период 2007-2013 гг., перспективы развития</a:t>
            </a:r>
            <a:endParaRPr lang="ru-RU" sz="2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62279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 txBox="1">
            <a:spLocks/>
          </p:cNvSpPr>
          <p:nvPr/>
        </p:nvSpPr>
        <p:spPr bwMode="auto">
          <a:xfrm>
            <a:off x="0" y="371256"/>
            <a:ext cx="9153525" cy="4185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>
            <a:lvl1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2pPr>
            <a:lvl3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3pPr>
            <a:lvl4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4pPr>
            <a:lvl5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5pPr>
            <a:lvl6pPr marL="45720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6pPr>
            <a:lvl7pPr marL="91440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7pPr>
            <a:lvl8pPr marL="137160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8pPr>
            <a:lvl9pPr marL="182880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lvl="1"/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Необходимость создания ИС БДВЭ</a:t>
            </a:r>
            <a:endParaRPr lang="ru-RU" sz="4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</p:spPr>
        <p:txBody>
          <a:bodyPr/>
          <a:lstStyle/>
          <a:p>
            <a:pPr>
              <a:defRPr/>
            </a:pPr>
            <a:fld id="{F4BDD50C-7DAB-4754-A975-A7F980BEDF35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4</a:t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05" y="1527353"/>
            <a:ext cx="8718023" cy="4609265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Ромб 4"/>
          <p:cNvSpPr/>
          <p:nvPr/>
        </p:nvSpPr>
        <p:spPr>
          <a:xfrm>
            <a:off x="1893401" y="3136348"/>
            <a:ext cx="99895" cy="103549"/>
          </a:xfrm>
          <a:prstGeom prst="diamond">
            <a:avLst/>
          </a:prstGeom>
          <a:solidFill>
            <a:srgbClr val="FA9106"/>
          </a:solidFill>
          <a:ln w="12700"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Ромб 6"/>
          <p:cNvSpPr/>
          <p:nvPr/>
        </p:nvSpPr>
        <p:spPr>
          <a:xfrm>
            <a:off x="1993295" y="3136348"/>
            <a:ext cx="99895" cy="103549"/>
          </a:xfrm>
          <a:prstGeom prst="diamond">
            <a:avLst/>
          </a:prstGeom>
          <a:solidFill>
            <a:srgbClr val="FA9106"/>
          </a:solidFill>
          <a:ln w="12700"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Ромб 7"/>
          <p:cNvSpPr/>
          <p:nvPr/>
        </p:nvSpPr>
        <p:spPr>
          <a:xfrm>
            <a:off x="2093189" y="3140330"/>
            <a:ext cx="99895" cy="103549"/>
          </a:xfrm>
          <a:prstGeom prst="diamond">
            <a:avLst/>
          </a:prstGeom>
          <a:solidFill>
            <a:srgbClr val="FA9106"/>
          </a:solidFill>
          <a:ln w="12700"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Ромб 8"/>
          <p:cNvSpPr/>
          <p:nvPr/>
        </p:nvSpPr>
        <p:spPr>
          <a:xfrm>
            <a:off x="2193083" y="3140330"/>
            <a:ext cx="99895" cy="103549"/>
          </a:xfrm>
          <a:prstGeom prst="diamond">
            <a:avLst/>
          </a:prstGeom>
          <a:solidFill>
            <a:srgbClr val="0070C0"/>
          </a:solidFill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Ромб 9"/>
          <p:cNvSpPr/>
          <p:nvPr/>
        </p:nvSpPr>
        <p:spPr>
          <a:xfrm>
            <a:off x="6897183" y="2598688"/>
            <a:ext cx="99895" cy="103549"/>
          </a:xfrm>
          <a:prstGeom prst="diamond">
            <a:avLst/>
          </a:prstGeom>
          <a:solidFill>
            <a:srgbClr val="FA9106"/>
          </a:solidFill>
          <a:ln w="12700"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Ромб 10"/>
          <p:cNvSpPr/>
          <p:nvPr/>
        </p:nvSpPr>
        <p:spPr>
          <a:xfrm>
            <a:off x="6997077" y="2598688"/>
            <a:ext cx="99895" cy="103549"/>
          </a:xfrm>
          <a:prstGeom prst="diamond">
            <a:avLst/>
          </a:prstGeom>
          <a:solidFill>
            <a:srgbClr val="FA9106"/>
          </a:solidFill>
          <a:ln w="12700"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Ромб 11"/>
          <p:cNvSpPr/>
          <p:nvPr/>
        </p:nvSpPr>
        <p:spPr>
          <a:xfrm>
            <a:off x="7096971" y="2602671"/>
            <a:ext cx="99895" cy="103549"/>
          </a:xfrm>
          <a:prstGeom prst="diamond">
            <a:avLst/>
          </a:prstGeom>
          <a:solidFill>
            <a:srgbClr val="FA9106"/>
          </a:solidFill>
          <a:ln w="12700"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Ромб 12"/>
          <p:cNvSpPr/>
          <p:nvPr/>
        </p:nvSpPr>
        <p:spPr>
          <a:xfrm>
            <a:off x="7196865" y="2602671"/>
            <a:ext cx="99895" cy="103549"/>
          </a:xfrm>
          <a:prstGeom prst="diamond">
            <a:avLst/>
          </a:prstGeom>
          <a:solidFill>
            <a:srgbClr val="FA9106"/>
          </a:solidFill>
          <a:ln w="12700"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Ромб 13"/>
          <p:cNvSpPr/>
          <p:nvPr/>
        </p:nvSpPr>
        <p:spPr>
          <a:xfrm>
            <a:off x="1107871" y="3979411"/>
            <a:ext cx="99895" cy="103549"/>
          </a:xfrm>
          <a:prstGeom prst="diamond">
            <a:avLst/>
          </a:prstGeom>
          <a:solidFill>
            <a:srgbClr val="0070C0"/>
          </a:solidFill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Ромб 14"/>
          <p:cNvSpPr/>
          <p:nvPr/>
        </p:nvSpPr>
        <p:spPr>
          <a:xfrm>
            <a:off x="1207765" y="3979411"/>
            <a:ext cx="99895" cy="103549"/>
          </a:xfrm>
          <a:prstGeom prst="diamond">
            <a:avLst/>
          </a:prstGeom>
          <a:solidFill>
            <a:srgbClr val="0070C0"/>
          </a:solidFill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Ромб 15"/>
          <p:cNvSpPr/>
          <p:nvPr/>
        </p:nvSpPr>
        <p:spPr>
          <a:xfrm>
            <a:off x="1307659" y="3979411"/>
            <a:ext cx="99895" cy="103549"/>
          </a:xfrm>
          <a:prstGeom prst="diamond">
            <a:avLst/>
          </a:prstGeom>
          <a:solidFill>
            <a:srgbClr val="0070C0"/>
          </a:solidFill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Ромб 16"/>
          <p:cNvSpPr/>
          <p:nvPr/>
        </p:nvSpPr>
        <p:spPr>
          <a:xfrm>
            <a:off x="903543" y="4640303"/>
            <a:ext cx="99895" cy="103549"/>
          </a:xfrm>
          <a:prstGeom prst="diamond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Ромб 17"/>
          <p:cNvSpPr/>
          <p:nvPr/>
        </p:nvSpPr>
        <p:spPr>
          <a:xfrm>
            <a:off x="1003437" y="4640303"/>
            <a:ext cx="99895" cy="103549"/>
          </a:xfrm>
          <a:prstGeom prst="diamond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Ромб 18"/>
          <p:cNvSpPr/>
          <p:nvPr/>
        </p:nvSpPr>
        <p:spPr>
          <a:xfrm>
            <a:off x="1103331" y="4640303"/>
            <a:ext cx="99895" cy="103549"/>
          </a:xfrm>
          <a:prstGeom prst="diamond">
            <a:avLst/>
          </a:prstGeom>
          <a:solidFill>
            <a:srgbClr val="0070C0"/>
          </a:solidFill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Ромб 19"/>
          <p:cNvSpPr/>
          <p:nvPr/>
        </p:nvSpPr>
        <p:spPr>
          <a:xfrm>
            <a:off x="1198683" y="4640303"/>
            <a:ext cx="99895" cy="103549"/>
          </a:xfrm>
          <a:prstGeom prst="diamond">
            <a:avLst/>
          </a:prstGeom>
          <a:solidFill>
            <a:srgbClr val="0070C0"/>
          </a:solidFill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Ромб 20"/>
          <p:cNvSpPr/>
          <p:nvPr/>
        </p:nvSpPr>
        <p:spPr>
          <a:xfrm>
            <a:off x="1298577" y="4640303"/>
            <a:ext cx="99895" cy="103549"/>
          </a:xfrm>
          <a:prstGeom prst="diamond">
            <a:avLst/>
          </a:prstGeom>
          <a:solidFill>
            <a:srgbClr val="0070C0"/>
          </a:solidFill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Трапеция 21"/>
          <p:cNvSpPr/>
          <p:nvPr/>
        </p:nvSpPr>
        <p:spPr>
          <a:xfrm>
            <a:off x="3791386" y="5111747"/>
            <a:ext cx="104435" cy="79653"/>
          </a:xfrm>
          <a:prstGeom prst="trapezoid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" name="Трапеция 22"/>
          <p:cNvSpPr/>
          <p:nvPr/>
        </p:nvSpPr>
        <p:spPr>
          <a:xfrm>
            <a:off x="3895822" y="5111747"/>
            <a:ext cx="104435" cy="79653"/>
          </a:xfrm>
          <a:prstGeom prst="trapezoid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" name="Трапеция 23"/>
          <p:cNvSpPr/>
          <p:nvPr/>
        </p:nvSpPr>
        <p:spPr>
          <a:xfrm>
            <a:off x="3998743" y="5111747"/>
            <a:ext cx="104435" cy="79653"/>
          </a:xfrm>
          <a:prstGeom prst="trapezoid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" name="Трапеция 24"/>
          <p:cNvSpPr/>
          <p:nvPr/>
        </p:nvSpPr>
        <p:spPr>
          <a:xfrm>
            <a:off x="4100150" y="5111747"/>
            <a:ext cx="104435" cy="79653"/>
          </a:xfrm>
          <a:prstGeom prst="trapezoid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" name="Трапеция 25"/>
          <p:cNvSpPr/>
          <p:nvPr/>
        </p:nvSpPr>
        <p:spPr>
          <a:xfrm>
            <a:off x="4204583" y="5111747"/>
            <a:ext cx="104435" cy="79653"/>
          </a:xfrm>
          <a:prstGeom prst="trapezoid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" name="Трапеция 26"/>
          <p:cNvSpPr/>
          <p:nvPr/>
        </p:nvSpPr>
        <p:spPr>
          <a:xfrm>
            <a:off x="4472482" y="5231225"/>
            <a:ext cx="104435" cy="79653"/>
          </a:xfrm>
          <a:prstGeom prst="trapezoid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" name="Трапеция 27"/>
          <p:cNvSpPr/>
          <p:nvPr/>
        </p:nvSpPr>
        <p:spPr>
          <a:xfrm>
            <a:off x="4576915" y="5231225"/>
            <a:ext cx="104435" cy="79653"/>
          </a:xfrm>
          <a:prstGeom prst="trapezoid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" name="Трапеция 28"/>
          <p:cNvSpPr/>
          <p:nvPr/>
        </p:nvSpPr>
        <p:spPr>
          <a:xfrm>
            <a:off x="2394383" y="4673654"/>
            <a:ext cx="104435" cy="79653"/>
          </a:xfrm>
          <a:prstGeom prst="trapezoid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" name="Трапеция 29"/>
          <p:cNvSpPr/>
          <p:nvPr/>
        </p:nvSpPr>
        <p:spPr>
          <a:xfrm>
            <a:off x="2498820" y="4673654"/>
            <a:ext cx="105948" cy="79653"/>
          </a:xfrm>
          <a:prstGeom prst="trapezoid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1" name="Трапеция 30"/>
          <p:cNvSpPr/>
          <p:nvPr/>
        </p:nvSpPr>
        <p:spPr>
          <a:xfrm>
            <a:off x="2601739" y="4673654"/>
            <a:ext cx="104435" cy="79653"/>
          </a:xfrm>
          <a:prstGeom prst="trapezoid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" name="Трапеция 31"/>
          <p:cNvSpPr/>
          <p:nvPr/>
        </p:nvSpPr>
        <p:spPr>
          <a:xfrm>
            <a:off x="2703147" y="4673654"/>
            <a:ext cx="104435" cy="79653"/>
          </a:xfrm>
          <a:prstGeom prst="trapezoid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" name="Трапеция 32"/>
          <p:cNvSpPr/>
          <p:nvPr/>
        </p:nvSpPr>
        <p:spPr>
          <a:xfrm>
            <a:off x="2807581" y="4673654"/>
            <a:ext cx="105948" cy="79653"/>
          </a:xfrm>
          <a:prstGeom prst="trapezoid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" name="Равнобедренный треугольник 33"/>
          <p:cNvSpPr/>
          <p:nvPr/>
        </p:nvSpPr>
        <p:spPr>
          <a:xfrm>
            <a:off x="450990" y="4343593"/>
            <a:ext cx="108000" cy="102222"/>
          </a:xfrm>
          <a:prstGeom prst="triangle">
            <a:avLst/>
          </a:prstGeom>
          <a:solidFill>
            <a:srgbClr val="FA9106"/>
          </a:solidFill>
          <a:ln w="12700"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5" name="Равнобедренный треугольник 34"/>
          <p:cNvSpPr/>
          <p:nvPr/>
        </p:nvSpPr>
        <p:spPr>
          <a:xfrm>
            <a:off x="555425" y="4343593"/>
            <a:ext cx="108000" cy="102222"/>
          </a:xfrm>
          <a:prstGeom prst="triangle">
            <a:avLst/>
          </a:prstGeom>
          <a:solidFill>
            <a:srgbClr val="FA9106"/>
          </a:solidFill>
          <a:ln w="12700"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" name="Равнобедренный треугольник 35"/>
          <p:cNvSpPr/>
          <p:nvPr/>
        </p:nvSpPr>
        <p:spPr>
          <a:xfrm>
            <a:off x="658346" y="4343593"/>
            <a:ext cx="108000" cy="102222"/>
          </a:xfrm>
          <a:prstGeom prst="triangle">
            <a:avLst/>
          </a:prstGeom>
          <a:solidFill>
            <a:srgbClr val="0070C0"/>
          </a:solidFill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" name="Равнобедренный треугольник 36"/>
          <p:cNvSpPr/>
          <p:nvPr/>
        </p:nvSpPr>
        <p:spPr>
          <a:xfrm>
            <a:off x="762781" y="4343593"/>
            <a:ext cx="108000" cy="102222"/>
          </a:xfrm>
          <a:prstGeom prst="triangle">
            <a:avLst/>
          </a:prstGeom>
          <a:solidFill>
            <a:srgbClr val="0070C0"/>
          </a:solidFill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8" name="Равнобедренный треугольник 37"/>
          <p:cNvSpPr/>
          <p:nvPr/>
        </p:nvSpPr>
        <p:spPr>
          <a:xfrm>
            <a:off x="827862" y="3498767"/>
            <a:ext cx="108000" cy="100800"/>
          </a:xfrm>
          <a:prstGeom prst="triangle">
            <a:avLst/>
          </a:prstGeom>
          <a:solidFill>
            <a:srgbClr val="FA9106"/>
          </a:solidFill>
          <a:ln w="12700"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9" name="Равнобедренный треугольник 38"/>
          <p:cNvSpPr/>
          <p:nvPr/>
        </p:nvSpPr>
        <p:spPr>
          <a:xfrm>
            <a:off x="932297" y="3498767"/>
            <a:ext cx="108000" cy="100800"/>
          </a:xfrm>
          <a:prstGeom prst="triangle">
            <a:avLst/>
          </a:prstGeom>
          <a:solidFill>
            <a:srgbClr val="FA9106"/>
          </a:solidFill>
          <a:ln w="12700"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0" name="Равнобедренный треугольник 39"/>
          <p:cNvSpPr/>
          <p:nvPr/>
        </p:nvSpPr>
        <p:spPr>
          <a:xfrm>
            <a:off x="1035219" y="3498767"/>
            <a:ext cx="108000" cy="100800"/>
          </a:xfrm>
          <a:prstGeom prst="triangle">
            <a:avLst/>
          </a:prstGeom>
          <a:solidFill>
            <a:srgbClr val="FA9106"/>
          </a:solidFill>
          <a:ln w="12700"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1" name="Равнобедренный треугольник 40"/>
          <p:cNvSpPr/>
          <p:nvPr/>
        </p:nvSpPr>
        <p:spPr>
          <a:xfrm>
            <a:off x="1139654" y="3498767"/>
            <a:ext cx="108000" cy="100800"/>
          </a:xfrm>
          <a:prstGeom prst="triangle">
            <a:avLst/>
          </a:prstGeom>
          <a:solidFill>
            <a:srgbClr val="0070C0"/>
          </a:solidFill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2" name="Равнобедренный треугольник 41"/>
          <p:cNvSpPr/>
          <p:nvPr/>
        </p:nvSpPr>
        <p:spPr>
          <a:xfrm>
            <a:off x="659861" y="3980072"/>
            <a:ext cx="107463" cy="102222"/>
          </a:xfrm>
          <a:prstGeom prst="triangle">
            <a:avLst/>
          </a:prstGeom>
          <a:solidFill>
            <a:srgbClr val="0070C0"/>
          </a:solidFill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3" name="Равнобедренный треугольник 42"/>
          <p:cNvSpPr/>
          <p:nvPr/>
        </p:nvSpPr>
        <p:spPr>
          <a:xfrm>
            <a:off x="762781" y="3980072"/>
            <a:ext cx="105948" cy="102222"/>
          </a:xfrm>
          <a:prstGeom prst="triangle">
            <a:avLst/>
          </a:prstGeom>
          <a:solidFill>
            <a:srgbClr val="0070C0"/>
          </a:solidFill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4" name="Равнобедренный треугольник 43"/>
          <p:cNvSpPr/>
          <p:nvPr/>
        </p:nvSpPr>
        <p:spPr>
          <a:xfrm>
            <a:off x="867217" y="3980072"/>
            <a:ext cx="105948" cy="102222"/>
          </a:xfrm>
          <a:prstGeom prst="triangle">
            <a:avLst/>
          </a:prstGeom>
          <a:solidFill>
            <a:srgbClr val="0070C0"/>
          </a:solidFill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5" name="Ромб 44"/>
          <p:cNvSpPr/>
          <p:nvPr/>
        </p:nvSpPr>
        <p:spPr>
          <a:xfrm>
            <a:off x="2507901" y="4806410"/>
            <a:ext cx="99895" cy="103549"/>
          </a:xfrm>
          <a:prstGeom prst="diamond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6" name="Ромб 45"/>
          <p:cNvSpPr/>
          <p:nvPr/>
        </p:nvSpPr>
        <p:spPr>
          <a:xfrm>
            <a:off x="2607795" y="4806410"/>
            <a:ext cx="99895" cy="103549"/>
          </a:xfrm>
          <a:prstGeom prst="diamond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7" name="Ромб 46"/>
          <p:cNvSpPr/>
          <p:nvPr/>
        </p:nvSpPr>
        <p:spPr>
          <a:xfrm>
            <a:off x="2707689" y="4810392"/>
            <a:ext cx="99895" cy="103549"/>
          </a:xfrm>
          <a:prstGeom prst="diamond">
            <a:avLst/>
          </a:prstGeom>
          <a:solidFill>
            <a:srgbClr val="0070C0"/>
          </a:solidFill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8" name="Ромб 47"/>
          <p:cNvSpPr/>
          <p:nvPr/>
        </p:nvSpPr>
        <p:spPr>
          <a:xfrm>
            <a:off x="803649" y="4898771"/>
            <a:ext cx="99895" cy="103549"/>
          </a:xfrm>
          <a:prstGeom prst="diamond">
            <a:avLst/>
          </a:prstGeom>
          <a:solidFill>
            <a:srgbClr val="0070C0"/>
          </a:solidFill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9" name="Ромб 48"/>
          <p:cNvSpPr/>
          <p:nvPr/>
        </p:nvSpPr>
        <p:spPr>
          <a:xfrm>
            <a:off x="1284956" y="4809065"/>
            <a:ext cx="99895" cy="103549"/>
          </a:xfrm>
          <a:prstGeom prst="diamond">
            <a:avLst/>
          </a:prstGeom>
          <a:solidFill>
            <a:srgbClr val="0070C0"/>
          </a:solidFill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0" name="Ромб 49"/>
          <p:cNvSpPr/>
          <p:nvPr/>
        </p:nvSpPr>
        <p:spPr>
          <a:xfrm>
            <a:off x="1384849" y="4809065"/>
            <a:ext cx="99895" cy="103549"/>
          </a:xfrm>
          <a:prstGeom prst="diamond">
            <a:avLst/>
          </a:prstGeom>
          <a:solidFill>
            <a:srgbClr val="0070C0"/>
          </a:solidFill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1" name="Ромб 50"/>
          <p:cNvSpPr/>
          <p:nvPr/>
        </p:nvSpPr>
        <p:spPr>
          <a:xfrm>
            <a:off x="1484744" y="4813047"/>
            <a:ext cx="99895" cy="103549"/>
          </a:xfrm>
          <a:prstGeom prst="diamond">
            <a:avLst/>
          </a:prstGeom>
          <a:solidFill>
            <a:srgbClr val="0070C0"/>
          </a:solidFill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2" name="Ромб 51"/>
          <p:cNvSpPr/>
          <p:nvPr/>
        </p:nvSpPr>
        <p:spPr>
          <a:xfrm>
            <a:off x="1580097" y="4813047"/>
            <a:ext cx="99895" cy="103549"/>
          </a:xfrm>
          <a:prstGeom prst="diamond">
            <a:avLst/>
          </a:prstGeom>
          <a:solidFill>
            <a:srgbClr val="0070C0"/>
          </a:solidFill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3" name="TextBox 114"/>
          <p:cNvSpPr txBox="1">
            <a:spLocks noChangeArrowheads="1"/>
          </p:cNvSpPr>
          <p:nvPr/>
        </p:nvSpPr>
        <p:spPr bwMode="auto">
          <a:xfrm>
            <a:off x="354126" y="2479765"/>
            <a:ext cx="300058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Ситуация по состоянию на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2013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год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240462" y="3079758"/>
            <a:ext cx="7699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err="1" smtClean="0"/>
              <a:t>КолАЭС</a:t>
            </a:r>
            <a:endParaRPr lang="ru-RU" sz="800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1240634" y="3439114"/>
            <a:ext cx="7699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/>
              <a:t>ЛАЭС</a:t>
            </a:r>
            <a:endParaRPr lang="ru-RU" sz="800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570355" y="3815739"/>
            <a:ext cx="5610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/>
              <a:t>САЭС</a:t>
            </a:r>
            <a:endParaRPr lang="ru-RU" sz="800" b="1" dirty="0"/>
          </a:p>
        </p:txBody>
      </p:sp>
      <p:sp>
        <p:nvSpPr>
          <p:cNvPr id="57" name="TextBox 56"/>
          <p:cNvSpPr txBox="1"/>
          <p:nvPr/>
        </p:nvSpPr>
        <p:spPr>
          <a:xfrm>
            <a:off x="1008354" y="3831983"/>
            <a:ext cx="4987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/>
              <a:t>КАЭС</a:t>
            </a:r>
            <a:endParaRPr lang="ru-RU" sz="800" b="1" dirty="0"/>
          </a:p>
        </p:txBody>
      </p:sp>
      <p:sp>
        <p:nvSpPr>
          <p:cNvPr id="58" name="TextBox 57"/>
          <p:cNvSpPr txBox="1"/>
          <p:nvPr/>
        </p:nvSpPr>
        <p:spPr>
          <a:xfrm>
            <a:off x="392726" y="4170534"/>
            <a:ext cx="5271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err="1" smtClean="0"/>
              <a:t>КуАЭС</a:t>
            </a:r>
            <a:endParaRPr lang="ru-RU" sz="800" b="1" dirty="0"/>
          </a:p>
        </p:txBody>
      </p:sp>
      <p:sp>
        <p:nvSpPr>
          <p:cNvPr id="59" name="TextBox 58"/>
          <p:cNvSpPr txBox="1"/>
          <p:nvPr/>
        </p:nvSpPr>
        <p:spPr>
          <a:xfrm>
            <a:off x="879252" y="4458208"/>
            <a:ext cx="7699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err="1" smtClean="0"/>
              <a:t>НвАЭС</a:t>
            </a:r>
            <a:endParaRPr lang="ru-RU" sz="800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6811896" y="2383242"/>
            <a:ext cx="7699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err="1" smtClean="0"/>
              <a:t>БилАЭС</a:t>
            </a:r>
            <a:endParaRPr lang="ru-RU" sz="800" b="1" dirty="0"/>
          </a:p>
        </p:txBody>
      </p:sp>
      <p:sp>
        <p:nvSpPr>
          <p:cNvPr id="61" name="TextBox 60"/>
          <p:cNvSpPr txBox="1"/>
          <p:nvPr/>
        </p:nvSpPr>
        <p:spPr>
          <a:xfrm>
            <a:off x="2464238" y="4894598"/>
            <a:ext cx="7699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err="1" smtClean="0"/>
              <a:t>БелАЭС</a:t>
            </a:r>
            <a:endParaRPr lang="ru-RU" sz="800" b="1" dirty="0"/>
          </a:p>
        </p:txBody>
      </p:sp>
      <p:sp>
        <p:nvSpPr>
          <p:cNvPr id="62" name="TextBox 61"/>
          <p:cNvSpPr txBox="1"/>
          <p:nvPr/>
        </p:nvSpPr>
        <p:spPr>
          <a:xfrm>
            <a:off x="1030613" y="4859508"/>
            <a:ext cx="11427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err="1" smtClean="0"/>
              <a:t>Балаковская</a:t>
            </a:r>
            <a:r>
              <a:rPr lang="ru-RU" sz="800" b="1" dirty="0" smtClean="0"/>
              <a:t> АЭС</a:t>
            </a:r>
            <a:endParaRPr lang="ru-RU" sz="800" b="1" dirty="0"/>
          </a:p>
        </p:txBody>
      </p:sp>
      <p:sp>
        <p:nvSpPr>
          <p:cNvPr id="63" name="Ромб 62"/>
          <p:cNvSpPr/>
          <p:nvPr/>
        </p:nvSpPr>
        <p:spPr>
          <a:xfrm>
            <a:off x="687895" y="4898771"/>
            <a:ext cx="99895" cy="103549"/>
          </a:xfrm>
          <a:prstGeom prst="diamond">
            <a:avLst/>
          </a:prstGeom>
          <a:solidFill>
            <a:srgbClr val="0070C0"/>
          </a:solidFill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4" name="TextBox 63"/>
          <p:cNvSpPr txBox="1"/>
          <p:nvPr/>
        </p:nvSpPr>
        <p:spPr>
          <a:xfrm>
            <a:off x="283895" y="4716976"/>
            <a:ext cx="11061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err="1" smtClean="0"/>
              <a:t>РостовскаяАЭС</a:t>
            </a:r>
            <a:endParaRPr lang="ru-RU" sz="800" b="1" dirty="0"/>
          </a:p>
        </p:txBody>
      </p:sp>
      <p:grpSp>
        <p:nvGrpSpPr>
          <p:cNvPr id="65" name="Группа 64"/>
          <p:cNvGrpSpPr/>
          <p:nvPr/>
        </p:nvGrpSpPr>
        <p:grpSpPr>
          <a:xfrm>
            <a:off x="338385" y="1478637"/>
            <a:ext cx="4230290" cy="886828"/>
            <a:chOff x="3427743" y="5945909"/>
            <a:chExt cx="4230290" cy="886828"/>
          </a:xfrm>
        </p:grpSpPr>
        <p:sp>
          <p:nvSpPr>
            <p:cNvPr id="66" name="Прямоугольник 65"/>
            <p:cNvSpPr/>
            <p:nvPr/>
          </p:nvSpPr>
          <p:spPr bwMode="auto">
            <a:xfrm>
              <a:off x="3427743" y="5993534"/>
              <a:ext cx="4230290" cy="838199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00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67" name="TextBox 111"/>
            <p:cNvSpPr txBox="1">
              <a:spLocks noChangeArrowheads="1"/>
            </p:cNvSpPr>
            <p:nvPr/>
          </p:nvSpPr>
          <p:spPr bwMode="auto">
            <a:xfrm>
              <a:off x="3604769" y="6586516"/>
              <a:ext cx="4032448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000" b="1" dirty="0">
                  <a:latin typeface="Calibri" pitchFamily="34" charset="0"/>
                  <a:cs typeface="Times New Roman" pitchFamily="18" charset="0"/>
                </a:rPr>
                <a:t>ПУГР/блок АЭС окончательно </a:t>
              </a:r>
              <a:r>
                <a:rPr lang="ru-RU" sz="1000" b="1" dirty="0" smtClean="0">
                  <a:latin typeface="Calibri" pitchFamily="34" charset="0"/>
                  <a:cs typeface="Times New Roman" pitchFamily="18" charset="0"/>
                </a:rPr>
                <a:t>остановлен</a:t>
              </a:r>
              <a:endParaRPr lang="ru-RU" sz="1000" b="1" dirty="0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68" name="TextBox 109"/>
            <p:cNvSpPr txBox="1">
              <a:spLocks noChangeArrowheads="1"/>
            </p:cNvSpPr>
            <p:nvPr/>
          </p:nvSpPr>
          <p:spPr bwMode="auto">
            <a:xfrm>
              <a:off x="3604769" y="6143455"/>
              <a:ext cx="4032448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000" b="1" dirty="0">
                  <a:latin typeface="Calibri" pitchFamily="34" charset="0"/>
                  <a:cs typeface="Times New Roman" pitchFamily="18" charset="0"/>
                </a:rPr>
                <a:t>Блок АЭС эксплуатируется в пределах проектного срока службы</a:t>
              </a:r>
            </a:p>
          </p:txBody>
        </p:sp>
        <p:sp>
          <p:nvSpPr>
            <p:cNvPr id="69" name="TextBox 110"/>
            <p:cNvSpPr txBox="1">
              <a:spLocks noChangeArrowheads="1"/>
            </p:cNvSpPr>
            <p:nvPr/>
          </p:nvSpPr>
          <p:spPr bwMode="auto">
            <a:xfrm>
              <a:off x="3604769" y="6356166"/>
              <a:ext cx="403245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000" b="1" dirty="0">
                  <a:latin typeface="Calibri" pitchFamily="34" charset="0"/>
                  <a:cs typeface="Times New Roman" pitchFamily="18" charset="0"/>
                </a:rPr>
                <a:t>Блок АЭС эксплуатируется в рамках продленного срока службы</a:t>
              </a:r>
            </a:p>
          </p:txBody>
        </p:sp>
        <p:sp>
          <p:nvSpPr>
            <p:cNvPr id="70" name="TextBox 113"/>
            <p:cNvSpPr txBox="1">
              <a:spLocks noChangeArrowheads="1"/>
            </p:cNvSpPr>
            <p:nvPr/>
          </p:nvSpPr>
          <p:spPr bwMode="auto">
            <a:xfrm>
              <a:off x="3456319" y="5945909"/>
              <a:ext cx="934098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000" b="1" dirty="0">
                  <a:latin typeface="Calibri" pitchFamily="34" charset="0"/>
                  <a:cs typeface="Times New Roman" pitchFamily="18" charset="0"/>
                </a:rPr>
                <a:t>Цветовая легенда</a:t>
              </a:r>
              <a:r>
                <a:rPr lang="en-US" sz="1000" b="1" dirty="0">
                  <a:latin typeface="Calibri" pitchFamily="34" charset="0"/>
                  <a:cs typeface="Times New Roman" pitchFamily="18" charset="0"/>
                </a:rPr>
                <a:t>:</a:t>
              </a:r>
              <a:endParaRPr lang="ru-RU" sz="1000" b="1" dirty="0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71" name="Облако 70"/>
            <p:cNvSpPr/>
            <p:nvPr/>
          </p:nvSpPr>
          <p:spPr bwMode="auto">
            <a:xfrm>
              <a:off x="3506943" y="6223721"/>
              <a:ext cx="117303" cy="117475"/>
            </a:xfrm>
            <a:prstGeom prst="cloud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00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72" name="Облако 71"/>
            <p:cNvSpPr/>
            <p:nvPr/>
          </p:nvSpPr>
          <p:spPr bwMode="auto">
            <a:xfrm>
              <a:off x="3506943" y="6436446"/>
              <a:ext cx="117303" cy="117475"/>
            </a:xfrm>
            <a:prstGeom prst="cloud">
              <a:avLst/>
            </a:prstGeom>
            <a:solidFill>
              <a:srgbClr val="FA91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00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73" name="Облако 72"/>
            <p:cNvSpPr/>
            <p:nvPr/>
          </p:nvSpPr>
          <p:spPr bwMode="auto">
            <a:xfrm>
              <a:off x="3506943" y="6666634"/>
              <a:ext cx="117303" cy="117475"/>
            </a:xfrm>
            <a:prstGeom prst="clou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000">
                <a:solidFill>
                  <a:schemeClr val="tx1"/>
                </a:solidFill>
                <a:latin typeface="Calibri" pitchFamily="34" charset="0"/>
              </a:endParaRPr>
            </a:p>
          </p:txBody>
        </p:sp>
      </p:grpSp>
      <p:sp>
        <p:nvSpPr>
          <p:cNvPr id="74" name="Трапеция 73"/>
          <p:cNvSpPr/>
          <p:nvPr/>
        </p:nvSpPr>
        <p:spPr>
          <a:xfrm>
            <a:off x="4687370" y="5232623"/>
            <a:ext cx="104435" cy="79653"/>
          </a:xfrm>
          <a:prstGeom prst="trapezoid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5" name="TextBox 74"/>
          <p:cNvSpPr txBox="1"/>
          <p:nvPr/>
        </p:nvSpPr>
        <p:spPr>
          <a:xfrm>
            <a:off x="2132842" y="4487220"/>
            <a:ext cx="11136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/>
              <a:t>ФГУП ПО «МАЯК»</a:t>
            </a:r>
            <a:endParaRPr lang="ru-RU" sz="800" b="1" dirty="0"/>
          </a:p>
        </p:txBody>
      </p:sp>
      <p:sp>
        <p:nvSpPr>
          <p:cNvPr id="76" name="TextBox 75"/>
          <p:cNvSpPr txBox="1"/>
          <p:nvPr/>
        </p:nvSpPr>
        <p:spPr>
          <a:xfrm>
            <a:off x="3704173" y="4942996"/>
            <a:ext cx="8174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/>
              <a:t>ОАО «СХК»</a:t>
            </a:r>
            <a:endParaRPr lang="ru-RU" sz="800" b="1" dirty="0"/>
          </a:p>
        </p:txBody>
      </p:sp>
      <p:sp>
        <p:nvSpPr>
          <p:cNvPr id="77" name="TextBox 76"/>
          <p:cNvSpPr txBox="1"/>
          <p:nvPr/>
        </p:nvSpPr>
        <p:spPr>
          <a:xfrm>
            <a:off x="4392045" y="5062836"/>
            <a:ext cx="10020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/>
              <a:t>ФГУП «ГХК»</a:t>
            </a:r>
            <a:endParaRPr lang="ru-RU" sz="800" b="1" dirty="0"/>
          </a:p>
        </p:txBody>
      </p:sp>
    </p:spTree>
    <p:extLst>
      <p:ext uri="{BB962C8B-B14F-4D97-AF65-F5344CB8AC3E}">
        <p14:creationId xmlns:p14="http://schemas.microsoft.com/office/powerpoint/2010/main" val="22072462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 txBox="1">
            <a:spLocks/>
          </p:cNvSpPr>
          <p:nvPr/>
        </p:nvSpPr>
        <p:spPr bwMode="auto">
          <a:xfrm>
            <a:off x="0" y="371256"/>
            <a:ext cx="9153525" cy="4185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>
            <a:lvl1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2pPr>
            <a:lvl3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3pPr>
            <a:lvl4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4pPr>
            <a:lvl5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5pPr>
            <a:lvl6pPr marL="45720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6pPr>
            <a:lvl7pPr marL="91440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7pPr>
            <a:lvl8pPr marL="137160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8pPr>
            <a:lvl9pPr marL="182880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lvl="1"/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Необходимость создания ИС БДВЭ</a:t>
            </a:r>
            <a:endParaRPr lang="ru-RU" sz="4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</p:spPr>
        <p:txBody>
          <a:bodyPr/>
          <a:lstStyle/>
          <a:p>
            <a:pPr>
              <a:defRPr/>
            </a:pPr>
            <a:fld id="{F4BDD50C-7DAB-4754-A975-A7F980BEDF35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5</a:t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89" y="1522707"/>
            <a:ext cx="8718023" cy="4609265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Ромб 7"/>
          <p:cNvSpPr/>
          <p:nvPr/>
        </p:nvSpPr>
        <p:spPr>
          <a:xfrm>
            <a:off x="1902606" y="3136649"/>
            <a:ext cx="99043" cy="103518"/>
          </a:xfrm>
          <a:prstGeom prst="diamond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Ромб 8"/>
          <p:cNvSpPr/>
          <p:nvPr/>
        </p:nvSpPr>
        <p:spPr>
          <a:xfrm>
            <a:off x="2001647" y="3136649"/>
            <a:ext cx="99043" cy="103518"/>
          </a:xfrm>
          <a:prstGeom prst="diamond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Ромб 9"/>
          <p:cNvSpPr/>
          <p:nvPr/>
        </p:nvSpPr>
        <p:spPr>
          <a:xfrm>
            <a:off x="2100691" y="3136649"/>
            <a:ext cx="99043" cy="103518"/>
          </a:xfrm>
          <a:prstGeom prst="diamond">
            <a:avLst/>
          </a:prstGeom>
          <a:solidFill>
            <a:srgbClr val="FA9106"/>
          </a:solidFill>
          <a:ln w="12700"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Ромб 10"/>
          <p:cNvSpPr/>
          <p:nvPr/>
        </p:nvSpPr>
        <p:spPr>
          <a:xfrm>
            <a:off x="2199735" y="3136649"/>
            <a:ext cx="99043" cy="103518"/>
          </a:xfrm>
          <a:prstGeom prst="diamond">
            <a:avLst/>
          </a:prstGeom>
          <a:solidFill>
            <a:srgbClr val="FA9106"/>
          </a:solidFill>
          <a:ln w="12700"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Ромб 11"/>
          <p:cNvSpPr/>
          <p:nvPr/>
        </p:nvSpPr>
        <p:spPr>
          <a:xfrm>
            <a:off x="6901463" y="2597160"/>
            <a:ext cx="99043" cy="103518"/>
          </a:xfrm>
          <a:prstGeom prst="diamond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Ромб 12"/>
          <p:cNvSpPr/>
          <p:nvPr/>
        </p:nvSpPr>
        <p:spPr>
          <a:xfrm>
            <a:off x="7000507" y="2597160"/>
            <a:ext cx="99043" cy="103518"/>
          </a:xfrm>
          <a:prstGeom prst="diamond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Ромб 13"/>
          <p:cNvSpPr/>
          <p:nvPr/>
        </p:nvSpPr>
        <p:spPr>
          <a:xfrm>
            <a:off x="7099551" y="2601142"/>
            <a:ext cx="99043" cy="103518"/>
          </a:xfrm>
          <a:prstGeom prst="diamond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Ромб 14"/>
          <p:cNvSpPr/>
          <p:nvPr/>
        </p:nvSpPr>
        <p:spPr>
          <a:xfrm>
            <a:off x="7198594" y="2601142"/>
            <a:ext cx="99043" cy="103518"/>
          </a:xfrm>
          <a:prstGeom prst="diamond">
            <a:avLst/>
          </a:prstGeom>
          <a:solidFill>
            <a:srgbClr val="FA9106"/>
          </a:solidFill>
          <a:ln w="12700"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Ромб 15"/>
          <p:cNvSpPr/>
          <p:nvPr/>
        </p:nvSpPr>
        <p:spPr>
          <a:xfrm>
            <a:off x="1114339" y="3970768"/>
            <a:ext cx="99043" cy="103518"/>
          </a:xfrm>
          <a:prstGeom prst="diamond">
            <a:avLst/>
          </a:prstGeom>
          <a:solidFill>
            <a:srgbClr val="FA9106"/>
          </a:solidFill>
          <a:ln w="12700"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Ромб 16"/>
          <p:cNvSpPr/>
          <p:nvPr/>
        </p:nvSpPr>
        <p:spPr>
          <a:xfrm>
            <a:off x="1213383" y="3970768"/>
            <a:ext cx="99043" cy="103518"/>
          </a:xfrm>
          <a:prstGeom prst="diamond">
            <a:avLst/>
          </a:prstGeom>
          <a:solidFill>
            <a:srgbClr val="FA9106"/>
          </a:solidFill>
          <a:ln w="12700"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Ромб 17"/>
          <p:cNvSpPr/>
          <p:nvPr/>
        </p:nvSpPr>
        <p:spPr>
          <a:xfrm>
            <a:off x="1312427" y="3974749"/>
            <a:ext cx="99043" cy="103518"/>
          </a:xfrm>
          <a:prstGeom prst="diamond">
            <a:avLst/>
          </a:prstGeom>
          <a:solidFill>
            <a:srgbClr val="0070C0"/>
          </a:solidFill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Ромб 18"/>
          <p:cNvSpPr/>
          <p:nvPr/>
        </p:nvSpPr>
        <p:spPr>
          <a:xfrm>
            <a:off x="911751" y="4638167"/>
            <a:ext cx="100800" cy="103518"/>
          </a:xfrm>
          <a:prstGeom prst="diamond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Ромб 19"/>
          <p:cNvSpPr/>
          <p:nvPr/>
        </p:nvSpPr>
        <p:spPr>
          <a:xfrm>
            <a:off x="1010793" y="4638167"/>
            <a:ext cx="100800" cy="103518"/>
          </a:xfrm>
          <a:prstGeom prst="diamond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Ромб 20"/>
          <p:cNvSpPr/>
          <p:nvPr/>
        </p:nvSpPr>
        <p:spPr>
          <a:xfrm>
            <a:off x="1109837" y="4638167"/>
            <a:ext cx="100800" cy="103518"/>
          </a:xfrm>
          <a:prstGeom prst="diamond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Ромб 21"/>
          <p:cNvSpPr/>
          <p:nvPr/>
        </p:nvSpPr>
        <p:spPr>
          <a:xfrm>
            <a:off x="1204377" y="4638167"/>
            <a:ext cx="100800" cy="103518"/>
          </a:xfrm>
          <a:prstGeom prst="diamond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" name="Ромб 22"/>
          <p:cNvSpPr/>
          <p:nvPr/>
        </p:nvSpPr>
        <p:spPr>
          <a:xfrm>
            <a:off x="1303421" y="4638167"/>
            <a:ext cx="100800" cy="103518"/>
          </a:xfrm>
          <a:prstGeom prst="diamond">
            <a:avLst/>
          </a:prstGeom>
          <a:solidFill>
            <a:srgbClr val="FA9106"/>
          </a:solidFill>
          <a:ln w="12700"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" name="Равнобедренный треугольник 23"/>
          <p:cNvSpPr/>
          <p:nvPr/>
        </p:nvSpPr>
        <p:spPr>
          <a:xfrm>
            <a:off x="453631" y="4336160"/>
            <a:ext cx="106547" cy="102191"/>
          </a:xfrm>
          <a:prstGeom prst="triangle">
            <a:avLst/>
          </a:prstGeom>
          <a:solidFill>
            <a:srgbClr val="FA9106"/>
          </a:solidFill>
          <a:ln w="12700"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" name="Равнобедренный треугольник 24"/>
          <p:cNvSpPr/>
          <p:nvPr/>
        </p:nvSpPr>
        <p:spPr>
          <a:xfrm>
            <a:off x="557175" y="4336160"/>
            <a:ext cx="106547" cy="102191"/>
          </a:xfrm>
          <a:prstGeom prst="triangle">
            <a:avLst/>
          </a:prstGeom>
          <a:solidFill>
            <a:srgbClr val="FA9106"/>
          </a:solidFill>
          <a:ln w="12700"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" name="Равнобедренный треугольник 25"/>
          <p:cNvSpPr/>
          <p:nvPr/>
        </p:nvSpPr>
        <p:spPr>
          <a:xfrm>
            <a:off x="659221" y="4336160"/>
            <a:ext cx="105047" cy="102191"/>
          </a:xfrm>
          <a:prstGeom prst="triangle">
            <a:avLst/>
          </a:prstGeom>
          <a:solidFill>
            <a:srgbClr val="FA9106"/>
          </a:solidFill>
          <a:ln w="12700"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" name="Равнобедренный треугольник 26"/>
          <p:cNvSpPr/>
          <p:nvPr/>
        </p:nvSpPr>
        <p:spPr>
          <a:xfrm>
            <a:off x="762765" y="4336160"/>
            <a:ext cx="105047" cy="102191"/>
          </a:xfrm>
          <a:prstGeom prst="triangle">
            <a:avLst/>
          </a:prstGeom>
          <a:solidFill>
            <a:srgbClr val="FA9106"/>
          </a:solidFill>
          <a:ln w="12700"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" name="Равнобедренный треугольник 27"/>
          <p:cNvSpPr/>
          <p:nvPr/>
        </p:nvSpPr>
        <p:spPr>
          <a:xfrm>
            <a:off x="830370" y="3490625"/>
            <a:ext cx="106547" cy="102191"/>
          </a:xfrm>
          <a:prstGeom prst="triangl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" name="Равнобедренный треугольник 28"/>
          <p:cNvSpPr/>
          <p:nvPr/>
        </p:nvSpPr>
        <p:spPr>
          <a:xfrm>
            <a:off x="933915" y="3491287"/>
            <a:ext cx="106547" cy="100864"/>
          </a:xfrm>
          <a:prstGeom prst="triangl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" name="Равнобедренный треугольник 29"/>
          <p:cNvSpPr/>
          <p:nvPr/>
        </p:nvSpPr>
        <p:spPr>
          <a:xfrm>
            <a:off x="1035960" y="3491287"/>
            <a:ext cx="105047" cy="100864"/>
          </a:xfrm>
          <a:prstGeom prst="triangle">
            <a:avLst/>
          </a:prstGeom>
          <a:solidFill>
            <a:srgbClr val="FA9106"/>
          </a:solidFill>
          <a:ln w="12700"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1" name="Равнобедренный треугольник 30"/>
          <p:cNvSpPr/>
          <p:nvPr/>
        </p:nvSpPr>
        <p:spPr>
          <a:xfrm>
            <a:off x="1139505" y="3491287"/>
            <a:ext cx="105047" cy="100864"/>
          </a:xfrm>
          <a:prstGeom prst="triangle">
            <a:avLst/>
          </a:prstGeom>
          <a:solidFill>
            <a:srgbClr val="FA9106"/>
          </a:solidFill>
          <a:ln w="12700"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" name="Равнобедренный треугольник 31"/>
          <p:cNvSpPr/>
          <p:nvPr/>
        </p:nvSpPr>
        <p:spPr>
          <a:xfrm>
            <a:off x="660719" y="3974751"/>
            <a:ext cx="106547" cy="102191"/>
          </a:xfrm>
          <a:prstGeom prst="triangle">
            <a:avLst/>
          </a:prstGeom>
          <a:solidFill>
            <a:srgbClr val="FA9106"/>
          </a:solidFill>
          <a:ln w="12700"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" name="Равнобедренный треугольник 32"/>
          <p:cNvSpPr/>
          <p:nvPr/>
        </p:nvSpPr>
        <p:spPr>
          <a:xfrm>
            <a:off x="762765" y="3974751"/>
            <a:ext cx="105047" cy="102191"/>
          </a:xfrm>
          <a:prstGeom prst="triangle">
            <a:avLst/>
          </a:prstGeom>
          <a:solidFill>
            <a:srgbClr val="FA9106"/>
          </a:solidFill>
          <a:ln w="12700"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" name="Равнобедренный треугольник 33"/>
          <p:cNvSpPr/>
          <p:nvPr/>
        </p:nvSpPr>
        <p:spPr>
          <a:xfrm>
            <a:off x="866311" y="3974751"/>
            <a:ext cx="105047" cy="102191"/>
          </a:xfrm>
          <a:prstGeom prst="triangle">
            <a:avLst/>
          </a:prstGeom>
          <a:solidFill>
            <a:srgbClr val="FA9106"/>
          </a:solidFill>
          <a:ln w="12700"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5" name="Ромб 34"/>
          <p:cNvSpPr/>
          <p:nvPr/>
        </p:nvSpPr>
        <p:spPr>
          <a:xfrm>
            <a:off x="2511870" y="4804222"/>
            <a:ext cx="99043" cy="103518"/>
          </a:xfrm>
          <a:prstGeom prst="diamond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" name="Ромб 35"/>
          <p:cNvSpPr/>
          <p:nvPr/>
        </p:nvSpPr>
        <p:spPr>
          <a:xfrm>
            <a:off x="2610911" y="4804222"/>
            <a:ext cx="99043" cy="103518"/>
          </a:xfrm>
          <a:prstGeom prst="diamond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" name="Ромб 36"/>
          <p:cNvSpPr/>
          <p:nvPr/>
        </p:nvSpPr>
        <p:spPr>
          <a:xfrm>
            <a:off x="2709955" y="4808203"/>
            <a:ext cx="99043" cy="103518"/>
          </a:xfrm>
          <a:prstGeom prst="diamond">
            <a:avLst/>
          </a:prstGeom>
          <a:solidFill>
            <a:srgbClr val="FA9106"/>
          </a:solidFill>
          <a:ln w="12700"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8" name="Ромб 37"/>
          <p:cNvSpPr/>
          <p:nvPr/>
        </p:nvSpPr>
        <p:spPr>
          <a:xfrm>
            <a:off x="1289918" y="4806876"/>
            <a:ext cx="99043" cy="103518"/>
          </a:xfrm>
          <a:prstGeom prst="diamond">
            <a:avLst/>
          </a:prstGeom>
          <a:solidFill>
            <a:srgbClr val="FA9106"/>
          </a:solidFill>
          <a:ln w="12700"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9" name="Ромб 38"/>
          <p:cNvSpPr/>
          <p:nvPr/>
        </p:nvSpPr>
        <p:spPr>
          <a:xfrm>
            <a:off x="1388959" y="4806876"/>
            <a:ext cx="99043" cy="103518"/>
          </a:xfrm>
          <a:prstGeom prst="diamond">
            <a:avLst/>
          </a:prstGeom>
          <a:solidFill>
            <a:srgbClr val="FA9106"/>
          </a:solidFill>
          <a:ln w="12700"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0" name="Ромб 39"/>
          <p:cNvSpPr/>
          <p:nvPr/>
        </p:nvSpPr>
        <p:spPr>
          <a:xfrm>
            <a:off x="1488003" y="4810857"/>
            <a:ext cx="99043" cy="103518"/>
          </a:xfrm>
          <a:prstGeom prst="diamond">
            <a:avLst/>
          </a:prstGeom>
          <a:solidFill>
            <a:srgbClr val="FA9106"/>
          </a:solidFill>
          <a:ln w="12700"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1" name="Ромб 40"/>
          <p:cNvSpPr/>
          <p:nvPr/>
        </p:nvSpPr>
        <p:spPr>
          <a:xfrm>
            <a:off x="1582543" y="4810857"/>
            <a:ext cx="99043" cy="103518"/>
          </a:xfrm>
          <a:prstGeom prst="diamond">
            <a:avLst/>
          </a:prstGeom>
          <a:solidFill>
            <a:srgbClr val="0070C0"/>
          </a:solidFill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2" name="Трапеция 41"/>
          <p:cNvSpPr/>
          <p:nvPr/>
        </p:nvSpPr>
        <p:spPr>
          <a:xfrm>
            <a:off x="4475666" y="5226579"/>
            <a:ext cx="104435" cy="79653"/>
          </a:xfrm>
          <a:prstGeom prst="trapezoid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3" name="Трапеция 42"/>
          <p:cNvSpPr/>
          <p:nvPr/>
        </p:nvSpPr>
        <p:spPr>
          <a:xfrm>
            <a:off x="4580099" y="5226579"/>
            <a:ext cx="104435" cy="79653"/>
          </a:xfrm>
          <a:prstGeom prst="trapezoid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4" name="Трапеция 43"/>
          <p:cNvSpPr/>
          <p:nvPr/>
        </p:nvSpPr>
        <p:spPr>
          <a:xfrm>
            <a:off x="3794570" y="5107101"/>
            <a:ext cx="104435" cy="79653"/>
          </a:xfrm>
          <a:prstGeom prst="trapezoid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5" name="Трапеция 44"/>
          <p:cNvSpPr/>
          <p:nvPr/>
        </p:nvSpPr>
        <p:spPr>
          <a:xfrm>
            <a:off x="3899006" y="5107101"/>
            <a:ext cx="104435" cy="79653"/>
          </a:xfrm>
          <a:prstGeom prst="trapezoid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6" name="Трапеция 45"/>
          <p:cNvSpPr/>
          <p:nvPr/>
        </p:nvSpPr>
        <p:spPr>
          <a:xfrm>
            <a:off x="4001927" y="5107101"/>
            <a:ext cx="104435" cy="79653"/>
          </a:xfrm>
          <a:prstGeom prst="trapezoid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7" name="Трапеция 46"/>
          <p:cNvSpPr/>
          <p:nvPr/>
        </p:nvSpPr>
        <p:spPr>
          <a:xfrm>
            <a:off x="4103334" y="5107101"/>
            <a:ext cx="104435" cy="79653"/>
          </a:xfrm>
          <a:prstGeom prst="trapezoid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8" name="Трапеция 47"/>
          <p:cNvSpPr/>
          <p:nvPr/>
        </p:nvSpPr>
        <p:spPr>
          <a:xfrm>
            <a:off x="4207767" y="5107101"/>
            <a:ext cx="104435" cy="79653"/>
          </a:xfrm>
          <a:prstGeom prst="trapezoid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9" name="Трапеция 48"/>
          <p:cNvSpPr/>
          <p:nvPr/>
        </p:nvSpPr>
        <p:spPr>
          <a:xfrm>
            <a:off x="2397567" y="4669008"/>
            <a:ext cx="104435" cy="79653"/>
          </a:xfrm>
          <a:prstGeom prst="trapezoid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0" name="Трапеция 49"/>
          <p:cNvSpPr/>
          <p:nvPr/>
        </p:nvSpPr>
        <p:spPr>
          <a:xfrm>
            <a:off x="2502004" y="4669008"/>
            <a:ext cx="105948" cy="79653"/>
          </a:xfrm>
          <a:prstGeom prst="trapezoid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1" name="Трапеция 50"/>
          <p:cNvSpPr/>
          <p:nvPr/>
        </p:nvSpPr>
        <p:spPr>
          <a:xfrm>
            <a:off x="2604923" y="4669008"/>
            <a:ext cx="104435" cy="79653"/>
          </a:xfrm>
          <a:prstGeom prst="trapezoid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2" name="Трапеция 51"/>
          <p:cNvSpPr/>
          <p:nvPr/>
        </p:nvSpPr>
        <p:spPr>
          <a:xfrm>
            <a:off x="2706331" y="4669008"/>
            <a:ext cx="104435" cy="79653"/>
          </a:xfrm>
          <a:prstGeom prst="trapezoid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3" name="Трапеция 52"/>
          <p:cNvSpPr/>
          <p:nvPr/>
        </p:nvSpPr>
        <p:spPr>
          <a:xfrm>
            <a:off x="2810765" y="4669008"/>
            <a:ext cx="105948" cy="79653"/>
          </a:xfrm>
          <a:prstGeom prst="trapezoid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4" name="TextBox 53"/>
          <p:cNvSpPr txBox="1"/>
          <p:nvPr/>
        </p:nvSpPr>
        <p:spPr>
          <a:xfrm>
            <a:off x="2243646" y="3075112"/>
            <a:ext cx="7699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err="1" smtClean="0"/>
              <a:t>КолАЭС</a:t>
            </a:r>
            <a:endParaRPr lang="ru-RU" sz="800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1243818" y="3434468"/>
            <a:ext cx="7699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/>
              <a:t>ЛАЭС</a:t>
            </a:r>
            <a:endParaRPr lang="ru-RU" sz="800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573539" y="3811093"/>
            <a:ext cx="5610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/>
              <a:t>САЭС</a:t>
            </a:r>
            <a:endParaRPr lang="ru-RU" sz="800" b="1" dirty="0"/>
          </a:p>
        </p:txBody>
      </p:sp>
      <p:sp>
        <p:nvSpPr>
          <p:cNvPr id="57" name="TextBox 56"/>
          <p:cNvSpPr txBox="1"/>
          <p:nvPr/>
        </p:nvSpPr>
        <p:spPr>
          <a:xfrm>
            <a:off x="1011538" y="3827337"/>
            <a:ext cx="4987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/>
              <a:t>КАЭС</a:t>
            </a:r>
            <a:endParaRPr lang="ru-RU" sz="800" b="1" dirty="0"/>
          </a:p>
        </p:txBody>
      </p:sp>
      <p:sp>
        <p:nvSpPr>
          <p:cNvPr id="58" name="TextBox 57"/>
          <p:cNvSpPr txBox="1"/>
          <p:nvPr/>
        </p:nvSpPr>
        <p:spPr>
          <a:xfrm>
            <a:off x="395910" y="4165888"/>
            <a:ext cx="5271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err="1" smtClean="0"/>
              <a:t>КуАЭС</a:t>
            </a:r>
            <a:endParaRPr lang="ru-RU" sz="800" b="1" dirty="0"/>
          </a:p>
        </p:txBody>
      </p:sp>
      <p:sp>
        <p:nvSpPr>
          <p:cNvPr id="59" name="TextBox 58"/>
          <p:cNvSpPr txBox="1"/>
          <p:nvPr/>
        </p:nvSpPr>
        <p:spPr>
          <a:xfrm>
            <a:off x="882436" y="4453562"/>
            <a:ext cx="7699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err="1" smtClean="0"/>
              <a:t>НвАЭС</a:t>
            </a:r>
            <a:endParaRPr lang="ru-RU" sz="800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287079" y="4712330"/>
            <a:ext cx="11061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err="1" smtClean="0"/>
              <a:t>РостовскаяАЭС</a:t>
            </a:r>
            <a:endParaRPr lang="ru-RU" sz="800" b="1" dirty="0"/>
          </a:p>
        </p:txBody>
      </p:sp>
      <p:sp>
        <p:nvSpPr>
          <p:cNvPr id="61" name="TextBox 60"/>
          <p:cNvSpPr txBox="1"/>
          <p:nvPr/>
        </p:nvSpPr>
        <p:spPr>
          <a:xfrm>
            <a:off x="6815080" y="2378596"/>
            <a:ext cx="7699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err="1" smtClean="0"/>
              <a:t>БилАЭС</a:t>
            </a:r>
            <a:endParaRPr lang="ru-RU" sz="800" b="1" dirty="0"/>
          </a:p>
        </p:txBody>
      </p:sp>
      <p:sp>
        <p:nvSpPr>
          <p:cNvPr id="62" name="TextBox 61"/>
          <p:cNvSpPr txBox="1"/>
          <p:nvPr/>
        </p:nvSpPr>
        <p:spPr>
          <a:xfrm>
            <a:off x="2467422" y="4889952"/>
            <a:ext cx="7699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err="1" smtClean="0"/>
              <a:t>БелАЭС</a:t>
            </a:r>
            <a:endParaRPr lang="ru-RU" sz="800" b="1" dirty="0"/>
          </a:p>
        </p:txBody>
      </p:sp>
      <p:sp>
        <p:nvSpPr>
          <p:cNvPr id="63" name="TextBox 62"/>
          <p:cNvSpPr txBox="1"/>
          <p:nvPr/>
        </p:nvSpPr>
        <p:spPr>
          <a:xfrm>
            <a:off x="2132842" y="4487220"/>
            <a:ext cx="11136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/>
              <a:t>ФГУП ПО «МАЯК»</a:t>
            </a:r>
            <a:endParaRPr lang="ru-RU" sz="800" b="1" dirty="0"/>
          </a:p>
        </p:txBody>
      </p:sp>
      <p:sp>
        <p:nvSpPr>
          <p:cNvPr id="64" name="TextBox 63"/>
          <p:cNvSpPr txBox="1"/>
          <p:nvPr/>
        </p:nvSpPr>
        <p:spPr>
          <a:xfrm>
            <a:off x="3704173" y="4942996"/>
            <a:ext cx="8174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/>
              <a:t>ОАО «СХК»</a:t>
            </a:r>
            <a:endParaRPr lang="ru-RU" sz="800" b="1" dirty="0"/>
          </a:p>
        </p:txBody>
      </p:sp>
      <p:sp>
        <p:nvSpPr>
          <p:cNvPr id="65" name="TextBox 64"/>
          <p:cNvSpPr txBox="1"/>
          <p:nvPr/>
        </p:nvSpPr>
        <p:spPr>
          <a:xfrm>
            <a:off x="4392045" y="5062836"/>
            <a:ext cx="10020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/>
              <a:t>ФГУП «ГХК»</a:t>
            </a:r>
            <a:endParaRPr lang="ru-RU" sz="800" b="1" dirty="0"/>
          </a:p>
        </p:txBody>
      </p:sp>
      <p:sp>
        <p:nvSpPr>
          <p:cNvPr id="66" name="TextBox 65"/>
          <p:cNvSpPr txBox="1"/>
          <p:nvPr/>
        </p:nvSpPr>
        <p:spPr>
          <a:xfrm>
            <a:off x="1033797" y="4854862"/>
            <a:ext cx="11427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err="1" smtClean="0"/>
              <a:t>Балаковская</a:t>
            </a:r>
            <a:r>
              <a:rPr lang="ru-RU" sz="800" b="1" dirty="0" smtClean="0"/>
              <a:t> АЭС</a:t>
            </a:r>
            <a:endParaRPr lang="ru-RU" sz="800" b="1" dirty="0"/>
          </a:p>
        </p:txBody>
      </p:sp>
      <p:sp>
        <p:nvSpPr>
          <p:cNvPr id="67" name="Ромб 66"/>
          <p:cNvSpPr/>
          <p:nvPr/>
        </p:nvSpPr>
        <p:spPr>
          <a:xfrm>
            <a:off x="806833" y="4894125"/>
            <a:ext cx="99895" cy="103549"/>
          </a:xfrm>
          <a:prstGeom prst="diamond">
            <a:avLst/>
          </a:prstGeom>
          <a:solidFill>
            <a:srgbClr val="0070C0"/>
          </a:solidFill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8" name="Ромб 67"/>
          <p:cNvSpPr/>
          <p:nvPr/>
        </p:nvSpPr>
        <p:spPr>
          <a:xfrm>
            <a:off x="691079" y="4894125"/>
            <a:ext cx="99895" cy="103549"/>
          </a:xfrm>
          <a:prstGeom prst="diamond">
            <a:avLst/>
          </a:prstGeom>
          <a:solidFill>
            <a:srgbClr val="0070C0"/>
          </a:solidFill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69" name="Группа 68"/>
          <p:cNvGrpSpPr/>
          <p:nvPr/>
        </p:nvGrpSpPr>
        <p:grpSpPr>
          <a:xfrm>
            <a:off x="338385" y="1478637"/>
            <a:ext cx="4230290" cy="886828"/>
            <a:chOff x="3427743" y="5945909"/>
            <a:chExt cx="4230290" cy="886828"/>
          </a:xfrm>
        </p:grpSpPr>
        <p:sp>
          <p:nvSpPr>
            <p:cNvPr id="70" name="Прямоугольник 69"/>
            <p:cNvSpPr/>
            <p:nvPr/>
          </p:nvSpPr>
          <p:spPr bwMode="auto">
            <a:xfrm>
              <a:off x="3427743" y="5993534"/>
              <a:ext cx="4230290" cy="838199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00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71" name="TextBox 111"/>
            <p:cNvSpPr txBox="1">
              <a:spLocks noChangeArrowheads="1"/>
            </p:cNvSpPr>
            <p:nvPr/>
          </p:nvSpPr>
          <p:spPr bwMode="auto">
            <a:xfrm>
              <a:off x="3604769" y="6586516"/>
              <a:ext cx="4032448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000" b="1" dirty="0">
                  <a:latin typeface="Calibri" pitchFamily="34" charset="0"/>
                  <a:cs typeface="Times New Roman" pitchFamily="18" charset="0"/>
                </a:rPr>
                <a:t>ПУГР/блок АЭС окончательно </a:t>
              </a:r>
              <a:r>
                <a:rPr lang="ru-RU" sz="1000" b="1" dirty="0" smtClean="0">
                  <a:latin typeface="Calibri" pitchFamily="34" charset="0"/>
                  <a:cs typeface="Times New Roman" pitchFamily="18" charset="0"/>
                </a:rPr>
                <a:t>остановлен</a:t>
              </a:r>
              <a:endParaRPr lang="ru-RU" sz="1000" b="1" dirty="0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72" name="TextBox 109"/>
            <p:cNvSpPr txBox="1">
              <a:spLocks noChangeArrowheads="1"/>
            </p:cNvSpPr>
            <p:nvPr/>
          </p:nvSpPr>
          <p:spPr bwMode="auto">
            <a:xfrm>
              <a:off x="3604769" y="6143455"/>
              <a:ext cx="4032448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000" b="1" dirty="0">
                  <a:latin typeface="Calibri" pitchFamily="34" charset="0"/>
                  <a:cs typeface="Times New Roman" pitchFamily="18" charset="0"/>
                </a:rPr>
                <a:t>Блок АЭС эксплуатируется в пределах проектного срока службы</a:t>
              </a:r>
            </a:p>
          </p:txBody>
        </p:sp>
        <p:sp>
          <p:nvSpPr>
            <p:cNvPr id="73" name="TextBox 110"/>
            <p:cNvSpPr txBox="1">
              <a:spLocks noChangeArrowheads="1"/>
            </p:cNvSpPr>
            <p:nvPr/>
          </p:nvSpPr>
          <p:spPr bwMode="auto">
            <a:xfrm>
              <a:off x="3604769" y="6356166"/>
              <a:ext cx="403245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000" b="1" dirty="0">
                  <a:latin typeface="Calibri" pitchFamily="34" charset="0"/>
                  <a:cs typeface="Times New Roman" pitchFamily="18" charset="0"/>
                </a:rPr>
                <a:t>Блок АЭС эксплуатируется в рамках продленного срока службы</a:t>
              </a:r>
            </a:p>
          </p:txBody>
        </p:sp>
        <p:sp>
          <p:nvSpPr>
            <p:cNvPr id="74" name="TextBox 113"/>
            <p:cNvSpPr txBox="1">
              <a:spLocks noChangeArrowheads="1"/>
            </p:cNvSpPr>
            <p:nvPr/>
          </p:nvSpPr>
          <p:spPr bwMode="auto">
            <a:xfrm>
              <a:off x="3456319" y="5945909"/>
              <a:ext cx="934098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000" b="1" dirty="0">
                  <a:latin typeface="Calibri" pitchFamily="34" charset="0"/>
                  <a:cs typeface="Times New Roman" pitchFamily="18" charset="0"/>
                </a:rPr>
                <a:t>Цветовая легенда</a:t>
              </a:r>
              <a:r>
                <a:rPr lang="en-US" sz="1000" b="1" dirty="0">
                  <a:latin typeface="Calibri" pitchFamily="34" charset="0"/>
                  <a:cs typeface="Times New Roman" pitchFamily="18" charset="0"/>
                </a:rPr>
                <a:t>:</a:t>
              </a:r>
              <a:endParaRPr lang="ru-RU" sz="1000" b="1" dirty="0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75" name="Облако 74"/>
            <p:cNvSpPr/>
            <p:nvPr/>
          </p:nvSpPr>
          <p:spPr bwMode="auto">
            <a:xfrm>
              <a:off x="3506943" y="6223721"/>
              <a:ext cx="117303" cy="117475"/>
            </a:xfrm>
            <a:prstGeom prst="cloud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00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76" name="Облако 75"/>
            <p:cNvSpPr/>
            <p:nvPr/>
          </p:nvSpPr>
          <p:spPr bwMode="auto">
            <a:xfrm>
              <a:off x="3506943" y="6436446"/>
              <a:ext cx="117303" cy="117475"/>
            </a:xfrm>
            <a:prstGeom prst="cloud">
              <a:avLst/>
            </a:prstGeom>
            <a:solidFill>
              <a:srgbClr val="FA91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00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77" name="Облако 76"/>
            <p:cNvSpPr/>
            <p:nvPr/>
          </p:nvSpPr>
          <p:spPr bwMode="auto">
            <a:xfrm>
              <a:off x="3506943" y="6666634"/>
              <a:ext cx="117303" cy="117475"/>
            </a:xfrm>
            <a:prstGeom prst="clou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000">
                <a:solidFill>
                  <a:schemeClr val="tx1"/>
                </a:solidFill>
                <a:latin typeface="Calibri" pitchFamily="34" charset="0"/>
              </a:endParaRPr>
            </a:p>
          </p:txBody>
        </p:sp>
      </p:grpSp>
      <p:sp>
        <p:nvSpPr>
          <p:cNvPr id="78" name="TextBox 114"/>
          <p:cNvSpPr txBox="1">
            <a:spLocks noChangeArrowheads="1"/>
          </p:cNvSpPr>
          <p:nvPr/>
        </p:nvSpPr>
        <p:spPr bwMode="auto">
          <a:xfrm>
            <a:off x="354126" y="2479765"/>
            <a:ext cx="300058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Ситуация по состоянию на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год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Трапеция 78"/>
          <p:cNvSpPr/>
          <p:nvPr/>
        </p:nvSpPr>
        <p:spPr>
          <a:xfrm>
            <a:off x="4682165" y="5227977"/>
            <a:ext cx="104435" cy="79653"/>
          </a:xfrm>
          <a:prstGeom prst="trapezoid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9520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 txBox="1">
            <a:spLocks/>
          </p:cNvSpPr>
          <p:nvPr/>
        </p:nvSpPr>
        <p:spPr bwMode="auto">
          <a:xfrm>
            <a:off x="0" y="371256"/>
            <a:ext cx="9153525" cy="4185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>
            <a:lvl1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2pPr>
            <a:lvl3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3pPr>
            <a:lvl4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4pPr>
            <a:lvl5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5pPr>
            <a:lvl6pPr marL="45720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6pPr>
            <a:lvl7pPr marL="91440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7pPr>
            <a:lvl8pPr marL="137160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8pPr>
            <a:lvl9pPr marL="182880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lvl="1"/>
            <a:r>
              <a:rPr lang="ru-RU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 ИС БДВЭ</a:t>
            </a:r>
            <a:endParaRPr lang="ru-RU" sz="40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</p:spPr>
        <p:txBody>
          <a:bodyPr/>
          <a:lstStyle/>
          <a:p>
            <a:pPr>
              <a:defRPr/>
            </a:pPr>
            <a:fld id="{F4BDD50C-7DAB-4754-A975-A7F980BEDF35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6</a:t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97" name="TextBox 16"/>
          <p:cNvSpPr txBox="1">
            <a:spLocks noChangeArrowheads="1"/>
          </p:cNvSpPr>
          <p:nvPr/>
        </p:nvSpPr>
        <p:spPr bwMode="auto">
          <a:xfrm>
            <a:off x="4857790" y="4056632"/>
            <a:ext cx="416693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5725" indent="-85725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Генерация чертежей в принятом на АЭС формате</a:t>
            </a:r>
            <a:endParaRPr lang="ru-RU" sz="1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8" name="TextBox 16"/>
          <p:cNvSpPr txBox="1">
            <a:spLocks noChangeArrowheads="1"/>
          </p:cNvSpPr>
          <p:nvPr/>
        </p:nvSpPr>
        <p:spPr bwMode="auto">
          <a:xfrm>
            <a:off x="4848061" y="5712053"/>
            <a:ext cx="41766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5725" indent="-85725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Расчет </a:t>
            </a:r>
            <a:r>
              <a:rPr lang="ru-RU" sz="1200" dirty="0">
                <a:solidFill>
                  <a:schemeClr val="accent4">
                    <a:lumMod val="50000"/>
                  </a:schemeClr>
                </a:solidFill>
              </a:rPr>
              <a:t>объемов 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демонтажа</a:t>
            </a:r>
            <a:endParaRPr lang="ru-RU" sz="1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9" name="TextBox 16"/>
          <p:cNvSpPr txBox="1">
            <a:spLocks noChangeArrowheads="1"/>
          </p:cNvSpPr>
          <p:nvPr/>
        </p:nvSpPr>
        <p:spPr bwMode="auto">
          <a:xfrm>
            <a:off x="4859569" y="4631112"/>
            <a:ext cx="38626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5725" indent="-85725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Разработк</a:t>
            </a:r>
            <a:r>
              <a:rPr lang="ru-RU" sz="1200" dirty="0">
                <a:solidFill>
                  <a:schemeClr val="accent4">
                    <a:lumMod val="50000"/>
                  </a:schemeClr>
                </a:solidFill>
              </a:rPr>
              <a:t>а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>
                <a:solidFill>
                  <a:schemeClr val="accent4">
                    <a:lumMod val="50000"/>
                  </a:schemeClr>
                </a:solidFill>
              </a:rPr>
              <a:t>планов производства 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работ</a:t>
            </a:r>
            <a:endParaRPr lang="ru-RU" sz="12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00" name="Picture 2" descr="C:\Users\gomenyk\Desktop\ВИДЫ БЕЛАЭС\CAKNI2NWCAHW06ZRCANPOSGLCAGLB3M5CAHELC3XCABZQJRICACOUCXHCA7Q7ZA4CA5II42XCAFQUXSFCAN50KXBCA633ELXCA723CCVCA75EXXICA4CZI3VCA3IOBOBCAQCWG2ZCAPFFBFJCAUH9GP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50199" y="4575987"/>
            <a:ext cx="801108" cy="4918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</p:pic>
      <p:pic>
        <p:nvPicPr>
          <p:cNvPr id="101" name="Picture 5" descr="C:\Users\gomenyk\Desktop\ВИДЫ БЕЛАЭС\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6829" y="1396960"/>
            <a:ext cx="798513" cy="5148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</p:pic>
      <p:sp>
        <p:nvSpPr>
          <p:cNvPr id="102" name="TextBox 101"/>
          <p:cNvSpPr txBox="1">
            <a:spLocks noChangeArrowheads="1"/>
          </p:cNvSpPr>
          <p:nvPr/>
        </p:nvSpPr>
        <p:spPr bwMode="auto">
          <a:xfrm>
            <a:off x="4850214" y="6075446"/>
            <a:ext cx="32649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5725" indent="-85725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Расчет </a:t>
            </a:r>
            <a:r>
              <a:rPr lang="ru-RU" sz="1200" dirty="0">
                <a:solidFill>
                  <a:schemeClr val="accent4">
                    <a:lumMod val="50000"/>
                  </a:schemeClr>
                </a:solidFill>
              </a:rPr>
              <a:t>объемов образующихся РАО  </a:t>
            </a:r>
          </a:p>
        </p:txBody>
      </p:sp>
      <p:pic>
        <p:nvPicPr>
          <p:cNvPr id="103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50199" y="4063931"/>
            <a:ext cx="796013" cy="452573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04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08" y="2852415"/>
            <a:ext cx="2842550" cy="16320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5" name="TextBox 16"/>
          <p:cNvSpPr txBox="1">
            <a:spLocks noChangeArrowheads="1"/>
          </p:cNvSpPr>
          <p:nvPr/>
        </p:nvSpPr>
        <p:spPr bwMode="auto">
          <a:xfrm>
            <a:off x="4848062" y="1558650"/>
            <a:ext cx="32670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5725" indent="-85725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Учет и систематизация документации</a:t>
            </a:r>
            <a:endParaRPr lang="ru-RU" sz="12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08" name="Picture 2" descr="C:\Users\gomenyk\Desktop\ВИДЫ БЕЛАЭС\Отчет 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55502" y="5726735"/>
            <a:ext cx="777067" cy="6081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9" name="Picture 2" descr="G:\Видеоконференция\скрины Владу\146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50199" y="3395950"/>
            <a:ext cx="796014" cy="596773"/>
          </a:xfrm>
          <a:prstGeom prst="rect">
            <a:avLst/>
          </a:prstGeom>
          <a:noFill/>
          <a:ln w="9525">
            <a:solidFill>
              <a:srgbClr val="4596D1">
                <a:lumMod val="50000"/>
              </a:srgbClr>
            </a:solidFill>
            <a:miter lim="800000"/>
            <a:headEnd/>
            <a:tailEnd/>
          </a:ln>
        </p:spPr>
      </p:pic>
      <p:pic>
        <p:nvPicPr>
          <p:cNvPr id="110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042689" y="2005936"/>
            <a:ext cx="795247" cy="7034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" name="TextBox 16"/>
          <p:cNvSpPr txBox="1">
            <a:spLocks noChangeArrowheads="1"/>
          </p:cNvSpPr>
          <p:nvPr/>
        </p:nvSpPr>
        <p:spPr bwMode="auto">
          <a:xfrm>
            <a:off x="4867520" y="2198096"/>
            <a:ext cx="40093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5725" indent="-85725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Сбор информации о прилегающей территории</a:t>
            </a:r>
            <a:endParaRPr lang="ru-RU" sz="12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12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149" y="2784793"/>
            <a:ext cx="806788" cy="5429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" name="TextBox 16"/>
          <p:cNvSpPr txBox="1">
            <a:spLocks noChangeArrowheads="1"/>
          </p:cNvSpPr>
          <p:nvPr/>
        </p:nvSpPr>
        <p:spPr bwMode="auto">
          <a:xfrm>
            <a:off x="4848061" y="2924902"/>
            <a:ext cx="37625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5725" indent="-85725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Организация визуального доступа к данным</a:t>
            </a:r>
            <a:endParaRPr lang="ru-RU" sz="1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14" name="TextBox 16"/>
          <p:cNvSpPr txBox="1">
            <a:spLocks noChangeArrowheads="1"/>
          </p:cNvSpPr>
          <p:nvPr/>
        </p:nvSpPr>
        <p:spPr bwMode="auto">
          <a:xfrm>
            <a:off x="4848061" y="3429488"/>
            <a:ext cx="40288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5725" indent="-85725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Сбор и визуализация данных радиационного мониторинга</a:t>
            </a:r>
            <a:endParaRPr lang="ru-RU" sz="12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15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063453" y="5138912"/>
            <a:ext cx="777067" cy="515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16" name="TextBox 16"/>
          <p:cNvSpPr txBox="1">
            <a:spLocks noChangeArrowheads="1"/>
          </p:cNvSpPr>
          <p:nvPr/>
        </p:nvSpPr>
        <p:spPr bwMode="auto">
          <a:xfrm>
            <a:off x="4867520" y="5178666"/>
            <a:ext cx="4093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5725" indent="-85725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chemeClr val="accent4">
                    <a:lumMod val="50000"/>
                  </a:schemeClr>
                </a:solidFill>
              </a:rPr>
              <a:t>И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митационное </a:t>
            </a:r>
            <a:r>
              <a:rPr lang="ru-RU" sz="1200" dirty="0">
                <a:solidFill>
                  <a:schemeClr val="accent4">
                    <a:lumMod val="50000"/>
                  </a:schemeClr>
                </a:solidFill>
              </a:rPr>
              <a:t>моделирование 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опасных работ</a:t>
            </a:r>
            <a:endParaRPr lang="ru-RU" sz="1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17" name="TextBox 116"/>
          <p:cNvSpPr txBox="1">
            <a:spLocks noChangeArrowheads="1"/>
          </p:cNvSpPr>
          <p:nvPr/>
        </p:nvSpPr>
        <p:spPr bwMode="auto">
          <a:xfrm>
            <a:off x="4850214" y="5897206"/>
            <a:ext cx="31549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5725" indent="-85725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Расчет </a:t>
            </a:r>
            <a:r>
              <a:rPr lang="ru-RU" sz="1200" dirty="0">
                <a:solidFill>
                  <a:schemeClr val="accent4">
                    <a:lumMod val="50000"/>
                  </a:schemeClr>
                </a:solidFill>
              </a:rPr>
              <a:t>объемов 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дезактивации</a:t>
            </a:r>
            <a:endParaRPr lang="ru-RU" sz="1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18" name="Стрелка вправо 117"/>
          <p:cNvSpPr/>
          <p:nvPr/>
        </p:nvSpPr>
        <p:spPr>
          <a:xfrm>
            <a:off x="3216317" y="2745361"/>
            <a:ext cx="441283" cy="2004452"/>
          </a:xfrm>
          <a:prstGeom prst="rightArrow">
            <a:avLst>
              <a:gd name="adj1" fmla="val 53967"/>
              <a:gd name="adj2" fmla="val 626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45371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 txBox="1">
            <a:spLocks/>
          </p:cNvSpPr>
          <p:nvPr/>
        </p:nvSpPr>
        <p:spPr bwMode="auto">
          <a:xfrm>
            <a:off x="0" y="371256"/>
            <a:ext cx="9153525" cy="4185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>
            <a:lvl1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2pPr>
            <a:lvl3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3pPr>
            <a:lvl4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4pPr>
            <a:lvl5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5pPr>
            <a:lvl6pPr marL="45720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6pPr>
            <a:lvl7pPr marL="91440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7pPr>
            <a:lvl8pPr marL="137160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8pPr>
            <a:lvl9pPr marL="182880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lvl="1"/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Учет данных КИРО</a:t>
            </a:r>
            <a:endParaRPr lang="ru-RU" sz="4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</p:spPr>
        <p:txBody>
          <a:bodyPr/>
          <a:lstStyle/>
          <a:p>
            <a:pPr>
              <a:defRPr/>
            </a:pPr>
            <a:fld id="{F4BDD50C-7DAB-4754-A975-A7F980BEDF35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7</a:t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717" y="1349905"/>
            <a:ext cx="4284663" cy="484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55" y="1692805"/>
            <a:ext cx="3752850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67" y="3666067"/>
            <a:ext cx="3763963" cy="263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75995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 txBox="1">
            <a:spLocks/>
          </p:cNvSpPr>
          <p:nvPr/>
        </p:nvSpPr>
        <p:spPr bwMode="auto">
          <a:xfrm>
            <a:off x="0" y="371256"/>
            <a:ext cx="9153525" cy="4185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>
            <a:lvl1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2pPr>
            <a:lvl3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3pPr>
            <a:lvl4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4pPr>
            <a:lvl5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5pPr>
            <a:lvl6pPr marL="45720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6pPr>
            <a:lvl7pPr marL="91440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7pPr>
            <a:lvl8pPr marL="137160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8pPr>
            <a:lvl9pPr marL="182880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lvl="1"/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Генерация спецификаций</a:t>
            </a:r>
            <a:endParaRPr lang="ru-RU" sz="4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</p:spPr>
        <p:txBody>
          <a:bodyPr/>
          <a:lstStyle/>
          <a:p>
            <a:pPr>
              <a:defRPr/>
            </a:pPr>
            <a:fld id="{F4BDD50C-7DAB-4754-A975-A7F980BEDF35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8</a:t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7" name="Picture 2" descr="C:\Users\shkarin\Documents\~ВНИИАЭС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68" y="1318683"/>
            <a:ext cx="8383588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60432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 txBox="1">
            <a:spLocks/>
          </p:cNvSpPr>
          <p:nvPr/>
        </p:nvSpPr>
        <p:spPr bwMode="auto">
          <a:xfrm>
            <a:off x="0" y="371256"/>
            <a:ext cx="9153525" cy="4185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>
            <a:lvl1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2pPr>
            <a:lvl3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3pPr>
            <a:lvl4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4pPr>
            <a:lvl5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5pPr>
            <a:lvl6pPr marL="45720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6pPr>
            <a:lvl7pPr marL="91440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7pPr>
            <a:lvl8pPr marL="137160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8pPr>
            <a:lvl9pPr marL="182880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lvl="1"/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Калькуляция образующихся РАО</a:t>
            </a:r>
            <a:endParaRPr lang="ru-RU" sz="4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</p:spPr>
        <p:txBody>
          <a:bodyPr/>
          <a:lstStyle/>
          <a:p>
            <a:pPr>
              <a:defRPr/>
            </a:pPr>
            <a:fld id="{F4BDD50C-7DAB-4754-A975-A7F980BEDF35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9</a:t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5" name="Picture 2" descr="C:\Users\gomenyk\Desktop\ВИДЫ БЕЛАЭС\Отчет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1" y="1225550"/>
            <a:ext cx="8642350" cy="52228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99685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b-default">
  <a:themeElements>
    <a:clrScheme name="1_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1_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Оформление по умолчанию">
  <a:themeElements>
    <a:clrScheme name="1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Оформление по умолчанию">
  <a:themeElements>
    <a:clrScheme name="1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Оформление по умолчанию">
  <a:themeElements>
    <a:clrScheme name="1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4_Оформление по умолчанию">
  <a:themeElements>
    <a:clrScheme name="1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5_Оформление по умолчанию">
  <a:themeElements>
    <a:clrScheme name="1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3_Оформление по умолчанию">
  <a:themeElements>
    <a:clrScheme name="1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5_Оформление по умолчанию">
  <a:themeElements>
    <a:clrScheme name="1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6_Оформление по умолчанию">
  <a:themeElements>
    <a:clrScheme name="1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7_Оформление по умолчанию">
  <a:themeElements>
    <a:clrScheme name="1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8_Оформление по умолчанию">
  <a:themeElements>
    <a:clrScheme name="1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-content">
  <a:themeElements>
    <a:clrScheme name="b-conten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conte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-cont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conten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conten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conten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conten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conten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conten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9_Оформление по умолчанию">
  <a:themeElements>
    <a:clrScheme name="1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0_Оформление по умолчанию">
  <a:themeElements>
    <a:clrScheme name="1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1_Оформление по умолчанию">
  <a:themeElements>
    <a:clrScheme name="1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2_Оформление по умолчанию">
  <a:themeElements>
    <a:clrScheme name="8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8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8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3_Оформление по умолчанию">
  <a:themeElements>
    <a:clrScheme name="1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4_Оформление по умолчанию">
  <a:themeElements>
    <a:clrScheme name="1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25_Оформление по умолчанию">
  <a:themeElements>
    <a:clrScheme name="7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7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7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4_Оформление по умолчанию">
  <a:themeElements>
    <a:clrScheme name="1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26_Оформление по умолчанию">
  <a:themeElements>
    <a:clrScheme name="1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7_Оформление по умолчанию">
  <a:themeElements>
    <a:clrScheme name="7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7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7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27_Оформление по умолчанию">
  <a:themeElements>
    <a:clrScheme name="1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28_Оформление по умолчанию">
  <a:themeElements>
    <a:clrScheme name="1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29_Оформление по умолчанию">
  <a:themeElements>
    <a:clrScheme name="1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30_Оформление по умолчанию">
  <a:themeElements>
    <a:clrScheme name="7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7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7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31_Оформление по умолчанию">
  <a:themeElements>
    <a:clrScheme name="8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8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8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32_Оформление по умолчанию">
  <a:themeElements>
    <a:clrScheme name="1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33_Оформление по умолчанию">
  <a:themeElements>
    <a:clrScheme name="8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8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8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34_Оформление по умолчанию">
  <a:themeElements>
    <a:clrScheme name="8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8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8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35_Оформление по умолчанию">
  <a:themeElements>
    <a:clrScheme name="8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8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8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8_Оформление по умолчанию">
  <a:themeElements>
    <a:clrScheme name="8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8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8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36_Оформление по умолчанию">
  <a:themeElements>
    <a:clrScheme name="1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37_Оформление по умолчанию">
  <a:themeElements>
    <a:clrScheme name="1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38_Оформление по умолчанию">
  <a:themeElements>
    <a:clrScheme name="1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39_Оформление по умолчанию">
  <a:themeElements>
    <a:clrScheme name="7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7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7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40_Оформление по умолчанию">
  <a:themeElements>
    <a:clrScheme name="1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9_Оформление по умолчанию">
  <a:themeElements>
    <a:clrScheme name="8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8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8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0_Оформление по умолчанию">
  <a:themeElements>
    <a:clrScheme name="8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8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8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1_Оформление по умолчанию">
  <a:themeElements>
    <a:clrScheme name="8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8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8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2_Оформление по умолчанию">
  <a:themeElements>
    <a:clrScheme name="8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8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8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Оформление по умолчанию">
  <a:themeElements>
    <a:clrScheme name="1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Вопрос 2 v01</Template>
  <TotalTime>31214</TotalTime>
  <Words>1901</Words>
  <Application>Microsoft Office PowerPoint</Application>
  <PresentationFormat>Экран (4:3)</PresentationFormat>
  <Paragraphs>284</Paragraphs>
  <Slides>28</Slides>
  <Notes>6</Notes>
  <HiddenSlides>1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44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78" baseType="lpstr">
      <vt:lpstr>Arial</vt:lpstr>
      <vt:lpstr>Calibri</vt:lpstr>
      <vt:lpstr>Tahoma</vt:lpstr>
      <vt:lpstr>Times New Roman</vt:lpstr>
      <vt:lpstr>Wingdings</vt:lpstr>
      <vt:lpstr>1_b-default</vt:lpstr>
      <vt:lpstr>b-content</vt:lpstr>
      <vt:lpstr>7_Оформление по умолчанию</vt:lpstr>
      <vt:lpstr>8_Оформление по умолчанию</vt:lpstr>
      <vt:lpstr>9_Оформление по умолчанию</vt:lpstr>
      <vt:lpstr>10_Оформление по умолчанию</vt:lpstr>
      <vt:lpstr>11_Оформление по умолчанию</vt:lpstr>
      <vt:lpstr>12_Оформление по умолчанию</vt:lpstr>
      <vt:lpstr>1_Оформление по умолчанию</vt:lpstr>
      <vt:lpstr>2_Оформление по умолчанию</vt:lpstr>
      <vt:lpstr>3_Оформление по умолчанию</vt:lpstr>
      <vt:lpstr>6_Оформление по умолчанию</vt:lpstr>
      <vt:lpstr>4_Оформление по умолчанию</vt:lpstr>
      <vt:lpstr>5_Оформление по умолчанию</vt:lpstr>
      <vt:lpstr>13_Оформление по умолчанию</vt:lpstr>
      <vt:lpstr>15_Оформление по умолчанию</vt:lpstr>
      <vt:lpstr>16_Оформление по умолчанию</vt:lpstr>
      <vt:lpstr>17_Оформление по умолчанию</vt:lpstr>
      <vt:lpstr>18_Оформление по умолчанию</vt:lpstr>
      <vt:lpstr>19_Оформление по умолчанию</vt:lpstr>
      <vt:lpstr>20_Оформление по умолчанию</vt:lpstr>
      <vt:lpstr>21_Оформление по умолчанию</vt:lpstr>
      <vt:lpstr>22_Оформление по умолчанию</vt:lpstr>
      <vt:lpstr>23_Оформление по умолчанию</vt:lpstr>
      <vt:lpstr>24_Оформление по умолчанию</vt:lpstr>
      <vt:lpstr>Специальное оформление</vt:lpstr>
      <vt:lpstr>25_Оформление по умолчанию</vt:lpstr>
      <vt:lpstr>14_Оформление по умолчанию</vt:lpstr>
      <vt:lpstr>26_Оформление по умолчанию</vt:lpstr>
      <vt:lpstr>27_Оформление по умолчанию</vt:lpstr>
      <vt:lpstr>28_Оформление по умолчанию</vt:lpstr>
      <vt:lpstr>29_Оформление по умолчанию</vt:lpstr>
      <vt:lpstr>30_Оформление по умолчанию</vt:lpstr>
      <vt:lpstr>31_Оформление по умолчанию</vt:lpstr>
      <vt:lpstr>1_Специальное оформление</vt:lpstr>
      <vt:lpstr>32_Оформление по умолчанию</vt:lpstr>
      <vt:lpstr>33_Оформление по умолчанию</vt:lpstr>
      <vt:lpstr>34_Оформление по умолчанию</vt:lpstr>
      <vt:lpstr>35_Оформление по умолчанию</vt:lpstr>
      <vt:lpstr>36_Оформление по умолчанию</vt:lpstr>
      <vt:lpstr>37_Оформление по умолчанию</vt:lpstr>
      <vt:lpstr>38_Оформление по умолчанию</vt:lpstr>
      <vt:lpstr>39_Оформление по умолчанию</vt:lpstr>
      <vt:lpstr>40_Оформление по умолчанию</vt:lpstr>
      <vt:lpstr>Image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>В.В. Кононов</Manager>
  <Company>ЗАО "НЕОЛАНТ", ДИП ОАО "Росэнергоатом"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Управление инженерными данными АЭС на основе цифровых информационных 3D-моделей</dc:title>
  <dc:subject>Управление инженерными данными АЭС на основе цифровых информационных 3D-моделей</dc:subject>
  <dc:creator>В.Л. Тихоновский</dc:creator>
  <cp:lastModifiedBy>Шкарин Александр</cp:lastModifiedBy>
  <cp:revision>1547</cp:revision>
  <cp:lastPrinted>2012-12-21T12:10:38Z</cp:lastPrinted>
  <dcterms:created xsi:type="dcterms:W3CDTF">1601-01-01T00:00:00Z</dcterms:created>
  <dcterms:modified xsi:type="dcterms:W3CDTF">2013-11-05T14:15:18Z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